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.jpg"/>
  <Default Extension="png" ContentType="image/png"/>
  <Default Extension="gif" ContentType="image/gif"/>
  <Default Extension="rels" ContentType="application/vnd.openxmlformats-package.relationships+xml"/>
  <Override PartName="/customXml/itemProps1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media/image1.svg" ContentType="image/svg+xml"/>
  <Override PartName="/ppt/media/image10.svg" ContentType="image/svg+xml"/>
  <Override PartName="/ppt/media/image11.svg" ContentType="image/svg+xml"/>
  <Override PartName="/ppt/media/image12.svg" ContentType="image/svg+xml"/>
  <Override PartName="/ppt/media/image13.svg" ContentType="image/svg+xml"/>
  <Override PartName="/ppt/media/image14.svg" ContentType="image/svg+xml"/>
  <Override PartName="/ppt/media/image15.svg" ContentType="image/svg+xml"/>
  <Override PartName="/ppt/media/image16.svg" ContentType="image/svg+xml"/>
  <Override PartName="/ppt/media/image17.svg" ContentType="image/svg+xml"/>
  <Override PartName="/ppt/media/image18.svg" ContentType="image/svg+xml"/>
  <Override PartName="/ppt/media/image19.svg" ContentType="image/svg+xml"/>
  <Override PartName="/ppt/media/image2.svg" ContentType="image/svg+xml"/>
  <Override PartName="/ppt/media/image20.svg" ContentType="image/svg+xml"/>
  <Override PartName="/ppt/media/image21.svg" ContentType="image/svg+xml"/>
  <Override PartName="/ppt/media/image22.svg" ContentType="image/svg+xml"/>
  <Override PartName="/ppt/media/image23.svg" ContentType="image/svg+xml"/>
  <Override PartName="/ppt/media/image24.svg" ContentType="image/svg+xml"/>
  <Override PartName="/ppt/media/image25.svg" ContentType="image/svg+xml"/>
  <Override PartName="/ppt/media/image26.svg" ContentType="image/svg+xml"/>
  <Override PartName="/ppt/media/image27.svg" ContentType="image/svg+xml"/>
  <Override PartName="/ppt/media/image28.svg" ContentType="image/svg+xml"/>
  <Override PartName="/ppt/media/image29.svg" ContentType="image/svg+xml"/>
  <Override PartName="/ppt/media/image3.svg" ContentType="image/svg+xml"/>
  <Override PartName="/ppt/media/image30.svg" ContentType="image/svg+xml"/>
  <Override PartName="/ppt/media/image31.svg" ContentType="image/svg+xml"/>
  <Override PartName="/ppt/media/image32.svg" ContentType="image/svg+xml"/>
  <Override PartName="/ppt/media/image33.svg" ContentType="image/svg+xml"/>
  <Override PartName="/ppt/media/image34.svg" ContentType="image/svg+xml"/>
  <Override PartName="/ppt/media/image35.svg" ContentType="image/svg+xml"/>
  <Override PartName="/ppt/media/image36.svg" ContentType="image/svg+xml"/>
  <Override PartName="/ppt/media/image37.svg" ContentType="image/svg+xml"/>
  <Override PartName="/ppt/media/image38.svg" ContentType="image/svg+xml"/>
  <Override PartName="/ppt/media/image39.svg" ContentType="image/svg+xml"/>
  <Override PartName="/ppt/media/image4.svg" ContentType="image/svg+xml"/>
  <Override PartName="/ppt/media/image40.svg" ContentType="image/svg+xml"/>
  <Override PartName="/ppt/media/image41.svg" ContentType="image/svg+xml"/>
  <Override PartName="/ppt/media/image42.svg" ContentType="image/svg+xml"/>
  <Override PartName="/ppt/media/image43.svg" ContentType="image/svg+xml"/>
  <Override PartName="/ppt/media/image44.svg" ContentType="image/svg+xml"/>
  <Override PartName="/ppt/media/image45.svg" ContentType="image/svg+xml"/>
  <Override PartName="/ppt/media/image46.svg" ContentType="image/svg+xml"/>
  <Override PartName="/ppt/media/image47.svg" ContentType="image/svg+xml"/>
  <Override PartName="/ppt/media/image48.svg" ContentType="image/svg+xml"/>
  <Override PartName="/ppt/media/image49.svg" ContentType="image/svg+xml"/>
  <Override PartName="/ppt/media/image5.svg" ContentType="image/svg+xml"/>
  <Override PartName="/ppt/media/image50.svg" ContentType="image/svg+xml"/>
  <Override PartName="/ppt/media/image51.svg" ContentType="image/svg+xml"/>
  <Override PartName="/ppt/media/image52.svg" ContentType="image/svg+xml"/>
  <Override PartName="/ppt/media/image53.svg" ContentType="image/svg+xml"/>
  <Override PartName="/ppt/media/image54.svg" ContentType="image/svg+xml"/>
  <Override PartName="/ppt/media/image55.svg" ContentType="image/svg+xml"/>
  <Override PartName="/ppt/media/image56.svg" ContentType="image/svg+xml"/>
  <Override PartName="/ppt/media/image57.svg" ContentType="image/svg+xml"/>
  <Override PartName="/ppt/media/image6.svg" ContentType="image/svg+xml"/>
  <Override PartName="/ppt/media/image7.svg" ContentType="image/svg+xml"/>
  <Override PartName="/ppt/media/image8.svg" ContentType="image/svg+xml"/>
  <Override PartName="/ppt/media/image9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7"/>
  </p:notesMasterIdLst>
  <p:sldIdLst>
    <p:sldId id="275" r:id="rId3"/>
    <p:sldId id="326" r:id="rId4"/>
    <p:sldId id="277" r:id="rId5"/>
    <p:sldId id="278" r:id="rId6"/>
    <p:sldId id="279" r:id="rId8"/>
    <p:sldId id="280" r:id="rId9"/>
    <p:sldId id="281" r:id="rId10"/>
    <p:sldId id="388" r:id="rId11"/>
    <p:sldId id="282" r:id="rId12"/>
    <p:sldId id="283" r:id="rId13"/>
    <p:sldId id="284" r:id="rId14"/>
    <p:sldId id="302" r:id="rId15"/>
    <p:sldId id="285" r:id="rId16"/>
    <p:sldId id="286" r:id="rId17"/>
    <p:sldId id="287" r:id="rId18"/>
    <p:sldId id="288" r:id="rId19"/>
    <p:sldId id="257" r:id="rId20"/>
    <p:sldId id="258" r:id="rId21"/>
    <p:sldId id="259" r:id="rId22"/>
    <p:sldId id="260" r:id="rId23"/>
    <p:sldId id="261" r:id="rId24"/>
    <p:sldId id="262" r:id="rId25"/>
    <p:sldId id="303" r:id="rId26"/>
    <p:sldId id="263" r:id="rId27"/>
    <p:sldId id="304" r:id="rId28"/>
    <p:sldId id="271" r:id="rId29"/>
    <p:sldId id="308" r:id="rId30"/>
    <p:sldId id="272" r:id="rId31"/>
    <p:sldId id="305" r:id="rId32"/>
    <p:sldId id="306" r:id="rId33"/>
    <p:sldId id="273" r:id="rId34"/>
    <p:sldId id="328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77189" initials="7" lastIdx="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1" autoAdjust="0"/>
    <p:restoredTop sz="94660"/>
  </p:normalViewPr>
  <p:slideViewPr>
    <p:cSldViewPr snapToGrid="0">
      <p:cViewPr varScale="1">
        <p:scale>
          <a:sx n="82" d="100"/>
          <a:sy n="82" d="100"/>
        </p:scale>
        <p:origin x="67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1" Type="http://schemas.openxmlformats.org/officeDocument/2006/relationships/customXml" Target="../customXml/item1.xml"/><Relationship Id="rId40" Type="http://schemas.openxmlformats.org/officeDocument/2006/relationships/customXmlProps" Target="../customXml/itemProps1.xml"/><Relationship Id="rId4" Type="http://schemas.openxmlformats.org/officeDocument/2006/relationships/slide" Target="slides/slide2.xml"/><Relationship Id="rId39" Type="http://schemas.openxmlformats.org/officeDocument/2006/relationships/commentAuthors" Target="commentAuthors.xml"/><Relationship Id="rId38" Type="http://schemas.openxmlformats.org/officeDocument/2006/relationships/tableStyles" Target="tableStyles.xml"/><Relationship Id="rId37" Type="http://schemas.openxmlformats.org/officeDocument/2006/relationships/viewProps" Target="viewProps.xml"/><Relationship Id="rId36" Type="http://schemas.openxmlformats.org/officeDocument/2006/relationships/presProps" Target="presProps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5" Type="http://schemas.openxmlformats.org/officeDocument/2006/relationships/image" Target="../media/image9.png"/><Relationship Id="rId4" Type="http://schemas.openxmlformats.org/officeDocument/2006/relationships/image" Target="../media/image5.svg"/><Relationship Id="rId3" Type="http://schemas.openxmlformats.org/officeDocument/2006/relationships/image" Target="../media/image8.png"/><Relationship Id="rId2" Type="http://schemas.openxmlformats.org/officeDocument/2006/relationships/image" Target="../media/image4.svg"/><Relationship Id="rId1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5" Type="http://schemas.openxmlformats.org/officeDocument/2006/relationships/image" Target="../media/image12.png"/><Relationship Id="rId4" Type="http://schemas.openxmlformats.org/officeDocument/2006/relationships/image" Target="../media/image8.svg"/><Relationship Id="rId3" Type="http://schemas.openxmlformats.org/officeDocument/2006/relationships/image" Target="../media/image11.png"/><Relationship Id="rId2" Type="http://schemas.openxmlformats.org/officeDocument/2006/relationships/image" Target="../media/image7.svg"/><Relationship Id="rId1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1.svg"/><Relationship Id="rId3" Type="http://schemas.openxmlformats.org/officeDocument/2006/relationships/image" Target="../media/image15.png"/><Relationship Id="rId2" Type="http://schemas.openxmlformats.org/officeDocument/2006/relationships/image" Target="../media/image10.svg"/><Relationship Id="rId1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15.svg"/><Relationship Id="rId7" Type="http://schemas.openxmlformats.org/officeDocument/2006/relationships/image" Target="../media/image21.png"/><Relationship Id="rId6" Type="http://schemas.openxmlformats.org/officeDocument/2006/relationships/image" Target="../media/image14.svg"/><Relationship Id="rId5" Type="http://schemas.openxmlformats.org/officeDocument/2006/relationships/image" Target="../media/image20.png"/><Relationship Id="rId4" Type="http://schemas.openxmlformats.org/officeDocument/2006/relationships/image" Target="../media/image13.svg"/><Relationship Id="rId3" Type="http://schemas.openxmlformats.org/officeDocument/2006/relationships/image" Target="../media/image19.png"/><Relationship Id="rId2" Type="http://schemas.openxmlformats.org/officeDocument/2006/relationships/image" Target="../media/image12.svg"/><Relationship Id="rId1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19.svg"/><Relationship Id="rId7" Type="http://schemas.openxmlformats.org/officeDocument/2006/relationships/image" Target="../media/image25.png"/><Relationship Id="rId6" Type="http://schemas.openxmlformats.org/officeDocument/2006/relationships/image" Target="../media/image18.svg"/><Relationship Id="rId5" Type="http://schemas.openxmlformats.org/officeDocument/2006/relationships/image" Target="../media/image24.png"/><Relationship Id="rId4" Type="http://schemas.openxmlformats.org/officeDocument/2006/relationships/image" Target="../media/image17.svg"/><Relationship Id="rId3" Type="http://schemas.openxmlformats.org/officeDocument/2006/relationships/image" Target="../media/image23.png"/><Relationship Id="rId2" Type="http://schemas.openxmlformats.org/officeDocument/2006/relationships/image" Target="../media/image16.svg"/><Relationship Id="rId1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image" Target="../media/image30.png"/><Relationship Id="rId8" Type="http://schemas.openxmlformats.org/officeDocument/2006/relationships/image" Target="../media/image23.svg"/><Relationship Id="rId7" Type="http://schemas.openxmlformats.org/officeDocument/2006/relationships/image" Target="../media/image29.png"/><Relationship Id="rId6" Type="http://schemas.openxmlformats.org/officeDocument/2006/relationships/image" Target="../media/image22.svg"/><Relationship Id="rId5" Type="http://schemas.openxmlformats.org/officeDocument/2006/relationships/image" Target="../media/image28.png"/><Relationship Id="rId4" Type="http://schemas.openxmlformats.org/officeDocument/2006/relationships/image" Target="../media/image21.svg"/><Relationship Id="rId3" Type="http://schemas.openxmlformats.org/officeDocument/2006/relationships/image" Target="../media/image27.png"/><Relationship Id="rId2" Type="http://schemas.openxmlformats.org/officeDocument/2006/relationships/image" Target="../media/image20.svg"/><Relationship Id="rId13" Type="http://schemas.openxmlformats.org/officeDocument/2006/relationships/slideLayout" Target="../slideLayouts/slideLayout2.xml"/><Relationship Id="rId12" Type="http://schemas.openxmlformats.org/officeDocument/2006/relationships/image" Target="../media/image25.svg"/><Relationship Id="rId11" Type="http://schemas.openxmlformats.org/officeDocument/2006/relationships/image" Target="../media/image31.png"/><Relationship Id="rId10" Type="http://schemas.openxmlformats.org/officeDocument/2006/relationships/image" Target="../media/image24.svg"/><Relationship Id="rId1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7.svg"/><Relationship Id="rId3" Type="http://schemas.openxmlformats.org/officeDocument/2006/relationships/image" Target="../media/image33.png"/><Relationship Id="rId2" Type="http://schemas.openxmlformats.org/officeDocument/2006/relationships/image" Target="../media/image26.svg"/><Relationship Id="rId1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image" Target="../media/image38.png"/><Relationship Id="rId8" Type="http://schemas.openxmlformats.org/officeDocument/2006/relationships/image" Target="../media/image31.svg"/><Relationship Id="rId7" Type="http://schemas.openxmlformats.org/officeDocument/2006/relationships/image" Target="../media/image37.png"/><Relationship Id="rId6" Type="http://schemas.openxmlformats.org/officeDocument/2006/relationships/image" Target="../media/image30.svg"/><Relationship Id="rId5" Type="http://schemas.openxmlformats.org/officeDocument/2006/relationships/image" Target="../media/image36.png"/><Relationship Id="rId4" Type="http://schemas.openxmlformats.org/officeDocument/2006/relationships/image" Target="../media/image29.svg"/><Relationship Id="rId3" Type="http://schemas.openxmlformats.org/officeDocument/2006/relationships/image" Target="../media/image35.png"/><Relationship Id="rId2" Type="http://schemas.openxmlformats.org/officeDocument/2006/relationships/image" Target="../media/image28.svg"/><Relationship Id="rId13" Type="http://schemas.openxmlformats.org/officeDocument/2006/relationships/slideLayout" Target="../slideLayouts/slideLayout4.xml"/><Relationship Id="rId12" Type="http://schemas.openxmlformats.org/officeDocument/2006/relationships/image" Target="../media/image33.svg"/><Relationship Id="rId11" Type="http://schemas.openxmlformats.org/officeDocument/2006/relationships/image" Target="../media/image39.png"/><Relationship Id="rId10" Type="http://schemas.openxmlformats.org/officeDocument/2006/relationships/image" Target="../media/image32.svg"/><Relationship Id="rId1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image" Target="../media/image44.png"/><Relationship Id="rId8" Type="http://schemas.openxmlformats.org/officeDocument/2006/relationships/image" Target="../media/image37.svg"/><Relationship Id="rId7" Type="http://schemas.openxmlformats.org/officeDocument/2006/relationships/image" Target="../media/image43.png"/><Relationship Id="rId6" Type="http://schemas.openxmlformats.org/officeDocument/2006/relationships/image" Target="../media/image36.svg"/><Relationship Id="rId5" Type="http://schemas.openxmlformats.org/officeDocument/2006/relationships/image" Target="../media/image42.png"/><Relationship Id="rId4" Type="http://schemas.openxmlformats.org/officeDocument/2006/relationships/image" Target="../media/image35.svg"/><Relationship Id="rId3" Type="http://schemas.openxmlformats.org/officeDocument/2006/relationships/image" Target="../media/image41.png"/><Relationship Id="rId23" Type="http://schemas.openxmlformats.org/officeDocument/2006/relationships/slideLayout" Target="../slideLayouts/slideLayout2.xml"/><Relationship Id="rId22" Type="http://schemas.openxmlformats.org/officeDocument/2006/relationships/image" Target="../media/image43.svg"/><Relationship Id="rId21" Type="http://schemas.openxmlformats.org/officeDocument/2006/relationships/image" Target="../media/image49.png"/><Relationship Id="rId20" Type="http://schemas.openxmlformats.org/officeDocument/2006/relationships/image" Target="../media/image31.svg"/><Relationship Id="rId2" Type="http://schemas.openxmlformats.org/officeDocument/2006/relationships/image" Target="../media/image34.svg"/><Relationship Id="rId19" Type="http://schemas.openxmlformats.org/officeDocument/2006/relationships/image" Target="../media/image37.png"/><Relationship Id="rId18" Type="http://schemas.openxmlformats.org/officeDocument/2006/relationships/image" Target="../media/image42.svg"/><Relationship Id="rId17" Type="http://schemas.openxmlformats.org/officeDocument/2006/relationships/image" Target="../media/image48.png"/><Relationship Id="rId16" Type="http://schemas.openxmlformats.org/officeDocument/2006/relationships/image" Target="../media/image41.svg"/><Relationship Id="rId15" Type="http://schemas.openxmlformats.org/officeDocument/2006/relationships/image" Target="../media/image47.png"/><Relationship Id="rId14" Type="http://schemas.openxmlformats.org/officeDocument/2006/relationships/image" Target="../media/image40.svg"/><Relationship Id="rId13" Type="http://schemas.openxmlformats.org/officeDocument/2006/relationships/image" Target="../media/image46.png"/><Relationship Id="rId12" Type="http://schemas.openxmlformats.org/officeDocument/2006/relationships/image" Target="../media/image39.svg"/><Relationship Id="rId11" Type="http://schemas.openxmlformats.org/officeDocument/2006/relationships/image" Target="../media/image45.png"/><Relationship Id="rId10" Type="http://schemas.openxmlformats.org/officeDocument/2006/relationships/image" Target="../media/image38.svg"/><Relationship Id="rId1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image" Target="../media/image54.png"/><Relationship Id="rId8" Type="http://schemas.openxmlformats.org/officeDocument/2006/relationships/image" Target="../media/image47.svg"/><Relationship Id="rId7" Type="http://schemas.openxmlformats.org/officeDocument/2006/relationships/image" Target="../media/image53.png"/><Relationship Id="rId6" Type="http://schemas.openxmlformats.org/officeDocument/2006/relationships/image" Target="../media/image46.svg"/><Relationship Id="rId5" Type="http://schemas.openxmlformats.org/officeDocument/2006/relationships/image" Target="../media/image52.png"/><Relationship Id="rId4" Type="http://schemas.openxmlformats.org/officeDocument/2006/relationships/image" Target="../media/image45.svg"/><Relationship Id="rId3" Type="http://schemas.openxmlformats.org/officeDocument/2006/relationships/image" Target="../media/image51.png"/><Relationship Id="rId29" Type="http://schemas.openxmlformats.org/officeDocument/2006/relationships/slideLayout" Target="../slideLayouts/slideLayout2.xml"/><Relationship Id="rId28" Type="http://schemas.openxmlformats.org/officeDocument/2006/relationships/image" Target="../media/image57.svg"/><Relationship Id="rId27" Type="http://schemas.openxmlformats.org/officeDocument/2006/relationships/image" Target="../media/image63.png"/><Relationship Id="rId26" Type="http://schemas.openxmlformats.org/officeDocument/2006/relationships/image" Target="../media/image56.svg"/><Relationship Id="rId25" Type="http://schemas.openxmlformats.org/officeDocument/2006/relationships/image" Target="../media/image62.png"/><Relationship Id="rId24" Type="http://schemas.openxmlformats.org/officeDocument/2006/relationships/image" Target="../media/image55.svg"/><Relationship Id="rId23" Type="http://schemas.openxmlformats.org/officeDocument/2006/relationships/image" Target="../media/image61.png"/><Relationship Id="rId22" Type="http://schemas.openxmlformats.org/officeDocument/2006/relationships/image" Target="../media/image54.svg"/><Relationship Id="rId21" Type="http://schemas.openxmlformats.org/officeDocument/2006/relationships/image" Target="../media/image60.png"/><Relationship Id="rId20" Type="http://schemas.openxmlformats.org/officeDocument/2006/relationships/image" Target="../media/image53.svg"/><Relationship Id="rId2" Type="http://schemas.openxmlformats.org/officeDocument/2006/relationships/image" Target="../media/image44.svg"/><Relationship Id="rId19" Type="http://schemas.openxmlformats.org/officeDocument/2006/relationships/image" Target="../media/image59.png"/><Relationship Id="rId18" Type="http://schemas.openxmlformats.org/officeDocument/2006/relationships/image" Target="../media/image52.svg"/><Relationship Id="rId17" Type="http://schemas.openxmlformats.org/officeDocument/2006/relationships/image" Target="../media/image58.png"/><Relationship Id="rId16" Type="http://schemas.openxmlformats.org/officeDocument/2006/relationships/image" Target="../media/image51.svg"/><Relationship Id="rId15" Type="http://schemas.openxmlformats.org/officeDocument/2006/relationships/image" Target="../media/image57.png"/><Relationship Id="rId14" Type="http://schemas.openxmlformats.org/officeDocument/2006/relationships/image" Target="../media/image50.svg"/><Relationship Id="rId13" Type="http://schemas.openxmlformats.org/officeDocument/2006/relationships/image" Target="../media/image56.png"/><Relationship Id="rId12" Type="http://schemas.openxmlformats.org/officeDocument/2006/relationships/image" Target="../media/image49.svg"/><Relationship Id="rId11" Type="http://schemas.openxmlformats.org/officeDocument/2006/relationships/image" Target="../media/image55.png"/><Relationship Id="rId10" Type="http://schemas.openxmlformats.org/officeDocument/2006/relationships/image" Target="../media/image48.svg"/><Relationship Id="rId1" Type="http://schemas.openxmlformats.org/officeDocument/2006/relationships/image" Target="../media/image5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5.GIF"/><Relationship Id="rId1" Type="http://schemas.openxmlformats.org/officeDocument/2006/relationships/image" Target="../media/image64.GI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7.png"/><Relationship Id="rId1" Type="http://schemas.openxmlformats.org/officeDocument/2006/relationships/image" Target="../media/image6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9.GIF"/><Relationship Id="rId1" Type="http://schemas.openxmlformats.org/officeDocument/2006/relationships/image" Target="../media/image68.GI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1.png"/><Relationship Id="rId1" Type="http://schemas.openxmlformats.org/officeDocument/2006/relationships/image" Target="../media/image7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3.GIF"/><Relationship Id="rId1" Type="http://schemas.openxmlformats.org/officeDocument/2006/relationships/image" Target="../media/image72.GI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5.png"/><Relationship Id="rId1" Type="http://schemas.openxmlformats.org/officeDocument/2006/relationships/image" Target="../media/image7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7.GIF"/><Relationship Id="rId1" Type="http://schemas.openxmlformats.org/officeDocument/2006/relationships/image" Target="../media/image76.GI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9.GIF"/><Relationship Id="rId1" Type="http://schemas.openxmlformats.org/officeDocument/2006/relationships/image" Target="../media/image78.GI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1.png"/><Relationship Id="rId1" Type="http://schemas.openxmlformats.org/officeDocument/2006/relationships/image" Target="../media/image8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3.svg"/><Relationship Id="rId5" Type="http://schemas.openxmlformats.org/officeDocument/2006/relationships/image" Target="../media/image5.png"/><Relationship Id="rId4" Type="http://schemas.openxmlformats.org/officeDocument/2006/relationships/image" Target="../media/image2.svg"/><Relationship Id="rId3" Type="http://schemas.openxmlformats.org/officeDocument/2006/relationships/image" Target="../media/image4.png"/><Relationship Id="rId2" Type="http://schemas.openxmlformats.org/officeDocument/2006/relationships/image" Target="../media/image1.svg"/><Relationship Id="rId1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9960" y="2231390"/>
            <a:ext cx="10515600" cy="1325563"/>
          </a:xfrm>
        </p:spPr>
        <p:txBody>
          <a:bodyPr>
            <a:normAutofit fontScale="90000"/>
          </a:bodyPr>
          <a:p>
            <a:pPr algn="ctr"/>
            <a:r>
              <a:rPr 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Safe Multi-Agent Reinforcement Learning</a:t>
            </a:r>
            <a:br>
              <a:rPr 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</a:br>
            <a:r>
              <a:rPr 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with Bi-level Optimization in Autonomous</a:t>
            </a:r>
            <a:br>
              <a:rPr 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</a:br>
            <a:r>
              <a:rPr 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Driving</a:t>
            </a:r>
            <a:endParaRPr 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5648960" y="4377055"/>
            <a:ext cx="44227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Zhi Zheng </a:t>
            </a:r>
            <a:endParaRPr lang="en-US"/>
          </a:p>
          <a:p>
            <a:r>
              <a:rPr lang="en-US"/>
              <a:t>30.6.2023 </a:t>
            </a:r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Constrained Stackelberg Q-learning</a:t>
            </a:r>
            <a:endParaRPr 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4" name="2384804F-3998-4D57-9195-F3826E402611-45" descr="wpp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915795" y="1807210"/>
            <a:ext cx="5828393" cy="260760"/>
          </a:xfrm>
          <a:prstGeom prst="rect">
            <a:avLst/>
          </a:prstGeom>
        </p:spPr>
      </p:pic>
      <p:pic>
        <p:nvPicPr>
          <p:cNvPr id="5" name="2384804F-3998-4D57-9195-F3826E402611-46" descr="wpp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15795" y="2364740"/>
            <a:ext cx="5828393" cy="261063"/>
          </a:xfrm>
          <a:prstGeom prst="rect">
            <a:avLst/>
          </a:prstGeom>
        </p:spPr>
      </p:pic>
      <p:pic>
        <p:nvPicPr>
          <p:cNvPr id="6" name="2384804F-3998-4D57-9195-F3826E402611-47" descr="wpp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13840" y="4121785"/>
            <a:ext cx="2914196" cy="1438429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8027035" y="1753235"/>
            <a:ext cx="34124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reward state value function</a:t>
            </a:r>
            <a:endParaRPr lang="en-US"/>
          </a:p>
        </p:txBody>
      </p:sp>
      <p:sp>
        <p:nvSpPr>
          <p:cNvPr id="7" name="Text Box 6"/>
          <p:cNvSpPr txBox="1"/>
          <p:nvPr/>
        </p:nvSpPr>
        <p:spPr>
          <a:xfrm>
            <a:off x="8027035" y="2257425"/>
            <a:ext cx="34124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cost state value function</a:t>
            </a:r>
            <a:endParaRPr lang="en-US"/>
          </a:p>
        </p:txBody>
      </p:sp>
      <p:sp>
        <p:nvSpPr>
          <p:cNvPr id="8" name="Text Box 7"/>
          <p:cNvSpPr txBox="1"/>
          <p:nvPr/>
        </p:nvSpPr>
        <p:spPr>
          <a:xfrm>
            <a:off x="5447030" y="4551680"/>
            <a:ext cx="1130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(a</a:t>
            </a:r>
            <a:r>
              <a:rPr lang="en-US" baseline="-25000"/>
              <a:t>1</a:t>
            </a:r>
            <a:r>
              <a:rPr lang="en-US"/>
              <a:t>*, a</a:t>
            </a:r>
            <a:r>
              <a:rPr lang="en-US" baseline="-25000"/>
              <a:t>2</a:t>
            </a:r>
            <a:r>
              <a:rPr lang="en-US"/>
              <a:t>*) </a:t>
            </a:r>
            <a:endParaRPr lang="en-US"/>
          </a:p>
        </p:txBody>
      </p:sp>
      <p:sp>
        <p:nvSpPr>
          <p:cNvPr id="9" name="Right Arrow 8"/>
          <p:cNvSpPr/>
          <p:nvPr/>
        </p:nvSpPr>
        <p:spPr>
          <a:xfrm>
            <a:off x="4663440" y="4608830"/>
            <a:ext cx="508000" cy="254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>
            <a:off x="6852920" y="4608830"/>
            <a:ext cx="508000" cy="254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2" name="Text Box 11"/>
          <p:cNvSpPr txBox="1"/>
          <p:nvPr/>
        </p:nvSpPr>
        <p:spPr>
          <a:xfrm>
            <a:off x="8072120" y="5090160"/>
            <a:ext cx="21437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2. update Qi, Gi</a:t>
            </a:r>
            <a:endParaRPr lang="en-US"/>
          </a:p>
        </p:txBody>
      </p:sp>
      <p:sp>
        <p:nvSpPr>
          <p:cNvPr id="13" name="Text Box 12"/>
          <p:cNvSpPr txBox="1"/>
          <p:nvPr/>
        </p:nvSpPr>
        <p:spPr>
          <a:xfrm>
            <a:off x="8027035" y="4183380"/>
            <a:ext cx="24980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1. interact with the env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  <p:bldP spid="8" grpId="1"/>
      <p:bldP spid="9" grpId="1" animBg="1"/>
      <p:bldP spid="11" grpId="0" animBg="1"/>
      <p:bldP spid="13" grpId="0"/>
      <p:bldP spid="12" grpId="0"/>
      <p:bldP spid="11" grpId="1" animBg="1"/>
      <p:bldP spid="13" grpId="1"/>
      <p:bldP spid="12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scene3d>
              <a:camera prst="orthographicFront"/>
              <a:lightRig rig="threePt" dir="t"/>
            </a:scene3d>
          </a:bodyPr>
          <a:p>
            <a:r>
              <a:rPr 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Constrained Stackelberg Q-learning</a:t>
            </a:r>
            <a:endParaRPr 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4" name="2384804F-3998-4D57-9195-F3826E402611-48" descr="wpp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2820035" y="1795145"/>
            <a:ext cx="5828393" cy="232832"/>
          </a:xfrm>
          <a:prstGeom prst="rect">
            <a:avLst/>
          </a:prstGeom>
        </p:spPr>
      </p:pic>
      <p:pic>
        <p:nvPicPr>
          <p:cNvPr id="5" name="2384804F-3998-4D57-9195-F3826E402611-49" descr="wpp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20035" y="2383790"/>
            <a:ext cx="5828393" cy="233136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6886575" y="2105025"/>
            <a:ext cx="116649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7698105" y="2115185"/>
            <a:ext cx="1399540" cy="9080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Box 9"/>
          <p:cNvSpPr txBox="1"/>
          <p:nvPr/>
        </p:nvSpPr>
        <p:spPr>
          <a:xfrm>
            <a:off x="9273540" y="1976120"/>
            <a:ext cx="20802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equilibrium point</a:t>
            </a:r>
            <a:endParaRPr 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3" name="2384804F-3998-4D57-9195-F3826E402611-56" descr="wpp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820035" y="4398645"/>
            <a:ext cx="5828393" cy="1238837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4480560" y="3677920"/>
            <a:ext cx="41046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minimizing TD-error</a:t>
            </a:r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scene3d>
              <a:camera prst="orthographicFront"/>
              <a:lightRig rig="threePt" dir="t"/>
            </a:scene3d>
          </a:bodyPr>
          <a:p>
            <a:r>
              <a:rPr 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Constrained Stackelberg Q-learning</a:t>
            </a:r>
            <a:endParaRPr 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7" name="Content Placeholder 6" descr="csq flowchart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882390" y="1393825"/>
            <a:ext cx="4427220" cy="3284220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4103370" y="5801360"/>
            <a:ext cx="50990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limit: 1. discrete action space, </a:t>
            </a:r>
            <a:endParaRPr lang="en-US"/>
          </a:p>
          <a:p>
            <a:r>
              <a:rPr lang="en-US"/>
              <a:t>          2. time complexity O(n^2)</a:t>
            </a:r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scene3d>
              <a:camera prst="orthographicFront"/>
              <a:lightRig rig="threePt" dir="t"/>
            </a:scene3d>
          </a:bodyPr>
          <a:p>
            <a:r>
              <a:rPr 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Constrained Stackelberg MADDPG</a:t>
            </a:r>
            <a:endParaRPr 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4" name="2384804F-3998-4D57-9195-F3826E402611-50" descr="wpp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4281170" y="2084070"/>
            <a:ext cx="1723571" cy="515096"/>
          </a:xfrm>
          <a:prstGeom prst="rect">
            <a:avLst/>
          </a:prstGeom>
        </p:spPr>
      </p:pic>
      <p:pic>
        <p:nvPicPr>
          <p:cNvPr id="5" name="2384804F-3998-4D57-9195-F3826E402611-51" descr="wpp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35680" y="3940175"/>
            <a:ext cx="4513036" cy="1456629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 flipV="1">
            <a:off x="5130800" y="2326640"/>
            <a:ext cx="172720" cy="101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5130800" y="2670175"/>
            <a:ext cx="172720" cy="101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5232400" y="2326640"/>
            <a:ext cx="1828800" cy="54864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5191760" y="2682240"/>
            <a:ext cx="1798320" cy="22352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Box 11"/>
          <p:cNvSpPr txBox="1"/>
          <p:nvPr/>
        </p:nvSpPr>
        <p:spPr>
          <a:xfrm>
            <a:off x="7162800" y="2631440"/>
            <a:ext cx="22250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local observation</a:t>
            </a:r>
            <a:endParaRPr 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scene3d>
              <a:camera prst="orthographicFront"/>
              <a:lightRig rig="threePt" dir="t"/>
            </a:scene3d>
          </a:bodyPr>
          <a:p>
            <a:r>
              <a:rPr 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Constrained Stackelberg MADDPG</a:t>
            </a:r>
            <a:endParaRPr 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903730" y="2502535"/>
            <a:ext cx="8574405" cy="2583815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3495040" y="1912620"/>
            <a:ext cx="40132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replace a</a:t>
            </a:r>
            <a:r>
              <a:rPr lang="en-US" baseline="-25000"/>
              <a:t>i</a:t>
            </a:r>
            <a:r>
              <a:rPr lang="en-US"/>
              <a:t> with actor parameters </a:t>
            </a:r>
            <a:r>
              <a:rPr lang="en-US" altLang="zh-CN"/>
              <a:t>θ</a:t>
            </a:r>
            <a:r>
              <a:rPr lang="en-US" altLang="zh-CN" baseline="-25000"/>
              <a:t>i</a:t>
            </a:r>
            <a:r>
              <a:rPr lang="en-US"/>
              <a:t> </a:t>
            </a:r>
            <a:endParaRPr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scene3d>
              <a:camera prst="orthographicFront"/>
              <a:lightRig rig="threePt" dir="t"/>
            </a:scene3d>
          </a:bodyPr>
          <a:p>
            <a:r>
              <a:rPr 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Constrained Stackelberg MADDPG</a:t>
            </a:r>
            <a:endParaRPr 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p>
            <a:r>
              <a:rPr lang="en-US"/>
              <a:t>Lagrangian multiplier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2064385" y="2701290"/>
            <a:ext cx="7460615" cy="2720975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 flipV="1">
            <a:off x="5770880" y="3190240"/>
            <a:ext cx="1825625" cy="101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V="1">
            <a:off x="7484745" y="2753995"/>
            <a:ext cx="1927225" cy="44640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Box 6"/>
          <p:cNvSpPr txBox="1"/>
          <p:nvPr/>
        </p:nvSpPr>
        <p:spPr>
          <a:xfrm>
            <a:off x="9371330" y="2560955"/>
            <a:ext cx="25857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best response function</a:t>
            </a:r>
            <a:endParaRPr lang="en-US"/>
          </a:p>
        </p:txBody>
      </p:sp>
      <p:sp>
        <p:nvSpPr>
          <p:cNvPr id="8" name="Rectangles 7"/>
          <p:cNvSpPr/>
          <p:nvPr/>
        </p:nvSpPr>
        <p:spPr>
          <a:xfrm>
            <a:off x="1865630" y="2713355"/>
            <a:ext cx="7454900" cy="1207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9" name="Rectangles 8"/>
          <p:cNvSpPr/>
          <p:nvPr/>
        </p:nvSpPr>
        <p:spPr>
          <a:xfrm>
            <a:off x="1865630" y="3996690"/>
            <a:ext cx="7454900" cy="1207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8" grpId="0" animBg="1"/>
      <p:bldP spid="9" grpId="0" animBg="1"/>
      <p:bldP spid="8" grpId="1" animBg="1"/>
      <p:bldP spid="9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  <a:scene3d>
              <a:camera prst="orthographicFront"/>
              <a:lightRig rig="threePt" dir="t"/>
            </a:scene3d>
          </a:bodyPr>
          <a:p>
            <a:r>
              <a:rPr 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Constrained Stackelberg MADDPG</a:t>
            </a:r>
            <a:endParaRPr 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Leader policy gradient</a:t>
            </a:r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Follower policy gradient</a:t>
            </a:r>
            <a:endParaRPr lang="en-US"/>
          </a:p>
        </p:txBody>
      </p:sp>
      <p:pic>
        <p:nvPicPr>
          <p:cNvPr id="4" name="2384804F-3998-4D57-9195-F3826E402611-52" descr="wpp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2322830" y="2349500"/>
            <a:ext cx="8197850" cy="946785"/>
          </a:xfrm>
          <a:prstGeom prst="rect">
            <a:avLst/>
          </a:prstGeom>
        </p:spPr>
      </p:pic>
      <p:pic>
        <p:nvPicPr>
          <p:cNvPr id="5" name="2384804F-3998-4D57-9195-F3826E402611-53" descr="wpp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22830" y="3235960"/>
            <a:ext cx="5355590" cy="671830"/>
          </a:xfrm>
          <a:prstGeom prst="rect">
            <a:avLst/>
          </a:prstGeom>
        </p:spPr>
      </p:pic>
      <p:pic>
        <p:nvPicPr>
          <p:cNvPr id="6" name="2384804F-3998-4D57-9195-F3826E402611-54" descr="wpp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251710" y="4604385"/>
            <a:ext cx="8361680" cy="683260"/>
          </a:xfrm>
          <a:prstGeom prst="rect">
            <a:avLst/>
          </a:prstGeom>
        </p:spPr>
      </p:pic>
      <p:pic>
        <p:nvPicPr>
          <p:cNvPr id="7" name="2384804F-3998-4D57-9195-F3826E402611-55" descr="wpp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251710" y="5287645"/>
            <a:ext cx="5598160" cy="70231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2384804F-3998-4D57-9195-F3826E402611-1" descr="wpp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7375525" y="5010150"/>
            <a:ext cx="2755446" cy="253300"/>
          </a:xfrm>
          <a:prstGeom prst="rect">
            <a:avLst/>
          </a:prstGeom>
        </p:spPr>
      </p:pic>
      <p:pic>
        <p:nvPicPr>
          <p:cNvPr id="7" name="2384804F-3998-4D57-9195-F3826E402611-2" descr="C:/Users/77189/AppData/Local/Temp/wpp.zqGspewpp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01035" y="4453890"/>
            <a:ext cx="2687411" cy="294821"/>
          </a:xfrm>
          <a:prstGeom prst="rect">
            <a:avLst/>
          </a:prstGeom>
        </p:spPr>
      </p:pic>
      <p:pic>
        <p:nvPicPr>
          <p:cNvPr id="8" name="2384804F-3998-4D57-9195-F3826E402611-3" descr="wpp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606165" y="5956935"/>
            <a:ext cx="1394732" cy="246693"/>
          </a:xfrm>
          <a:prstGeom prst="rect">
            <a:avLst/>
          </a:prstGeom>
        </p:spPr>
      </p:pic>
      <p:sp>
        <p:nvSpPr>
          <p:cNvPr id="9" name="Text Box 8"/>
          <p:cNvSpPr txBox="1"/>
          <p:nvPr/>
        </p:nvSpPr>
        <p:spPr>
          <a:xfrm>
            <a:off x="7884160" y="5442585"/>
            <a:ext cx="20389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convergence</a:t>
            </a:r>
            <a:endParaRPr lang="en-US"/>
          </a:p>
        </p:txBody>
      </p:sp>
      <p:sp>
        <p:nvSpPr>
          <p:cNvPr id="11" name="Right Brace 10"/>
          <p:cNvSpPr/>
          <p:nvPr/>
        </p:nvSpPr>
        <p:spPr>
          <a:xfrm>
            <a:off x="6464935" y="4569460"/>
            <a:ext cx="496570" cy="1673225"/>
          </a:xfrm>
          <a:prstGeom prst="rightBrace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2" name="Text Box 11"/>
          <p:cNvSpPr txBox="1"/>
          <p:nvPr/>
        </p:nvSpPr>
        <p:spPr>
          <a:xfrm>
            <a:off x="5000625" y="3098800"/>
            <a:ext cx="21907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b="1"/>
              <a:t>Fixed Point thereom</a:t>
            </a:r>
            <a:endParaRPr lang="en-US" b="1"/>
          </a:p>
        </p:txBody>
      </p:sp>
      <p:sp>
        <p:nvSpPr>
          <p:cNvPr id="2" name="Text Box 1"/>
          <p:cNvSpPr txBox="1"/>
          <p:nvPr/>
        </p:nvSpPr>
        <p:spPr>
          <a:xfrm>
            <a:off x="1160145" y="4380230"/>
            <a:ext cx="23126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condition 1</a:t>
            </a:r>
            <a:endParaRPr lang="en-US"/>
          </a:p>
        </p:txBody>
      </p:sp>
      <p:sp>
        <p:nvSpPr>
          <p:cNvPr id="3" name="Text Box 2"/>
          <p:cNvSpPr txBox="1"/>
          <p:nvPr/>
        </p:nvSpPr>
        <p:spPr>
          <a:xfrm>
            <a:off x="1160145" y="5895975"/>
            <a:ext cx="23126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condition 2</a:t>
            </a:r>
            <a:endParaRPr lang="en-US"/>
          </a:p>
        </p:txBody>
      </p:sp>
      <p:sp>
        <p:nvSpPr>
          <p:cNvPr id="4" name="Text Box 3"/>
          <p:cNvSpPr txBox="1"/>
          <p:nvPr/>
        </p:nvSpPr>
        <p:spPr>
          <a:xfrm>
            <a:off x="7950200" y="4462780"/>
            <a:ext cx="21805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iteration rule</a:t>
            </a:r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38200" y="395605"/>
            <a:ext cx="10515600" cy="1325563"/>
          </a:xfrm>
        </p:spPr>
        <p:txBody>
          <a:bodyPr>
            <a:normAutofit/>
            <a:scene3d>
              <a:camera prst="orthographicFront"/>
              <a:lightRig rig="threePt" dir="t"/>
            </a:scene3d>
          </a:bodyPr>
          <a:p>
            <a:r>
              <a:rPr 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Convergence</a:t>
            </a:r>
            <a:endParaRPr 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0" name="2384804F-3998-4D57-9195-F3826E402611-57" descr="wpp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105150" y="2469515"/>
            <a:ext cx="5828393" cy="222815"/>
          </a:xfrm>
          <a:prstGeom prst="rect">
            <a:avLst/>
          </a:prstGeom>
        </p:spPr>
      </p:pic>
      <p:sp>
        <p:nvSpPr>
          <p:cNvPr id="13" name="Text Box 12"/>
          <p:cNvSpPr txBox="1"/>
          <p:nvPr/>
        </p:nvSpPr>
        <p:spPr>
          <a:xfrm>
            <a:off x="3105150" y="1787525"/>
            <a:ext cx="17259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Definition of P</a:t>
            </a:r>
            <a:r>
              <a:rPr lang="en-US" baseline="30000"/>
              <a:t>t</a:t>
            </a:r>
            <a:endParaRPr lang="en-US" baseline="300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4" grpId="0"/>
      <p:bldP spid="9" grpId="1"/>
      <p:bldP spid="4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2384804F-3998-4D57-9195-F3826E402611-4" descr="wpp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2962910" y="2482850"/>
            <a:ext cx="1190625" cy="225971"/>
          </a:xfrm>
          <a:prstGeom prst="rect">
            <a:avLst/>
          </a:prstGeom>
        </p:spPr>
      </p:pic>
      <p:pic>
        <p:nvPicPr>
          <p:cNvPr id="7" name="2384804F-3998-4D57-9195-F3826E402611-5" descr="wpp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62910" y="3040380"/>
            <a:ext cx="5329464" cy="313384"/>
          </a:xfrm>
          <a:prstGeom prst="rect">
            <a:avLst/>
          </a:prstGeom>
        </p:spPr>
      </p:pic>
      <p:pic>
        <p:nvPicPr>
          <p:cNvPr id="8" name="2384804F-3998-4D57-9195-F3826E402611-6" descr="wpp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962910" y="3685540"/>
            <a:ext cx="5318125" cy="313548"/>
          </a:xfrm>
          <a:prstGeom prst="rect">
            <a:avLst/>
          </a:prstGeom>
        </p:spPr>
      </p:pic>
      <p:pic>
        <p:nvPicPr>
          <p:cNvPr id="9" name="2384804F-3998-4D57-9195-F3826E402611-7" descr="wpp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962910" y="4330700"/>
            <a:ext cx="5454197" cy="313332"/>
          </a:xfrm>
          <a:prstGeom prst="rect">
            <a:avLst/>
          </a:prstGeom>
        </p:spPr>
      </p:pic>
      <p:pic>
        <p:nvPicPr>
          <p:cNvPr id="10" name="2384804F-3998-4D57-9195-F3826E402611-8" descr="wpp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962910" y="4975225"/>
            <a:ext cx="2007054" cy="249105"/>
          </a:xfrm>
          <a:prstGeom prst="rect">
            <a:avLst/>
          </a:prstGeom>
        </p:spPr>
      </p:pic>
      <p:pic>
        <p:nvPicPr>
          <p:cNvPr id="11" name="2384804F-3998-4D57-9195-F3826E402611-9" descr="wpp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539615" y="5829935"/>
            <a:ext cx="1882321" cy="247839"/>
          </a:xfrm>
          <a:prstGeom prst="rect">
            <a:avLst/>
          </a:prstGeom>
        </p:spPr>
      </p:pic>
      <p:sp>
        <p:nvSpPr>
          <p:cNvPr id="13" name="Text Box 12"/>
          <p:cNvSpPr txBox="1"/>
          <p:nvPr/>
        </p:nvSpPr>
        <p:spPr>
          <a:xfrm>
            <a:off x="2935605" y="1308100"/>
            <a:ext cx="40754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Proof of condition 2</a:t>
            </a:r>
            <a:endParaRPr lang="zh-CN" altLang="en-US"/>
          </a:p>
        </p:txBody>
      </p:sp>
      <p:cxnSp>
        <p:nvCxnSpPr>
          <p:cNvPr id="2" name="Straight Connector 1"/>
          <p:cNvCxnSpPr/>
          <p:nvPr/>
        </p:nvCxnSpPr>
        <p:spPr>
          <a:xfrm flipV="1">
            <a:off x="4796790" y="3413125"/>
            <a:ext cx="1450975" cy="101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/>
          <p:cNvCxnSpPr/>
          <p:nvPr/>
        </p:nvCxnSpPr>
        <p:spPr>
          <a:xfrm>
            <a:off x="5973445" y="3372485"/>
            <a:ext cx="2698115" cy="203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Box 3"/>
          <p:cNvSpPr txBox="1"/>
          <p:nvPr/>
        </p:nvSpPr>
        <p:spPr>
          <a:xfrm>
            <a:off x="8793480" y="3291840"/>
            <a:ext cx="30619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state transition probability</a:t>
            </a:r>
            <a:endParaRPr 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2384804F-3998-4D57-9195-F3826E402611-10" descr="C:/Users/77189/AppData/Local/Temp/wpp.SPrcbDwpp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2533650" y="2668905"/>
            <a:ext cx="5828665" cy="294640"/>
          </a:xfrm>
          <a:prstGeom prst="rect">
            <a:avLst/>
          </a:prstGeom>
        </p:spPr>
      </p:pic>
      <p:pic>
        <p:nvPicPr>
          <p:cNvPr id="5" name="2384804F-3998-4D57-9195-F3826E402611-11" descr="wpp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31110" y="4305935"/>
            <a:ext cx="4921250" cy="289123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2531110" y="1826895"/>
            <a:ext cx="18675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Leader</a:t>
            </a:r>
            <a:endParaRPr lang="en-US"/>
          </a:p>
        </p:txBody>
      </p:sp>
      <p:sp>
        <p:nvSpPr>
          <p:cNvPr id="7" name="Text Box 6"/>
          <p:cNvSpPr txBox="1"/>
          <p:nvPr/>
        </p:nvSpPr>
        <p:spPr>
          <a:xfrm>
            <a:off x="2531110" y="3406140"/>
            <a:ext cx="18675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Follower</a:t>
            </a:r>
            <a:endParaRPr lang="en-US"/>
          </a:p>
        </p:txBody>
      </p:sp>
      <p:sp>
        <p:nvSpPr>
          <p:cNvPr id="8" name="Text Box 7"/>
          <p:cNvSpPr txBox="1"/>
          <p:nvPr/>
        </p:nvSpPr>
        <p:spPr>
          <a:xfrm>
            <a:off x="2275840" y="1016000"/>
            <a:ext cx="63442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Features of the constrained Stackelberg equilibrium point</a:t>
            </a:r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Introduction</a:t>
            </a:r>
            <a:endParaRPr lang="en-US"/>
          </a:p>
          <a:p>
            <a:r>
              <a:rPr lang="en-US"/>
              <a:t>Motivation</a:t>
            </a:r>
            <a:endParaRPr lang="en-US"/>
          </a:p>
          <a:p>
            <a:r>
              <a:rPr lang="en-US"/>
              <a:t>Contribution</a:t>
            </a:r>
            <a:endParaRPr lang="en-US"/>
          </a:p>
          <a:p>
            <a:r>
              <a:rPr lang="en-US"/>
              <a:t>Convergence Analysis</a:t>
            </a:r>
            <a:endParaRPr lang="en-US"/>
          </a:p>
          <a:p>
            <a:r>
              <a:rPr lang="en-US"/>
              <a:t>Experiments and Results</a:t>
            </a:r>
            <a:endParaRPr lang="en-US"/>
          </a:p>
          <a:p>
            <a:r>
              <a:rPr lang="en-US"/>
              <a:t>Q &amp; A</a:t>
            </a:r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2384804F-3998-4D57-9195-F3826E402611-12" descr="wpp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3658235" y="1577975"/>
            <a:ext cx="1383393" cy="294619"/>
          </a:xfrm>
          <a:prstGeom prst="rect">
            <a:avLst/>
          </a:prstGeom>
        </p:spPr>
      </p:pic>
      <p:pic>
        <p:nvPicPr>
          <p:cNvPr id="5" name="2384804F-3998-4D57-9195-F3826E402611-13" descr="wpp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58235" y="2207260"/>
            <a:ext cx="2245179" cy="438745"/>
          </a:xfrm>
          <a:prstGeom prst="rect">
            <a:avLst/>
          </a:prstGeom>
        </p:spPr>
      </p:pic>
      <p:pic>
        <p:nvPicPr>
          <p:cNvPr id="6" name="2384804F-3998-4D57-9195-F3826E402611-14" descr="C:/Users/77189/AppData/Local/Temp/wpp.vmOkzGwpp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658235" y="2967355"/>
            <a:ext cx="3764933" cy="431165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4553585" y="4082415"/>
            <a:ext cx="2351405" cy="285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2384804F-3998-4D57-9195-F3826E402611-15" descr="C:/Users/77189/AppData/Local/Temp/wpp.EaaMnKwpp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954020" y="5276850"/>
            <a:ext cx="4286250" cy="306161"/>
          </a:xfrm>
          <a:prstGeom prst="rect">
            <a:avLst/>
          </a:prstGeom>
        </p:spPr>
      </p:pic>
      <p:pic>
        <p:nvPicPr>
          <p:cNvPr id="2" name="2384804F-3998-4D57-9195-F3826E402611-37" descr="C:/Users/77189/AppData/Local/Temp/wpp.XEKrAtwpp"/>
          <p:cNvPicPr>
            <a:picLocks noChangeAspect="1"/>
          </p:cNvPicPr>
          <p:nvPr>
            <p:ph sz="half" idx="2"/>
          </p:nvPr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278505" y="592455"/>
            <a:ext cx="4897120" cy="402590"/>
          </a:xfrm>
          <a:prstGeom prst="rect">
            <a:avLst/>
          </a:prstGeom>
        </p:spPr>
      </p:pic>
      <p:cxnSp>
        <p:nvCxnSpPr>
          <p:cNvPr id="3" name="Straight Connector 2"/>
          <p:cNvCxnSpPr/>
          <p:nvPr/>
        </p:nvCxnSpPr>
        <p:spPr>
          <a:xfrm flipV="1">
            <a:off x="4859655" y="3372485"/>
            <a:ext cx="474980" cy="88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6111875" y="3350260"/>
            <a:ext cx="521335" cy="19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5151755" y="3388360"/>
            <a:ext cx="3823970" cy="45656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6530975" y="3352165"/>
            <a:ext cx="2384425" cy="47688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Box 14"/>
          <p:cNvSpPr txBox="1"/>
          <p:nvPr/>
        </p:nvSpPr>
        <p:spPr>
          <a:xfrm>
            <a:off x="8975725" y="3637280"/>
            <a:ext cx="18865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optimal strategy</a:t>
            </a:r>
            <a:endParaRPr lang="en-US"/>
          </a:p>
        </p:txBody>
      </p:sp>
      <p:sp>
        <p:nvSpPr>
          <p:cNvPr id="18" name="Text Box 17"/>
          <p:cNvSpPr txBox="1"/>
          <p:nvPr/>
        </p:nvSpPr>
        <p:spPr>
          <a:xfrm>
            <a:off x="8321675" y="5214620"/>
            <a:ext cx="22110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for j = 1,2</a:t>
            </a:r>
            <a:endParaRPr lang="en-US"/>
          </a:p>
        </p:txBody>
      </p:sp>
      <p:cxnSp>
        <p:nvCxnSpPr>
          <p:cNvPr id="19" name="Straight Arrow Connector 18"/>
          <p:cNvCxnSpPr/>
          <p:nvPr/>
        </p:nvCxnSpPr>
        <p:spPr>
          <a:xfrm flipH="1">
            <a:off x="5433695" y="4204970"/>
            <a:ext cx="248920" cy="84899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2384804F-3998-4D57-9195-F3826E402611-58" descr="C:/Users/77189/AppData/Local/Temp/wpp.ZsCIYrwpp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658235" y="3745865"/>
            <a:ext cx="3198151" cy="4311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8" grpId="0"/>
      <p:bldP spid="18" grpId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2384804F-3998-4D57-9195-F3826E402611-16" descr="C:/Users/77189/AppData/Local/Temp/wpp.TRWMbZwpp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3060700" y="1642110"/>
            <a:ext cx="2732768" cy="294821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2791460" y="994410"/>
            <a:ext cx="25152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Leader</a:t>
            </a:r>
            <a:endParaRPr lang="en-US"/>
          </a:p>
        </p:txBody>
      </p:sp>
      <p:pic>
        <p:nvPicPr>
          <p:cNvPr id="6" name="2384804F-3998-4D57-9195-F3826E402611-17" descr="wpp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89555" y="2101215"/>
            <a:ext cx="2290536" cy="296711"/>
          </a:xfrm>
          <a:prstGeom prst="rect">
            <a:avLst/>
          </a:prstGeom>
        </p:spPr>
      </p:pic>
      <p:pic>
        <p:nvPicPr>
          <p:cNvPr id="7" name="2384804F-3998-4D57-9195-F3826E402611-18" descr="wpp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789555" y="2619375"/>
            <a:ext cx="2517321" cy="295523"/>
          </a:xfrm>
          <a:prstGeom prst="rect">
            <a:avLst/>
          </a:prstGeom>
        </p:spPr>
      </p:pic>
      <p:pic>
        <p:nvPicPr>
          <p:cNvPr id="8" name="2384804F-3998-4D57-9195-F3826E402611-19" descr="wpp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789555" y="3136265"/>
            <a:ext cx="4649107" cy="340692"/>
          </a:xfrm>
          <a:prstGeom prst="rect">
            <a:avLst/>
          </a:prstGeom>
        </p:spPr>
      </p:pic>
      <p:pic>
        <p:nvPicPr>
          <p:cNvPr id="9" name="2384804F-3998-4D57-9195-F3826E402611-20" descr="C:/Users/77189/AppData/Local/Temp/wpp.uajgKBwpp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790190" y="4241165"/>
            <a:ext cx="4807857" cy="340179"/>
          </a:xfrm>
          <a:prstGeom prst="rect">
            <a:avLst/>
          </a:prstGeom>
        </p:spPr>
      </p:pic>
      <p:pic>
        <p:nvPicPr>
          <p:cNvPr id="10" name="2384804F-3998-4D57-9195-F3826E402611-21" descr="wpp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789555" y="4777740"/>
            <a:ext cx="1950357" cy="295398"/>
          </a:xfrm>
          <a:prstGeom prst="rect">
            <a:avLst/>
          </a:prstGeom>
        </p:spPr>
      </p:pic>
      <p:pic>
        <p:nvPicPr>
          <p:cNvPr id="11" name="2384804F-3998-4D57-9195-F3826E402611-22" descr="wpp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775450" y="2322830"/>
            <a:ext cx="2313214" cy="296501"/>
          </a:xfrm>
          <a:prstGeom prst="rect">
            <a:avLst/>
          </a:prstGeom>
        </p:spPr>
      </p:pic>
      <p:sp>
        <p:nvSpPr>
          <p:cNvPr id="12" name="Left Arrow 11"/>
          <p:cNvSpPr/>
          <p:nvPr/>
        </p:nvSpPr>
        <p:spPr>
          <a:xfrm>
            <a:off x="5659120" y="2278380"/>
            <a:ext cx="537845" cy="38544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13" name="2384804F-3998-4D57-9195-F3826E402611-23" descr="wpp"/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789555" y="5514340"/>
            <a:ext cx="5828393" cy="225547"/>
          </a:xfrm>
          <a:prstGeom prst="rect">
            <a:avLst/>
          </a:prstGeom>
        </p:spPr>
      </p:pic>
      <p:pic>
        <p:nvPicPr>
          <p:cNvPr id="14" name="2384804F-3998-4D57-9195-F3826E402611-24" descr="wpp"/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3719195" y="6419215"/>
            <a:ext cx="3719286" cy="295606"/>
          </a:xfrm>
          <a:prstGeom prst="rect">
            <a:avLst/>
          </a:prstGeom>
        </p:spPr>
      </p:pic>
      <p:sp>
        <p:nvSpPr>
          <p:cNvPr id="15" name="Down Arrow 14"/>
          <p:cNvSpPr/>
          <p:nvPr/>
        </p:nvSpPr>
        <p:spPr>
          <a:xfrm>
            <a:off x="5243195" y="5867400"/>
            <a:ext cx="527685" cy="4565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2" name="2384804F-3998-4D57-9195-F3826E402611-38" descr="C:/Users/77189/AppData/Local/Temp/wpp.EaaMnKwpp"/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2489200" y="230505"/>
            <a:ext cx="4286250" cy="306161"/>
          </a:xfrm>
          <a:prstGeom prst="rect">
            <a:avLst/>
          </a:prstGeom>
        </p:spPr>
      </p:pic>
      <p:sp>
        <p:nvSpPr>
          <p:cNvPr id="18" name="Text Box 17"/>
          <p:cNvSpPr txBox="1"/>
          <p:nvPr/>
        </p:nvSpPr>
        <p:spPr>
          <a:xfrm>
            <a:off x="7597140" y="230505"/>
            <a:ext cx="22110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for j = 1,2</a:t>
            </a:r>
            <a:endParaRPr lang="en-US"/>
          </a:p>
        </p:txBody>
      </p:sp>
      <p:pic>
        <p:nvPicPr>
          <p:cNvPr id="3" name="2384804F-3998-4D57-9195-F3826E402611-39" descr="C:/Users/77189/AppData/Local/Temp/wpp.rYWUVBwpp"/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2789555" y="3692525"/>
            <a:ext cx="5102590" cy="39708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2384804F-3998-4D57-9195-F3826E402611-25" descr="C:/Users/77189/AppData/Local/Temp/wpp.imrpZlwpp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974090" y="302260"/>
            <a:ext cx="6645275" cy="273050"/>
          </a:xfrm>
          <a:prstGeom prst="rect">
            <a:avLst/>
          </a:prstGeom>
        </p:spPr>
      </p:pic>
      <p:pic>
        <p:nvPicPr>
          <p:cNvPr id="7" name="2384804F-3998-4D57-9195-F3826E402611-26" descr="C:/Users/77189/AppData/Local/Temp/wpp.KOuQdrwpp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4090" y="694055"/>
            <a:ext cx="8879205" cy="432288"/>
          </a:xfrm>
          <a:prstGeom prst="rect">
            <a:avLst/>
          </a:prstGeom>
        </p:spPr>
      </p:pic>
      <p:pic>
        <p:nvPicPr>
          <p:cNvPr id="8" name="2384804F-3998-4D57-9195-F3826E402611-27" descr="C:/Users/77189/AppData/Local/Temp/wpp.UOSILZwpp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3245" y="1786890"/>
            <a:ext cx="2732768" cy="294821"/>
          </a:xfrm>
          <a:prstGeom prst="rect">
            <a:avLst/>
          </a:prstGeom>
        </p:spPr>
      </p:pic>
      <p:sp>
        <p:nvSpPr>
          <p:cNvPr id="9" name="Text Box 8"/>
          <p:cNvSpPr txBox="1"/>
          <p:nvPr/>
        </p:nvSpPr>
        <p:spPr>
          <a:xfrm>
            <a:off x="3186430" y="1186815"/>
            <a:ext cx="24339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Follower</a:t>
            </a:r>
            <a:endParaRPr lang="en-US"/>
          </a:p>
        </p:txBody>
      </p:sp>
      <p:pic>
        <p:nvPicPr>
          <p:cNvPr id="10" name="2384804F-3998-4D57-9195-F3826E402611-28" descr="wpp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119120" y="2258060"/>
            <a:ext cx="2290536" cy="296711"/>
          </a:xfrm>
          <a:prstGeom prst="rect">
            <a:avLst/>
          </a:prstGeom>
        </p:spPr>
      </p:pic>
      <p:pic>
        <p:nvPicPr>
          <p:cNvPr id="11" name="2384804F-3998-4D57-9195-F3826E402611-29" descr="wpp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103245" y="2731135"/>
            <a:ext cx="2517321" cy="295523"/>
          </a:xfrm>
          <a:prstGeom prst="rect">
            <a:avLst/>
          </a:prstGeom>
        </p:spPr>
      </p:pic>
      <p:pic>
        <p:nvPicPr>
          <p:cNvPr id="12" name="2384804F-3998-4D57-9195-F3826E402611-30" descr="wpp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103245" y="3203575"/>
            <a:ext cx="2517321" cy="295523"/>
          </a:xfrm>
          <a:prstGeom prst="rect">
            <a:avLst/>
          </a:prstGeom>
        </p:spPr>
      </p:pic>
      <p:pic>
        <p:nvPicPr>
          <p:cNvPr id="13" name="2384804F-3998-4D57-9195-F3826E402611-31" descr="wpp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103245" y="3676015"/>
            <a:ext cx="4649107" cy="340692"/>
          </a:xfrm>
          <a:prstGeom prst="rect">
            <a:avLst/>
          </a:prstGeom>
        </p:spPr>
      </p:pic>
      <p:pic>
        <p:nvPicPr>
          <p:cNvPr id="14" name="2384804F-3998-4D57-9195-F3826E402611-32" descr="C:/Users/77189/AppData/Local/Temp/wpp.IbeSknwpp"/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103880" y="4666615"/>
            <a:ext cx="4807857" cy="340179"/>
          </a:xfrm>
          <a:prstGeom prst="rect">
            <a:avLst/>
          </a:prstGeom>
        </p:spPr>
      </p:pic>
      <p:pic>
        <p:nvPicPr>
          <p:cNvPr id="15" name="2384804F-3998-4D57-9195-F3826E402611-33" descr="wpp"/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3119120" y="5186680"/>
            <a:ext cx="1950357" cy="295398"/>
          </a:xfrm>
          <a:prstGeom prst="rect">
            <a:avLst/>
          </a:prstGeom>
        </p:spPr>
      </p:pic>
      <p:pic>
        <p:nvPicPr>
          <p:cNvPr id="16" name="2384804F-3998-4D57-9195-F3826E402611-34" descr="C:/Users/77189/AppData/Local/Temp/wpp.kCaCnvwpp"/>
          <p:cNvPicPr>
            <a:picLocks noChangeAspect="1"/>
          </p:cNvPicPr>
          <p:nvPr>
            <p:ph idx="1"/>
          </p:nvPr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2689860" y="5746115"/>
            <a:ext cx="5778500" cy="236220"/>
          </a:xfrm>
          <a:prstGeom prst="rect">
            <a:avLst/>
          </a:prstGeom>
        </p:spPr>
      </p:pic>
      <p:pic>
        <p:nvPicPr>
          <p:cNvPr id="18" name="2384804F-3998-4D57-9195-F3826E402611-35" descr="wpp"/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6704965" y="2516505"/>
            <a:ext cx="748393" cy="214500"/>
          </a:xfrm>
          <a:prstGeom prst="rect">
            <a:avLst/>
          </a:prstGeom>
        </p:spPr>
      </p:pic>
      <p:pic>
        <p:nvPicPr>
          <p:cNvPr id="19" name="2384804F-3998-4D57-9195-F3826E402611-36" descr="C:/Users/77189/AppData/Local/Temp/wpp.lSSKNjwpp"/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6431280" y="3055620"/>
            <a:ext cx="2313214" cy="294821"/>
          </a:xfrm>
          <a:prstGeom prst="rect">
            <a:avLst/>
          </a:prstGeom>
        </p:spPr>
      </p:pic>
      <p:sp>
        <p:nvSpPr>
          <p:cNvPr id="20" name="Left Arrow 19"/>
          <p:cNvSpPr/>
          <p:nvPr/>
        </p:nvSpPr>
        <p:spPr>
          <a:xfrm>
            <a:off x="5793740" y="2503805"/>
            <a:ext cx="527685" cy="24384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1" name="Left Arrow 20"/>
          <p:cNvSpPr/>
          <p:nvPr/>
        </p:nvSpPr>
        <p:spPr>
          <a:xfrm>
            <a:off x="5793740" y="3107690"/>
            <a:ext cx="527685" cy="24384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2" name="2384804F-3998-4D57-9195-F3826E402611-40" descr="C:/Users/77189/AppData/Local/Temp/wpp.TBKbQVwpp"/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3103245" y="4146550"/>
            <a:ext cx="5261428" cy="396875"/>
          </a:xfrm>
          <a:prstGeom prst="rect">
            <a:avLst/>
          </a:prstGeom>
        </p:spPr>
      </p:pic>
      <p:pic>
        <p:nvPicPr>
          <p:cNvPr id="4" name="2384804F-3998-4D57-9195-F3826E402611-41" descr="C:/Users/77189/AppData/Local/Temp/wpp.OChTYhwpp"/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3554730" y="6322060"/>
            <a:ext cx="3719286" cy="294821"/>
          </a:xfrm>
          <a:prstGeom prst="rect">
            <a:avLst/>
          </a:prstGeom>
        </p:spPr>
      </p:pic>
      <p:sp>
        <p:nvSpPr>
          <p:cNvPr id="17" name="Down Arrow 16"/>
          <p:cNvSpPr/>
          <p:nvPr/>
        </p:nvSpPr>
        <p:spPr>
          <a:xfrm>
            <a:off x="5266690" y="6019800"/>
            <a:ext cx="294005" cy="26416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20" grpId="0" animBg="1"/>
      <p:bldP spid="20" grpId="1" animBg="1"/>
      <p:bldP spid="21" grpId="0" animBg="1"/>
      <p:bldP spid="21" grpId="1" animBg="1"/>
      <p:bldP spid="17" grpId="0" animBg="1"/>
      <p:bldP spid="17" grpId="1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Picture 5" descr="merge_biac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15110" y="2341245"/>
            <a:ext cx="4164330" cy="4164330"/>
          </a:xfrm>
          <a:prstGeom prst="rect">
            <a:avLst/>
          </a:prstGeom>
        </p:spPr>
      </p:pic>
      <p:pic>
        <p:nvPicPr>
          <p:cNvPr id="8" name="Picture 7" descr="Untitled video - Made with Clipchamp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2745" y="2341245"/>
            <a:ext cx="4164965" cy="4164965"/>
          </a:xfrm>
          <a:prstGeom prst="rect">
            <a:avLst/>
          </a:prstGeom>
        </p:spPr>
      </p:pic>
      <p:sp>
        <p:nvSpPr>
          <p:cNvPr id="9" name="Text Box 8"/>
          <p:cNvSpPr txBox="1"/>
          <p:nvPr/>
        </p:nvSpPr>
        <p:spPr>
          <a:xfrm>
            <a:off x="3201035" y="1664970"/>
            <a:ext cx="13208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Bi-AC</a:t>
            </a:r>
            <a:endParaRPr lang="en-US"/>
          </a:p>
        </p:txBody>
      </p:sp>
      <p:sp>
        <p:nvSpPr>
          <p:cNvPr id="10" name="Text Box 9"/>
          <p:cNvSpPr txBox="1"/>
          <p:nvPr/>
        </p:nvSpPr>
        <p:spPr>
          <a:xfrm>
            <a:off x="8510270" y="1664970"/>
            <a:ext cx="13208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C_SQ(ours)</a:t>
            </a:r>
            <a:endParaRPr lang="en-US"/>
          </a:p>
        </p:txBody>
      </p:sp>
      <p:sp>
        <p:nvSpPr>
          <p:cNvPr id="5" name="Title 4"/>
          <p:cNvSpPr/>
          <p:nvPr>
            <p:ph type="title"/>
          </p:nvPr>
        </p:nvSpPr>
        <p:spPr/>
        <p:txBody>
          <a:bodyPr>
            <a:scene3d>
              <a:camera prst="orthographicFront"/>
              <a:lightRig rig="threePt" dir="t"/>
            </a:scene3d>
          </a:bodyPr>
          <a:p>
            <a:r>
              <a:rPr 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Experiments and Results</a:t>
            </a:r>
            <a:endParaRPr 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5415915" y="1230630"/>
            <a:ext cx="39547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400"/>
              <a:t>Merge Env(discrete action)</a:t>
            </a:r>
            <a:endParaRPr lang="en-US" sz="2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crash_merge_sum_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1600" y="1478915"/>
            <a:ext cx="6697345" cy="3642360"/>
          </a:xfrm>
          <a:prstGeom prst="rect">
            <a:avLst/>
          </a:prstGeom>
        </p:spPr>
      </p:pic>
      <p:pic>
        <p:nvPicPr>
          <p:cNvPr id="3" name="Picture 2" descr="total_reward_merge_sum_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7680" y="1543050"/>
            <a:ext cx="4933315" cy="378587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Picture 4" descr="roundabout_biac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56640" y="2233295"/>
            <a:ext cx="4439920" cy="4439920"/>
          </a:xfrm>
          <a:prstGeom prst="rect">
            <a:avLst/>
          </a:prstGeom>
        </p:spPr>
      </p:pic>
      <p:pic>
        <p:nvPicPr>
          <p:cNvPr id="6" name="Picture 5" descr="roundabout_csq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3690" y="2232660"/>
            <a:ext cx="4441190" cy="4441190"/>
          </a:xfrm>
          <a:prstGeom prst="rect">
            <a:avLst/>
          </a:prstGeom>
        </p:spPr>
      </p:pic>
      <p:sp>
        <p:nvSpPr>
          <p:cNvPr id="9" name="Text Box 8"/>
          <p:cNvSpPr txBox="1"/>
          <p:nvPr/>
        </p:nvSpPr>
        <p:spPr>
          <a:xfrm>
            <a:off x="2997835" y="1532255"/>
            <a:ext cx="13208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Bi-AC</a:t>
            </a:r>
            <a:endParaRPr lang="en-US"/>
          </a:p>
        </p:txBody>
      </p:sp>
      <p:sp>
        <p:nvSpPr>
          <p:cNvPr id="10" name="Text Box 9"/>
          <p:cNvSpPr txBox="1"/>
          <p:nvPr/>
        </p:nvSpPr>
        <p:spPr>
          <a:xfrm>
            <a:off x="8307070" y="1532255"/>
            <a:ext cx="13208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C_SQ(ours)</a:t>
            </a:r>
            <a:endParaRPr lang="en-US"/>
          </a:p>
        </p:txBody>
      </p:sp>
      <p:sp>
        <p:nvSpPr>
          <p:cNvPr id="2" name="Text Box 1"/>
          <p:cNvSpPr txBox="1"/>
          <p:nvPr/>
        </p:nvSpPr>
        <p:spPr>
          <a:xfrm>
            <a:off x="4818380" y="595630"/>
            <a:ext cx="480885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400"/>
              <a:t>Roundabout Env</a:t>
            </a:r>
            <a:r>
              <a:rPr lang="en-US" sz="2400">
                <a:sym typeface="+mn-ea"/>
              </a:rPr>
              <a:t>(discrete action)</a:t>
            </a:r>
            <a:endParaRPr lang="en-US" sz="2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crash_roundabout_sum_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26035" y="1473200"/>
            <a:ext cx="7285355" cy="3900805"/>
          </a:xfrm>
          <a:prstGeom prst="rect">
            <a:avLst/>
          </a:prstGeom>
        </p:spPr>
      </p:pic>
      <p:pic>
        <p:nvPicPr>
          <p:cNvPr id="5" name="Picture 4" descr="total_reward_roundabout_sum_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3130" y="1618615"/>
            <a:ext cx="4810760" cy="369189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intersection_mapp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24040" y="2020570"/>
            <a:ext cx="4296410" cy="4296410"/>
          </a:xfrm>
          <a:prstGeom prst="rect">
            <a:avLst/>
          </a:prstGeom>
        </p:spPr>
      </p:pic>
      <p:pic>
        <p:nvPicPr>
          <p:cNvPr id="6" name="Picture 5" descr="intersection_macp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995" y="2020570"/>
            <a:ext cx="4297045" cy="4297045"/>
          </a:xfrm>
          <a:prstGeom prst="rect">
            <a:avLst/>
          </a:prstGeom>
        </p:spPr>
      </p:pic>
      <p:sp>
        <p:nvSpPr>
          <p:cNvPr id="9" name="Text Box 8"/>
          <p:cNvSpPr txBox="1"/>
          <p:nvPr/>
        </p:nvSpPr>
        <p:spPr>
          <a:xfrm>
            <a:off x="1637030" y="1390015"/>
            <a:ext cx="34829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sym typeface="+mn-ea"/>
              </a:rPr>
              <a:t>Bi-AC, </a:t>
            </a:r>
            <a:r>
              <a:rPr lang="en-US"/>
              <a:t>MACPO, </a:t>
            </a:r>
            <a:r>
              <a:rPr lang="en-US">
                <a:sym typeface="+mn-ea"/>
              </a:rPr>
              <a:t>C_SMADDPG(ours)</a:t>
            </a:r>
            <a:endParaRPr lang="en-US"/>
          </a:p>
        </p:txBody>
      </p:sp>
      <p:sp>
        <p:nvSpPr>
          <p:cNvPr id="10" name="Text Box 9"/>
          <p:cNvSpPr txBox="1"/>
          <p:nvPr/>
        </p:nvSpPr>
        <p:spPr>
          <a:xfrm>
            <a:off x="8205470" y="1390015"/>
            <a:ext cx="23368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MAPPO_L</a:t>
            </a:r>
            <a:endParaRPr lang="en-US"/>
          </a:p>
        </p:txBody>
      </p:sp>
      <p:sp>
        <p:nvSpPr>
          <p:cNvPr id="2" name="Text Box 1"/>
          <p:cNvSpPr txBox="1"/>
          <p:nvPr/>
        </p:nvSpPr>
        <p:spPr>
          <a:xfrm>
            <a:off x="4818380" y="626110"/>
            <a:ext cx="48571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400"/>
              <a:t>Intersection Env</a:t>
            </a:r>
            <a:r>
              <a:rPr lang="en-US" sz="2400">
                <a:sym typeface="+mn-ea"/>
              </a:rPr>
              <a:t>(continuous action)</a:t>
            </a:r>
            <a:endParaRPr lang="en-US" sz="24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crash_intersection_sum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2640" y="1453515"/>
            <a:ext cx="5090795" cy="5106670"/>
          </a:xfrm>
          <a:prstGeom prst="rect">
            <a:avLst/>
          </a:prstGeom>
        </p:spPr>
      </p:pic>
      <p:pic>
        <p:nvPicPr>
          <p:cNvPr id="5" name="Picture 4" descr="total_reward_intersection_sum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9665" y="2006600"/>
            <a:ext cx="5278755" cy="40513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racetrack_biac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52550" y="1908175"/>
            <a:ext cx="4123055" cy="4123055"/>
          </a:xfrm>
          <a:prstGeom prst="rect">
            <a:avLst/>
          </a:prstGeom>
        </p:spPr>
      </p:pic>
      <p:pic>
        <p:nvPicPr>
          <p:cNvPr id="5" name="Picture 4" descr="racetrack_csmadd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1980" y="1908810"/>
            <a:ext cx="4122420" cy="4122420"/>
          </a:xfrm>
          <a:prstGeom prst="rect">
            <a:avLst/>
          </a:prstGeom>
        </p:spPr>
      </p:pic>
      <p:sp>
        <p:nvSpPr>
          <p:cNvPr id="9" name="Text Box 8"/>
          <p:cNvSpPr txBox="1"/>
          <p:nvPr/>
        </p:nvSpPr>
        <p:spPr>
          <a:xfrm>
            <a:off x="2865755" y="984250"/>
            <a:ext cx="13208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Bi-AC</a:t>
            </a:r>
            <a:endParaRPr lang="en-US"/>
          </a:p>
        </p:txBody>
      </p:sp>
      <p:sp>
        <p:nvSpPr>
          <p:cNvPr id="10" name="Text Box 9"/>
          <p:cNvSpPr txBox="1"/>
          <p:nvPr/>
        </p:nvSpPr>
        <p:spPr>
          <a:xfrm>
            <a:off x="8174990" y="984250"/>
            <a:ext cx="23368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C_SMADDPG(ours)</a:t>
            </a:r>
            <a:endParaRPr lang="en-US"/>
          </a:p>
        </p:txBody>
      </p:sp>
      <p:sp>
        <p:nvSpPr>
          <p:cNvPr id="6" name="Text Box 5"/>
          <p:cNvSpPr txBox="1"/>
          <p:nvPr/>
        </p:nvSpPr>
        <p:spPr>
          <a:xfrm>
            <a:off x="4818380" y="443230"/>
            <a:ext cx="438086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400"/>
              <a:t>Racetrack Env</a:t>
            </a:r>
            <a:r>
              <a:rPr lang="en-US" sz="2400">
                <a:sym typeface="+mn-ea"/>
              </a:rPr>
              <a:t>(continuous action)</a:t>
            </a:r>
            <a:endParaRPr lang="en-US" sz="2400"/>
          </a:p>
          <a:p>
            <a:endParaRPr lang="en-US" sz="24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scene3d>
              <a:camera prst="orthographicFront"/>
              <a:lightRig rig="threePt" dir="t"/>
            </a:scene3d>
          </a:bodyPr>
          <a:p>
            <a:r>
              <a:rPr 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Introduction</a:t>
            </a:r>
            <a:endParaRPr 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Safe reinforcement learning</a:t>
            </a:r>
            <a:endParaRPr lang="en-US"/>
          </a:p>
          <a:p>
            <a:r>
              <a:rPr lang="en-US"/>
              <a:t>Stackelberg model</a:t>
            </a:r>
            <a:endParaRPr lang="en-US"/>
          </a:p>
          <a:p>
            <a:r>
              <a:rPr lang="en-US"/>
              <a:t>Bi-level optimization</a:t>
            </a:r>
            <a:endParaRPr 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racetrack_macp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91285" y="1807210"/>
            <a:ext cx="4307205" cy="4307205"/>
          </a:xfrm>
          <a:prstGeom prst="rect">
            <a:avLst/>
          </a:prstGeom>
        </p:spPr>
      </p:pic>
      <p:pic>
        <p:nvPicPr>
          <p:cNvPr id="5" name="Picture 4" descr="racetrack_mapp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8960" y="1807210"/>
            <a:ext cx="4307205" cy="4307205"/>
          </a:xfrm>
          <a:prstGeom prst="rect">
            <a:avLst/>
          </a:prstGeom>
        </p:spPr>
      </p:pic>
      <p:sp>
        <p:nvSpPr>
          <p:cNvPr id="9" name="Text Box 8"/>
          <p:cNvSpPr txBox="1"/>
          <p:nvPr/>
        </p:nvSpPr>
        <p:spPr>
          <a:xfrm>
            <a:off x="2956560" y="1085850"/>
            <a:ext cx="13208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MACPO</a:t>
            </a:r>
            <a:endParaRPr lang="en-US"/>
          </a:p>
        </p:txBody>
      </p:sp>
      <p:sp>
        <p:nvSpPr>
          <p:cNvPr id="10" name="Text Box 9"/>
          <p:cNvSpPr txBox="1"/>
          <p:nvPr/>
        </p:nvSpPr>
        <p:spPr>
          <a:xfrm>
            <a:off x="8265795" y="1085850"/>
            <a:ext cx="23368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MAPPO_L</a:t>
            </a:r>
            <a:endParaRPr lang="en-US"/>
          </a:p>
        </p:txBody>
      </p:sp>
      <p:sp>
        <p:nvSpPr>
          <p:cNvPr id="6" name="Text Box 5"/>
          <p:cNvSpPr txBox="1"/>
          <p:nvPr/>
        </p:nvSpPr>
        <p:spPr>
          <a:xfrm>
            <a:off x="4818380" y="443230"/>
            <a:ext cx="255524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400"/>
              <a:t>Racetrack Env</a:t>
            </a:r>
            <a:endParaRPr lang="en-US" sz="24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crash_racetrack_sum_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8650" y="871855"/>
            <a:ext cx="5099050" cy="5114925"/>
          </a:xfrm>
          <a:prstGeom prst="rect">
            <a:avLst/>
          </a:prstGeom>
        </p:spPr>
      </p:pic>
      <p:pic>
        <p:nvPicPr>
          <p:cNvPr id="5" name="Picture 4" descr="total_reward_racetrack_sum_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1370" y="1318260"/>
            <a:ext cx="5728970" cy="434467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scene3d>
              <a:camera prst="orthographicFront"/>
              <a:lightRig rig="threePt" dir="t"/>
            </a:scene3d>
          </a:bodyPr>
          <a:p>
            <a:r>
              <a:rPr 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Q &amp; A</a:t>
            </a:r>
            <a:endParaRPr 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54965"/>
            <a:ext cx="10515600" cy="1325563"/>
          </a:xfrm>
        </p:spPr>
        <p:txBody>
          <a:bodyPr>
            <a:scene3d>
              <a:camera prst="orthographicFront"/>
              <a:lightRig rig="threePt" dir="t"/>
            </a:scene3d>
          </a:bodyPr>
          <a:p>
            <a:r>
              <a:rPr 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Safe reinforcement learning</a:t>
            </a:r>
            <a:endParaRPr 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Balancing Performance and Safety</a:t>
            </a:r>
            <a:endParaRPr lang="en-US"/>
          </a:p>
        </p:txBody>
      </p:sp>
      <p:pic>
        <p:nvPicPr>
          <p:cNvPr id="6" name="Picture 5" descr="car-crash-hit-rider-bicycle-car-accident-scene-cartoon-illustration-vector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09240" y="2461260"/>
            <a:ext cx="6033770" cy="420560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scene3d>
              <a:camera prst="orthographicFront"/>
              <a:lightRig rig="threePt" dir="t"/>
            </a:scene3d>
          </a:bodyPr>
          <a:p>
            <a:r>
              <a:rPr 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Stackelberg model</a:t>
            </a:r>
            <a:endParaRPr 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6449695" cy="4351655"/>
          </a:xfrm>
        </p:spPr>
        <p:txBody>
          <a:bodyPr/>
          <a:p>
            <a:r>
              <a:rPr lang="en-US"/>
              <a:t>Hierarchical decision-making </a:t>
            </a:r>
            <a:r>
              <a:rPr lang="en-US"/>
              <a:t>order</a:t>
            </a:r>
            <a:endParaRPr lang="en-US"/>
          </a:p>
        </p:txBody>
      </p:sp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2501265" y="2733040"/>
            <a:ext cx="6864350" cy="320484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scene3d>
              <a:camera prst="orthographicFront"/>
              <a:lightRig rig="threePt" dir="t"/>
            </a:scene3d>
          </a:bodyPr>
          <a:p>
            <a:r>
              <a:rPr 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Bi-level optimization</a:t>
            </a:r>
            <a:endParaRPr 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4" name="2384804F-3998-4D57-9195-F3826E402611-42" descr="wpp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4412615" y="1822450"/>
            <a:ext cx="2222500" cy="756808"/>
          </a:xfrm>
          <a:prstGeom prst="rect">
            <a:avLst/>
          </a:prstGeom>
        </p:spPr>
      </p:pic>
      <p:pic>
        <p:nvPicPr>
          <p:cNvPr id="5" name="2384804F-3998-4D57-9195-F3826E402611-43" descr="wpp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12615" y="3417570"/>
            <a:ext cx="1576161" cy="617494"/>
          </a:xfrm>
          <a:prstGeom prst="rect">
            <a:avLst/>
          </a:prstGeom>
        </p:spPr>
      </p:pic>
      <p:pic>
        <p:nvPicPr>
          <p:cNvPr id="6" name="2384804F-3998-4D57-9195-F3826E402611-44" descr="wpp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12615" y="4872990"/>
            <a:ext cx="1644196" cy="330038"/>
          </a:xfrm>
          <a:prstGeom prst="rect">
            <a:avLst/>
          </a:prstGeom>
        </p:spPr>
      </p:pic>
      <p:sp>
        <p:nvSpPr>
          <p:cNvPr id="7" name="Down Arrow 6"/>
          <p:cNvSpPr/>
          <p:nvPr/>
        </p:nvSpPr>
        <p:spPr>
          <a:xfrm>
            <a:off x="4948555" y="2579370"/>
            <a:ext cx="344805" cy="5581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8" name="Down Arrow 7"/>
          <p:cNvSpPr/>
          <p:nvPr/>
        </p:nvSpPr>
        <p:spPr>
          <a:xfrm>
            <a:off x="4948555" y="4174490"/>
            <a:ext cx="344805" cy="5581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9" name="Text Box 8"/>
          <p:cNvSpPr txBox="1"/>
          <p:nvPr/>
        </p:nvSpPr>
        <p:spPr>
          <a:xfrm>
            <a:off x="7135495" y="1691005"/>
            <a:ext cx="3649980" cy="36830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leader \ upper-level problem</a:t>
            </a:r>
            <a:endParaRPr 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0" name="Text Box 9"/>
          <p:cNvSpPr txBox="1"/>
          <p:nvPr/>
        </p:nvSpPr>
        <p:spPr>
          <a:xfrm>
            <a:off x="7135495" y="2211705"/>
            <a:ext cx="3011170" cy="36830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follower \ lower-level problm</a:t>
            </a:r>
            <a:endParaRPr 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5922645" y="1840865"/>
            <a:ext cx="1125855" cy="4064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endCxn id="10" idx="1"/>
          </p:cNvCxnSpPr>
          <p:nvPr/>
        </p:nvCxnSpPr>
        <p:spPr>
          <a:xfrm>
            <a:off x="6744335" y="2348230"/>
            <a:ext cx="391160" cy="476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  <p:bldP spid="8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Motivation</a:t>
            </a:r>
            <a:endParaRPr 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Bi-level Actor-Critic for Multi-agent Coordination</a:t>
            </a:r>
            <a:endParaRPr lang="en-US"/>
          </a:p>
          <a:p>
            <a:r>
              <a:rPr lang="en-US"/>
              <a:t>Multiple Nash equilibria result in uncertainty and suboptimality</a:t>
            </a:r>
            <a:endParaRPr lang="en-US"/>
          </a:p>
          <a:p>
            <a:r>
              <a:rPr lang="en-US"/>
              <a:t>Stackelberg model is potentially a better solution</a:t>
            </a:r>
            <a:endParaRPr lang="en-US"/>
          </a:p>
          <a:p>
            <a:r>
              <a:rPr lang="en-US"/>
              <a:t>Add safety constraints</a:t>
            </a:r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 descr="Bi-AC train curve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385060" y="807720"/>
            <a:ext cx="7005320" cy="500062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Contribution</a:t>
            </a:r>
            <a:endParaRPr 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Extend Bi-AC algorithm to continuous action space</a:t>
            </a:r>
            <a:endParaRPr lang="en-US"/>
          </a:p>
          <a:p>
            <a:r>
              <a:rPr lang="en-US"/>
              <a:t>Propose Constrained Stackelberg Q-learning</a:t>
            </a:r>
            <a:endParaRPr lang="en-US"/>
          </a:p>
          <a:p>
            <a:r>
              <a:rPr lang="en-US"/>
              <a:t>Propose Constrained Stackelberg MADDPG</a:t>
            </a:r>
            <a:endParaRPr lang="en-US"/>
          </a:p>
          <a:p>
            <a:r>
              <a:rPr lang="en-US"/>
              <a:t>Demenstrate their effectiveness by experiments</a:t>
            </a:r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item1.xml><?xml version="1.0" encoding="utf-8"?>
<s:customData xmlns="http://www.wps.cn/officeDocument/2013/wpsCustomData" xmlns:s="http://www.wps.cn/officeDocument/2013/wpsCustomData">
  <extobjs>
    <extobj name="2384804F-3998-4D57-9195-F3826E402611-1">
      <extobjdata type="2384804F-3998-4D57-9195-F3826E402611" data="ewoJIkltZ1NldHRpbmdKc29uIiA6ICJ7XCJoZWlnaHRcIjoxOS42NDI4NTcxNDI4NTcxNDIsXCJ3aWR0aFwiOjIxNi45NjQyODU3MTQyODU3fSIsCgkiTGF0ZXgiIDogIlFee3QrMX0gPSAoMSAtIFxcYWxwaGEpUSArIFxcYWxwaGFedFtQXnRRXnRdIiwKCSJMYXRleEltZ0Jhc2U2NCIgOiAiUEhOMlp5QjRiV3h1Y3owaWFIUjBjRG92TDNkM2R5NTNNeTV2Y21jdk1qQXdNQzl6ZG1jaUlIZHBaSFJvUFNJeU55NDRPVE5sZUNJZ2FHVnBaMmgwUFNJeUxqVTJOV1Y0SWlCeWIyeGxQU0pwYldjaUlHWnZZM1Z6WVdKc1pUMGlabUZzYzJVaUlIWnBaWGRDYjNnOUlqQWdMVGc0TXk0NUlERXlNekk0TGpZZ01URXpNeTQ1SWlCNGJXeHVjenA0YkdsdWF6MGlhSFIwY0RvdkwzZDNkeTUzTXk1dmNtY3ZNVGs1T1M5NGJHbHVheUlnWVhKcFlTMW9hV1JrWlc0OUluUnlkV1VpSUhOMGVXeGxQU0oyWlhKMGFXTmhiQzFoYkdsbmJqb2dMVEF1TlRZMlpYZzdJRzFoZUMxM2FXUjBhRG9nT1RnbE95SStQR1JsWm5NK1BIQmhkR2dnYVdROUlrMUtXQzB5TFZSRldDMUpMVEZFTkRRMElpQmtQU0pOTXprNUlDMDRNRkV6T1RrZ0xUUTNJRFF3TUNBdE16QlVOREF5SUMweE1WWXROMHd6T0RjZ0xURXhVVE0wTVNBdE1qSWdNekF6SUMweU1sRXlNRGdnTFRJeUlERXpPQ0F6TlZRMU1TQXlNREZSTlRBZ01qQTVJRFV3SURJME5GRTFNQ0F6TkRZZ09UZ2dORE00VkRJeU55QTJNREZSTXpVeElEY3dOQ0EwTnpZZ056QTBVVFV4TkNBM01EUWdOVEkwSURjd00xRTJNakVnTmpnNUlEWTRNQ0EyTVRkVU56UXdJRFF6TlZFM05EQWdNalUxSURVNU1pQXhNRGRSTlRJNUlEUTNJRFEyTVNBeE5rdzBORFFnT0ZZelVUUTBOQ0F5SURRME9TQXRNalJVTkRjd0lDMDJObFExTVRZZ0xUZ3lVVFUxTVNBdE9ESWdOVGd6SUMwMk1GUTJNalVnTFROUk5qTXhJREV4SURZek9DQXhNVkUyTkRjZ01URWdOalE1SURKUk5qUTVJQzAySURZek9TQXRNelJVTmpFeElDMHhNREJVTlRVM0lDMHhOalZVTkRneElDMHhPVFJSTXprNUlDMHhPVFFnTXprNUlDMDROMVl0T0RCYVRUWXpOaUEwTmpoUk5qTTJJRFV5TXlBMk1qRWdOVFkwVkRVNE1DQTJNalZVTlRNd0lEWTFOVlEwTnpjZ05qWTFVVFF5T1NBMk5qVWdNemM1SURZME1GRXlOemNnTlRreElESXhOU0EwTmpSVU1UVXpJREl4TmxFeE5UTWdNVEV3SURJd055QTFPVkV5TXpFZ016Z2dNak0ySURNNFZqUTJVVEl6TmlBNE5pQXlOamtnTVRJd1ZETTBOeUF4TlRWUk16Y3lJREUxTlNBek9UQWdNVFEwVkRReE55QXhNVFJVTkRJNUlEZ3lWRFF6TlNBMU5VdzBORGdnTmpSUk5URXlJREV3T0NBMU5UY2dNVGcxVkRZeE9TQXpNelJVTmpNMklEUTJPRnBOTXpFMElERTRVVE0yTWlBeE9DQTBNRFFnTXpsTU5EQXpJRFE1VVRNNU9TQXhNRFFnTXpZMklERXhOVkV6TlRRZ01URTNJRE0wTnlBeE1UZFJNelEwSURFeE55QXpOREVnTVRFM1ZETXpOeUF4TVRoUk16RTNJREV4T0NBeU9UWWdPVGhVTWpjMElEVXlVVEkzTkNBeE9DQXpNVFFnTVRoYUlpOCtQSEJoZEdnZ2FXUTlJazFLV0MweUxWUkZXQzFKTFRGRU5EWXhJaUJrUFNKTk1qWWdNemcxVVRFNUlETTVNaUF4T1NBek9UVlJNVGtnTXprNUlESXlJRFF4TVZReU55QTBNalZSTWprZ05ETXdJRE0ySURRek1GUTROeUEwTXpGSU1UUXdUREUxT1NBMU1URlJNVFl5SURVeU1pQXhOallnTlRRd1ZERTNNeUExTmpaVU1UYzVJRFU0TmxReE9EY2dOakF6VkRFNU55QTJNVFZVTWpFeElEWXlORlF5TWprZ05qSTJVVEkwTnlBMk1qVWdNalUwSURZeE5WUXlOakVnTlRrMlVUSTJNU0ExT0RrZ01qVXlJRFUwT1ZReU16SWdORGN3VERJeU1pQTBNek5STWpJeUlEUXpNU0F5TnpJZ05ETXhTRE15TTFFek16QWdOREkwSURNek1DQTBNakJSTXpNd0lETTVPQ0F6TVRjZ016ZzFTREl4TUV3eE56UWdNalF3VVRFek5TQTRNQ0F4TXpVZ05qaFJNVE0xSURJMklERTJNaUF5TmxFeE9UY2dNallnTWpNd0lEWXdWREk0TXlBeE5EUlJNamcxSURFMU1DQXlPRGdnTVRVeFZETXdNeUF4TlROSU16QTNVVE15TWlBeE5UTWdNekl5SURFME5WRXpNaklnTVRReUlETXhPU0F4TXpOUk16RTBJREV4TnlBek1ERWdPVFZVTWpZM0lEUTRWREl4TmlBMlZERTFOU0F0TVRGUk1USTFJQzB4TVNBNU9DQTBWRFU1SURVMlVUVTNJRFkwSURVM0lEZ3pWakV3TVV3NU1pQXlOREZSTVRJM0lETTRNaUF4TWpnZ016Z3pVVEV5T0NBek9EVWdOemNnTXpnMVNESTJXaUl2UGp4d1lYUm9JR2xrUFNKTlNsZ3RNaTFVUlZndFRpMHlRaUlnWkQwaVRUVTJJREl6TjFRMU5pQXlOVEJVTnpBZ01qY3dTRE0yT1ZZME1qQk1NemN3SURVM01GRXpPREFnTlRneklETTRPU0ExT0ROUk5EQXlJRFU0TXlBME1Ea2dOVFk0VmpJM01FZzNNRGRSTnpJeUlESTJNaUEzTWpJZ01qVXdWRGN3TnlBeU16QklOREE1VmkwMk9GRTBNREVnTFRneUlETTVNU0F0T0RKSU16ZzVTRE00TjFFek56VWdMVGd5SURNMk9TQXROamhXTWpNd1NEY3dVVFUySURJek55QTFOaUF5TlRCYUlpOCtQSEJoZEdnZ2FXUTlJazFLV0MweUxWUkZXQzFPTFRNeElpQmtQU0pOTWpFeklEVTNPRXd5TURBZ05UY3pVVEU0TmlBMU5qZ2dNVFl3SURVMk0xUXhNRElnTlRVMlNEZ3pWall3TWtneE1ESlJNVFE1SURZd05DQXhPRGtnTmpFM1ZESTBOU0EyTkRGVU1qY3pJRFkyTTFFeU56VWdOalkySURJNE5TQTJOalpSTWprMElEWTJOaUF6TURJZ05qWXdWak0yTVV3ek1ETWdOakZSTXpFd0lEVTBJRE14TlNBMU1sUXpNemtnTkRoVU5EQXhJRFEyU0RReU4xWXdTRFF4TmxFek9UVWdNeUF5TlRjZ00xRXhNakVnTXlBeE1EQWdNRWc0T0ZZME5rZ3hNVFJSTVRNMklEUTJJREUxTWlBME5sUXhOemNnTkRkVU1Ua3pJRFV3VkRJd01TQTFNbFF5TURjZ05UZFVNakV6SURZeFZqVTNPRm9pTHo0OGNHRjBhQ0JwWkQwaVRVcFlMVEl0VkVWWUxVNHRNMFFpSUdROUlrMDFOaUF6TkRkUk5UWWdNell3SURjd0lETTJOMGczTURkUk56SXlJRE0xT1NBM01qSWdNelEzVVRjeU1pQXpNellnTnpBNElETXlPRXd6T1RBZ016STNTRGN5VVRVMklETXpNaUExTmlBek5EZGFUVFUySURFMU0xRTFOaUF4TmpnZ056SWdNVGN6U0Rjd09GRTNNaklnTVRZeklEY3lNaUF4TlROUk56SXlJREUwTUNBM01EY2dNVE16U0Rjd1VUVTJJREUwTUNBMU5pQXhOVE5hSWk4K1BIQmhkR2dnYVdROUlrMUtXQzB5TFZSRldDMU9MVEk0SWlCa1BTSk5PVFFnTWpVd1VUazBJRE14T1NBeE1EUWdNemd4VkRFeU55QTBPRGhVTVRZMElEVTNObFF5TURJZ05qUXpWREkwTkNBMk9UVlVNamMzSURjeU9WUXpNRElnTnpVd1NETXhOVWd6TVRsUk16TXpJRGMxTUNBek16TWdOelF4VVRNek15QTNNemdnTXpFMklEY3lNRlF5TnpVZ05qWTNWREl5TmlBMU9ERlVNVGcwSURRME0xUXhOamNnTWpVd1ZERTROQ0ExT0ZReU1qVWdMVGd4VkRJM05DQXRNVFkzVkRNeE5pQXRNakl3VkRNek15QXRNalF4VVRNek15QXRNalV3SURNeE9DQXRNalV3U0RNeE5VZ3pNREpNTWpjMElDMHlNalpSTVRnd0lDMHhOREVnTVRNM0lDMHhORlE1TkNBeU5UQmFJaTgrUEhCaGRHZ2dhV1E5SWsxS1dDMHlMVlJGV0MxT0xUSXlNVElpSUdROUlrMDROQ0F5TXpkVU9EUWdNalV3VkRrNElESTNNRWcyTnpsUk5qazBJREkyTWlBMk9UUWdNalV3VkRZM09TQXlNekJJT1RoUk9EUWdNak0zSURnMElESTFNRm9pTHo0OGNHRjBhQ0JwWkQwaVRVcFlMVEl0VkVWWUxVa3RNVVEyUmtNaUlHUTlJazB6TkNBeE5UWlJNelFnTWpjd0lERXlNQ0F6TlRaVU16QTVJRFEwTWxFek56a2dORFF5SURReU1TQTBNREpVTkRjNElETXdORkUwT0RRZ01qYzFJRFE0TlNBeU16ZFdNakE0VVRVek5DQXlPRElnTlRZd0lETTNORkUxTmpRZ016ZzRJRFUyTmlBek9UQlVOVGd5SURNNU0xRTJNRE1nTXpreklEWXdNeUF6T0RWUk5qQXpJRE0zTmlBMU9UUWdNelEyVkRVMU9DQXlOakZVTkRrM0lERTJNVXcwT0RZZ01UUTNURFE0TnlBeE1qTlJORGc1SURZM0lEUTVOU0EwTjFRMU1UUWdNalpSTlRJNElESTRJRFUwTUNBek4xUTFOVGNnTmpCUk5UVTVJRFkzSURVMk1pQTJPRlExTnpjZ056QlJOVGszSURjd0lEVTVOeUEyTWxFMU9UY2dOVFlnTlRreElEUXpVVFUzT1NBeE9TQTFOVFlnTlZRMU1USWdMVEV3U0RVd05WRTBNemdnTFRFd0lEUXhOQ0EyTWt3ME1URWdOamxNTkRBd0lEWXhVVE01TUNBMU15QXpOekFnTkRGVU16STFJREU0VkRJMk55QXRNbFF5TURNZ0xURXhVVEV5TkNBdE1URWdOemtnTXpsVU16UWdNVFUyV2sweU1EZ2dNalpSTWpVM0lESTJJRE13TmlBME4xUXpOemtnT1RCTU5EQXpJREV4TWxFME1ERWdNalUxSURNNU5pQXlPVEJSTXpneUlEUXdOU0F6TURRZ05EQTFVVEl6TlNBME1EVWdNVGd6SURNek1sRXhOVFlnTWpreUlERXpPU0F5TWpSVU1USXhJREV5TUZFeE1qRWdOekVnTVRRMklEUTVWREl3T0NBeU5sb2lMejQ4Y0dGMGFDQnBaRDBpVFVwWUxUSXRWRVZZTFU0dE1qa2lJR1E5SWswMk1DQTNORGxNTmpRZ056VXdVVFk1SURjMU1DQTNOQ0EzTlRCSU9EWk1NVEUwSURjeU5sRXlNRGdnTmpReElESTFNU0ExTVRSVU1qazBJREkxTUZFeU9UUWdNVGd5SURJNE5DQXhNVGxVTWpZeElERXlWREl5TkNBdE56WlVNVGcySUMweE5ETlVNVFExSUMweE9UUlVNVEV6SUMweU1qZFVPVEFnTFRJME5sRTROeUF0TWpRNUlEZzJJQzB5TlRCSU56UlJOallnTFRJMU1DQTJNeUF0TWpVd1ZEVTRJQzB5TkRkVU5UVWdMVEl6T0ZFMU5pQXRNak0zSURZMklDMHlNalZSTWpJeElDMDJOQ0F5TWpFZ01qVXdWRFkySURjeU5WRTFOaUEzTXpjZ05UVWdOek00VVRVMUlEYzBOaUEyTUNBM05EbGFJaTgrUEhCaGRHZ2dhV1E5SWsxS1dDMHlMVlJGV0MxT0xUVkNJaUJrUFNKTk1URTRJQzB5TlRCV056VXdTREkxTlZZM01UQklNVFU0VmkweU1UQklNalUxVmkweU5UQklNVEU0V2lJdlBqeHdZWFJvSUdsa1BTSk5TbGd0TWkxVVJWZ3RTUzB4UkRRME15SWdaRDBpVFRJNE55QTJNamhSTWpnM0lEWXpOU0F5TXpBZ05qTTNVVEl3TmlBMk16Y2dNVGs1SURZek9GUXhPVElnTmpRNFVURTVNaUEyTkRrZ01UazBJRFkxT1ZFeU1EQWdOamM1SURJd015QTJPREZVTXprM0lEWTRNMUUxT0RjZ05qZ3lJRFl3TUNBMk9EQlJOalkwSURZMk9TQTNNRGNnTmpNeFZEYzFNU0ExTXpCUk56VXhJRFExTXlBMk9EVWdNemc1VVRZeE5pQXpNakVnTlRBM0lETXdNMUUxTURBZ016QXlJRFF3TWlBek1ERklNekEzVERJM055QXhPREpSTWpRM0lEWTJJREkwTnlBMU9WRXlORGNnTlRVZ01qUTRJRFUwVkRJMU5TQTFNRlF5TnpJZ05EaFVNekExSURRMlNETXpObEV6TkRJZ016Y2dNelF5SURNMVVUTTBNaUF4T1NBek16VWdOVkV6TXpBZ01DQXpNVGtnTUZFek1UWWdNQ0F5T0RJZ01WUXhPRElnTWxFeE1qQWdNaUE0TnlBeVZEVXhJREZSTXpNZ01TQXpNeUF4TVZFek15QXhNeUF6TmlBeU5WRTBNQ0EwTVNBME5DQTBNMVEyTnlBME5sRTVOQ0EwTmlBeE1qY2dORGxSTVRReElEVXlJREUwTmlBMk1WRXhORGtnTmpVZ01qRTRJRE16T1ZReU9EY2dOakk0V2swMk5EVWdOVFUwVVRZME5TQTFOamNnTmpReklEVTNOVlEyTXpRZ05UazNWRFl3T1NBMk1UbFVOVFl3SURZek5WRTFOVE1nTmpNMklEUTRNQ0EyTXpkUk5EWXpJRFl6TnlBME5EVWdOak0zVkRReE5pQTJNelpVTkRBMElEWXpObEV6T1RFZ05qTTFJRE00TmlBMk1qZFJNemcwSURZeU1TQXpOamNnTlRVd1ZETXpNaUEwTVRKVU16RTBJRE0wTkZFek1UUWdNelF5SURNNU5TQXpOREpJTkRBM1NEUXpNRkUxTkRJZ016UXlJRFU1TUNBek9USlJOakUzSURReE9TQTJNekVnTkRjeFZEWTBOU0ExTlRSYUlpOCtQSEJoZEdnZ2FXUTlJazFLV0MweUxWUkZXQzFPTFRWRUlpQmtQU0pOTWpJZ056RXdWamMxTUVneE5UbFdMVEkxTUVneU1sWXRNakV3U0RFeE9WWTNNVEJJTWpKYUlpOCtQQzlrWldaelBqeG5JSE4wY205clpUMGlZM1Z5Y21WdWRFTnZiRzl5SWlCbWFXeHNQU0pqZFhKeVpXNTBRMjlzYjNJaUlITjBjbTlyWlMxM2FXUjBhRDBpTUNJZ2RISmhibk5tYjNKdFBTSnpZMkZzWlNneExDMHhLU0krUEdjZ1pHRjBZUzF0Yld3dGJtOWtaVDBpYldGMGFDSStQR2NnWkdGMFlTMXRiV3d0Ym05a1pUMGliWE4xY0NJK1BHY2daR0YwWVMxdGJXd3RibTlrWlQwaWJXa2lQangxYzJVZ1pHRjBZUzFqUFNJeFJEUTBOQ0lnZUd4cGJtczZhSEpsWmowaUkwMUtXQzB5TFZSRldDMUpMVEZFTkRRMElpOCtQQzluUGp4bklHUmhkR0V0Ylcxc0xXNXZaR1U5SWxSbFdFRjBiMjBpSUhSeVlXNXpabTl5YlQwaWRISmhibk5zWVhSbEtEZ3lOQ3cwTVRNcElITmpZV3hsS0RBdU56QTNLU0lnWkdGMFlTMXRhbmd0ZEdWNFkyeGhjM005SWs5U1JDSStQR2NnWkdGMFlTMXRiV3d0Ym05a1pUMGliV2tpUGp4MWMyVWdaR0YwWVMxalBTSXhSRFEyTVNJZ2VHeHBibXM2YUhKbFpqMGlJMDFLV0MweUxWUkZXQzFKTFRGRU5EWXhJaTgrUEM5blBqeG5JR1JoZEdFdGJXMXNMVzV2WkdVOUltMXZJaUIwY21GdWMyWnZjbTA5SW5SeVlXNXpiR0YwWlNnek5qRXNNQ2tpUGp4MWMyVWdaR0YwWVMxalBTSXlRaUlnZUd4cGJtczZhSEpsWmowaUkwMUtXQzB5TFZSRldDMU9MVEpDSWk4K1BDOW5QanhuSUdSaGRHRXRiVzFzTFc1dlpHVTlJbTF1SWlCMGNtRnVjMlp2Y20wOUluUnlZVzV6YkdGMFpTZ3hNVE01TERBcElqNDhkWE5sSUdSaGRHRXRZejBpTXpFaUlIaHNhVzVyT21oeVpXWTlJaU5OU2xndE1pMVVSVmd0VGkwek1TSXZQand2Wno0OEwyYytQQzluUGp4bklHUmhkR0V0Ylcxc0xXNXZaR1U5SW0xdklpQjBjbUZ1YzJadmNtMDlJblJ5WVc1emJHRjBaU2d5TXpFd0xqY3NNQ2tpUGp4MWMyVWdaR0YwWVMxalBTSXpSQ0lnZUd4cGJtczZhSEpsWmowaUkwMUtXQzB5TFZSRldDMU9MVE5FSWk4K1BDOW5QanhuSUdSaGRHRXRiVzFzTFc1dlpHVTlJbTF2SWlCMGNtRnVjMlp2Y20wOUluUnlZVzV6YkdGMFpTZ3pNelkyTGpVc01Da2lQangxYzJVZ1pHRjBZUzFqUFNJeU9DSWdlR3hwYm1zNmFISmxaajBpSTAxS1dDMHlMVlJGV0MxT0xUSTRJaTgrUEM5blBqeG5JR1JoZEdFdGJXMXNMVzV2WkdVOUltMXVJaUIwY21GdWMyWnZjbTA5SW5SeVlXNXpiR0YwWlNnek56VTFMalVzTUNraVBqeDFjMlVnWkdGMFlTMWpQU0l6TVNJZ2VHeHBibXM2YUhKbFpqMGlJMDFLV0MweUxWUkZXQzFPTFRNeElpOCtQQzluUGp4bklHUmhkR0V0Ylcxc0xXNXZaR1U5SW0xdklpQjBjbUZ1YzJadmNtMDlJblJ5WVc1emJHRjBaU2cwTkRjM0xqY3NNQ2tpUGp4MWMyVWdaR0YwWVMxalBTSXlNakV5SWlCNGJHbHVhenBvY21WbVBTSWpUVXBZTFRJdFZFVllMVTR0TWpJeE1pSXZQand2Wno0OFp5QmtZWFJoTFcxdGJDMXViMlJsUFNKdGFTSWdkSEpoYm5ObWIzSnRQU0owY21GdWMyeGhkR1VvTlRRM055NDVMREFwSWo0OGRYTmxJR1JoZEdFdFl6MGlNVVEyUmtNaUlIaHNhVzVyT21oeVpXWTlJaU5OU2xndE1pMVVSVmd0U1MweFJEWkdReUl2UGp3dlp6NDhaeUJrWVhSaExXMXRiQzF1YjJSbFBTSnRieUlnZEhKaGJuTm1iM0p0UFNKMGNtRnVjMnhoZEdVb05qRXhOeTQ1TERBcElqNDhkWE5sSUdSaGRHRXRZejBpTWpraUlIaHNhVzVyT21oeVpXWTlJaU5OU2xndE1pMVVSVmd0VGkweU9TSXZQand2Wno0OFp5QmtZWFJoTFcxdGJDMXViMlJsUFNKdGFTSWdkSEpoYm5ObWIzSnRQU0owY21GdWMyeGhkR1VvTmpVd05pNDVMREFwSWo0OGRYTmxJR1JoZEdFdFl6MGlNVVEwTkRRaUlIaHNhVzVyT21oeVpXWTlJaU5OU2xndE1pMVVSVmd0U1MweFJEUTBOQ0l2UGp3dlp6NDhaeUJrWVhSaExXMXRiQzF1YjJSbFBTSnRieUlnZEhKaGJuTm1iM0p0UFNKMGNtRnVjMnhoZEdVb056VXlNQzR5TERBcElqNDhkWE5sSUdSaGRHRXRZejBpTWtJaUlIaHNhVzVyT21oeVpXWTlJaU5OU2xndE1pMVVSVmd0VGkweVFpSXZQand2Wno0OFp5QmtZWFJoTFcxdGJDMXViMlJsUFNKdGMzVndJaUIwY21GdWMyWnZjbTA5SW5SeVlXNXpiR0YwWlNnNE5USXdMalFzTUNraVBqeG5JR1JoZEdFdGJXMXNMVzV2WkdVOUltMXBJajQ4ZFhObElHUmhkR0V0WXowaU1VUTJSa01pSUhoc2FXNXJPbWh5WldZOUlpTk5TbGd0TWkxVVJWZ3RTUzB4UkRaR1F5SXZQand2Wno0OFp5QmtZWFJoTFcxdGJDMXViMlJsUFNKdGFTSWdkSEpoYm5ObWIzSnRQU0owY21GdWMyeGhkR1VvTmpjekxEUXhNeWtnYzJOaGJHVW9NQzQzTURjcElqNDhkWE5sSUdSaGRHRXRZejBpTVVRME5qRWlJSGhzYVc1ck9taHlaV1k5SWlOTlNsZ3RNaTFVUlZndFNTMHhSRFEyTVNJdlBqd3ZaejQ4TDJjK1BHY2daR0YwWVMxdGJXd3RibTlrWlQwaWJXOGlJSFJ5WVc1elptOXliVDBpZEhKaGJuTnNZWFJsS0RrME9UZ3VOeXd3S1NJK1BIVnpaU0JrWVhSaExXTTlJalZDSWlCNGJHbHVhenBvY21WbVBTSWpUVXBZTFRJdFZFVllMVTR0TlVJaUx6NDhMMmMrUEdjZ1pHRjBZUzF0Yld3dGJtOWtaVDBpYlhOMWNDSWdkSEpoYm5ObWIzSnRQU0owY21GdWMyeGhkR1VvT1RjM05pNDNMREFwSWo0OFp5QmtZWFJoTFcxdGJDMXViMlJsUFNKdGFTSStQSFZ6WlNCa1lYUmhMV005SWpGRU5EUXpJaUI0YkdsdWF6cG9jbVZtUFNJalRVcFlMVEl0VkVWWUxVa3RNVVEwTkRNaUx6NDhMMmMrUEdjZ1pHRjBZUzF0Yld3dGJtOWtaVDBpYldraUlIUnlZVzV6Wm05eWJUMGlkSEpoYm5Oc1lYUmxLRGd6T1M0MUxEUXhNeWtnYzJOaGJHVW9NQzQzTURjcElqNDhkWE5sSUdSaGRHRXRZejBpTVVRME5qRWlJSGhzYVc1ck9taHlaV1k5SWlOTlNsZ3RNaTFVUlZndFNTMHhSRFEyTVNJdlBqd3ZaejQ4TDJjK1BHY2daR0YwWVMxdGJXd3RibTlrWlQwaWJYTjFjQ0lnZEhKaGJuTm1iM0p0UFNKMGNtRnVjMnhoZEdVb01UQTVNakV1TkN3d0tTSStQR2NnWkdGMFlTMXRiV3d0Ym05a1pUMGliV2tpUGp4MWMyVWdaR0YwWVMxalBTSXhSRFEwTkNJZ2VHeHBibXM2YUhKbFpqMGlJMDFLV0MweUxWUkZXQzFKTFRGRU5EUTBJaTgrUEM5blBqeG5JR1JoZEdFdGJXMXNMVzV2WkdVOUltMXBJaUIwY21GdWMyWnZjbTA5SW5SeVlXNXpiR0YwWlNnNE1qUXNOREV6S1NCelkyRnNaU2d3TGpjd055a2lQangxYzJVZ1pHRjBZUzFqUFNJeFJEUTJNU0lnZUd4cGJtczZhSEpsWmowaUkwMUtXQzB5TFZSRldDMUpMVEZFTkRZeElpOCtQQzluUGp3dlp6NDhaeUJrWVhSaExXMXRiQzF1YjJSbFBTSnRieUlnZEhKaGJuTm1iM0p0UFNKMGNtRnVjMnhoZEdVb01USXdOVEF1Tml3d0tTSStQSFZ6WlNCa1lYUmhMV005SWpWRUlpQjRiR2x1YXpwb2NtVm1QU0lqVFVwWUxUSXRWRVZZTFU0dE5VUWlMejQ4TDJjK1BDOW5Qand2Wno0OEwzTjJaejQ9IiwKCSJSZWFsVmlld1NpemVKc29uIiA6ICJ7XCJoZWlnaHRcIjozOTksXCJ3aWR0aFwiOjQzMzl9Igp9Cg=="/>
    </extobj>
    <extobj name="2384804F-3998-4D57-9195-F3826E402611-2">
      <extobjdata type="2384804F-3998-4D57-9195-F3826E402611" data="ewoJIkltZ1NldHRpbmdKc29uIiA6ICJ7XCJoZWlnaHRcIjoyMy4yMTQyODU3MTQyODU3MSxcIndpZHRoXCI6MjExLjYwNzE0Mjg1NzE0MjgzfSIsCgkiTGF0ZXgiIDogInx8UF50USAtIFBedFxcaGF0e1F9fHwgXFxsZXEgXFxnYW1tYXx8USAtIFxcaGF0e1F9fHwiLAoJIkxhdGV4SW1nQmFzZTY0IiA6ICJQSE4yWnlCNGJXeHVjejBpYUhSMGNEb3ZMM2QzZHk1M015NXZjbWN2TWpBd01DOXpkbWNpSUhkcFpIUm9QU0l5Tnk0eE5EZGxlQ0lnYUdWcFoyaDBQU0l5TGprNVpYZ2lJSEp2YkdVOUltbHRaeUlnWm05amRYTmhZbXhsUFNKbVlXeHpaU0lnZG1sbGQwSnZlRDBpTUNBdE1UQTNNaUF4TVRrNU9DNDVJREV6TWpFdU5TSWdlRzFzYm5NNmVHeHBibXM5SW1oMGRIQTZMeTkzZDNjdWR6TXViM0puTHpFNU9Ua3ZlR3hwYm1zaUlHRnlhV0V0YUdsa1pHVnVQU0owY25WbElpQnpkSGxzWlQwaWRtVnlkR2xqWVd3dFlXeHBaMjQ2SUMwd0xqVTJOR1Y0T3lCdFlYZ3RkMmxrZEdnNklEazRKVHNpUGp4a1pXWnpQanh3WVhSb0lHbGtQU0pOU2xndE1pMVVSVmd0VGkwM1F5SWdaRDBpVFRFek9TQXRNalE1U0RFek4xRXhNalVnTFRJME9TQXhNVGtnTFRJek5WWXlOVEZNTVRJd0lEY3pOMUV4TXpBZ056VXdJREV6T1NBM05UQlJNVFV5SURjMU1DQXhOVGtnTnpNMVZpMHlNelZSTVRVeElDMHlORGtnTVRReElDMHlORGxJTVRNNVdpSXZQanh3WVhSb0lHbGtQU0pOU2xndE1pMVVSVmd0U1MweFJEUTBNeUlnWkQwaVRUSTROeUEyTWpoUk1qZzNJRFl6TlNBeU16QWdOak0zVVRJd05pQTJNemNnTVRrNUlEWXpPRlF4T1RJZ05qUTRVVEU1TWlBMk5Ea2dNVGswSURZMU9WRXlNREFnTmpjNUlESXdNeUEyT0RGVU16azNJRFk0TTFFMU9EY2dOamd5SURZd01DQTJPREJSTmpZMElEWTJPU0EzTURjZ05qTXhWRGMxTVNBMU16QlJOelV4SURRMU15QTJPRFVnTXpnNVVUWXhOaUF6TWpFZ05UQTNJRE13TTFFMU1EQWdNekF5SURRd01pQXpNREZJTXpBM1RESTNOeUF4T0RKUk1qUTNJRFkySURJME55QTFPVkV5TkRjZ05UVWdNalE0SURVMFZESTFOU0ExTUZReU56SWdORGhVTXpBMUlEUTJTRE16TmxFek5ESWdNemNnTXpReUlETTFVVE0wTWlBeE9TQXpNelVnTlZFek16QWdNQ0F6TVRrZ01GRXpNVFlnTUNBeU9ESWdNVlF4T0RJZ01sRXhNakFnTWlBNE55QXlWRFV4SURGUk16TWdNU0F6TXlBeE1WRXpNeUF4TXlBek5pQXlOVkUwTUNBME1TQTBOQ0EwTTFRMk55QTBObEU1TkNBME5pQXhNamNnTkRsUk1UUXhJRFV5SURFME5pQTJNVkV4TkRrZ05qVWdNakU0SURNek9WUXlPRGNnTmpJNFdrMDJORFVnTlRVMFVUWTBOU0ExTmpjZ05qUXpJRFUzTlZRMk16UWdOVGszVkRZd09TQTJNVGxVTlRZd0lEWXpOVkUxTlRNZ05qTTJJRFE0TUNBMk16ZFJORFl6SURZek55QTBORFVnTmpNM1ZEUXhOaUEyTXpaVU5EQTBJRFl6TmxFek9URWdOak0xSURNNE5pQTJNamRSTXpnMElEWXlNU0F6TmpjZ05UVXdWRE16TWlBME1USlVNekUwSURNME5GRXpNVFFnTXpReUlETTVOU0F6TkRKSU5EQTNTRFF6TUZFMU5ESWdNelF5SURVNU1DQXpPVEpSTmpFM0lEUXhPU0EyTXpFZ05EY3hWRFkwTlNBMU5UUmFJaTgrUEhCaGRHZ2dhV1E5SWsxS1dDMHlMVlJGV0MxSkxURkVORFl4SWlCa1BTSk5NallnTXpnMVVURTVJRE01TWlBeE9TQXpPVFZSTVRrZ016azVJREl5SURReE1WUXlOeUEwTWpWUk1qa2dORE13SURNMklEUXpNRlE0TnlBME16RklNVFF3VERFMU9TQTFNVEZSTVRZeUlEVXlNaUF4TmpZZ05UUXdWREUzTXlBMU5qWlVNVGM1SURVNE5sUXhPRGNnTmpBelZERTVOeUEyTVRWVU1qRXhJRFl5TkZReU1qa2dOakkyVVRJME55QTJNalVnTWpVMElEWXhOVlF5TmpFZ05UazJVVEkyTVNBMU9Ea2dNalV5SURVME9WUXlNeklnTkRjd1RESXlNaUEwTXpOUk1qSXlJRFF6TVNBeU56SWdORE14U0RNeU0xRXpNekFnTkRJMElETXpNQ0EwTWpCUk16TXdJRE01T0NBek1UY2dNemcxU0RJeE1Fd3hOelFnTWpRd1VURXpOU0E0TUNBeE16VWdOamhSTVRNMUlESTJJREUyTWlBeU5sRXhPVGNnTWpZZ01qTXdJRFl3VkRJNE15QXhORFJSTWpnMUlERTFNQ0F5T0RnZ01UVXhWRE13TXlBeE5UTklNekEzVVRNeU1pQXhOVE1nTXpJeUlERTBOVkV6TWpJZ01UUXlJRE14T1NBeE16TlJNekUwSURFeE55QXpNREVnT1RWVU1qWTNJRFE0VkRJeE5pQTJWREUxTlNBdE1URlJNVEkxSUMweE1TQTVPQ0EwVkRVNUlEVTJVVFUzSURZMElEVTNJRGd6VmpFd01VdzVNaUF5TkRGUk1USTNJRE00TWlBeE1qZ2dNemd6VVRFeU9DQXpPRFVnTnpjZ016ZzFTREkyV2lJdlBqeHdZWFJvSUdsa1BTSk5TbGd0TWkxVVJWZ3RTUzB4UkRRME5DSWdaRDBpVFRNNU9TQXRPREJSTXprNUlDMDBOeUEwTURBZ0xUTXdWRFF3TWlBdE1URldMVGRNTXpnM0lDMHhNVkV6TkRFZ0xUSXlJRE13TXlBdE1qSlJNakE0SUMweU1pQXhNemdnTXpWVU5URWdNakF4VVRVd0lESXdPU0ExTUNBeU5EUlJOVEFnTXpRMklEazRJRFF6T0ZReU1qY2dOakF4VVRNMU1TQTNNRFFnTkRjMklEY3dORkUxTVRRZ056QTBJRFV5TkNBM01ETlJOakl4SURZNE9TQTJPREFnTmpFM1ZEYzBNQ0EwTXpWUk56UXdJREkxTlNBMU9USWdNVEEzVVRVeU9TQTBOeUEwTmpFZ01UWk1ORFEwSURoV00xRTBORFFnTWlBME5Ea2dMVEkwVkRRM01DQXROalpVTlRFMklDMDRNbEUxTlRFZ0xUZ3lJRFU0TXlBdE5qQlVOakkxSUMwelVUWXpNU0F4TVNBMk16Z2dNVEZSTmpRM0lERXhJRFkwT1NBeVVUWTBPU0F0TmlBMk16a2dMVE0wVkRZeE1TQXRNVEF3VkRVMU55QXRNVFkxVkRRNE1TQXRNVGswVVRNNU9TQXRNVGswSURNNU9TQXRPRGRXTFRnd1drMDJNellnTkRZNFVUWXpOaUExTWpNZ05qSXhJRFUyTkZRMU9EQWdOakkxVkRVek1DQTJOVFZVTkRjM0lEWTJOVkUwTWprZ05qWTFJRE0zT1NBMk5EQlJNamMzSURVNU1TQXlNVFVnTkRZMFZERTFNeUF5TVRaUk1UVXpJREV4TUNBeU1EY2dOVGxSTWpNeElETTRJREl6TmlBek9GWTBObEV5TXpZZ09EWWdNalk1SURFeU1GUXpORGNnTVRVMVVUTTNNaUF4TlRVZ016a3dJREUwTkZRME1UY2dNVEUwVkRReU9TQTRNbFEwTXpVZ05UVk1ORFE0SURZMFVUVXhNaUF4TURnZ05UVTNJREU0TlZRMk1Ua2dNek0wVkRZek5pQTBOamhhVFRNeE5DQXhPRkV6TmpJZ01UZ2dOREEwSURNNVREUXdNeUEwT1ZFek9Ua2dNVEEwSURNMk5pQXhNVFZSTXpVMElERXhOeUF6TkRjZ01URTNVVE0wTkNBeE1UY2dNelF4SURFeE4xUXpNemNnTVRFNFVUTXhOeUF4TVRnZ01qazJJRGs0VkRJM05DQTFNbEV5TnpRZ01UZ2dNekUwSURFNFdpSXZQanh3WVhSb0lHbGtQU0pOU2xndE1pMVVSVmd0VGkweU1qRXlJaUJrUFNKTk9EUWdNak0zVkRnMElESTFNRlE1T0NBeU56QklOamM1VVRZNU5DQXlOaklnTmprMElESTFNRlEyTnprZ01qTXdTRGs0VVRnMElESXpOeUE0TkNBeU5UQmFJaTgrUEhCaGRHZ2dhV1E5SWsxS1dDMHlMVlJGV0MxT0xUVkZJaUJrUFNKTk1URXlJRFUyTUV3eU5Ea2dOamswVERJMU55QTJPRFpSTXpnM0lEVTJNaUF6T0RjZ05UWXdURE0yTVNBMU16RlJNelU1SURVek1pQXpNRE1nTlRneFRESTFNQ0EyTWpkTU1UazFJRFU0TUZFeE9ESWdOVFk1SURFMk9TQTFOVGRVTVRRNElEVXpPRXd4TkRBZ05UTXlVVEV6T0NBMU16QWdNVEkxSURVME5rd3hNVElnTlRZd1dpSXZQanh3WVhSb0lHbGtQU0pOU2xndE1pMVVSVmd0VGkweU1qWTBJaUJrUFNKTk5qYzBJRFl6TmxFMk9ESWdOak0ySURZNE9DQTJNekJVTmprMElEWXhOVlEyT0RjZ05qQXhVVFk0TmlBMk1EQWdOREUzSURRM01rd3hOVEVnTXpRMlRETTVPU0F5TWpoUk5qZzNJRGt5SURZNU1TQTROMUUyT1RRZ09ERWdOamswSURjMlVUWTVOQ0ExT0NBMk56WWdOVFpJTmpjd1RETTRNaUF4T1RKUk9USWdNekk1SURrd0lETXpNVkU0TXlBek16WWdPRE1nTXpRNFVUZzBJRE0xT1NBNU5pQXpOalZSTVRBMElETTJPU0F6T0RJZ05UQXdWRFkyTlNBMk16UlJOalk1SURZek5pQTJOelFnTmpNMldrMDROQ0F0TVRFNFVUZzBJQzB4TURnZ09Ua2dMVGs0U0RZM09GRTJPVFFnTFRFd05DQTJPVFFnTFRFeE9GRTJPVFFnTFRFek1DQTJOemtnTFRFek9FZzVPRkU0TkNBdE1UTXhJRGcwSUMweE1UaGFJaTgrUEhCaGRHZ2dhV1E5SWsxS1dDMHlMVlJGV0MxSkxURkVOa1pGSWlCa1BTSk5NekVnTWpRNVVURXhJREkwT1NBeE1TQXlOVGhSTVRFZ01qYzFJREkySURNd05GUTJOaUF6TmpWVU1USTVJRFF4T0ZReU1EWWdORFF4VVRJek15QTBOREVnTWpNNUlEUTBNRkV5T0RjZ05ESTVJRE14T0NBek9EWlVNemN4SURJMU5WRXpPRFVnTVRrMUlETTROU0F4TnpCUk16ZzFJREUyTmlBek9EWWdNVFkyVERNNU9DQXhPVE5STkRFNElESTBOQ0EwTkRNZ016QXdWRFE0TmlBek9URlVOVEE0SURRek1GRTFNVEFnTkRNeElEVXlOQ0EwTXpGSU5UTTNVVFUwTXlBME1qVWdOVFF6SURReU1sRTFORE1nTkRFNElEVXlNaUF6TnpoVU5EWXpJREkxTVZRek9URWdOekZSTXpnMUlEVTFJRE0zT0NBMlZETTFOeUF0TVRBd1VUTTBNU0F0TVRZMUlETXpNQ0F0TVRrd1ZETXdNeUF0TWpFMlVUSTROaUF0TWpFMklESTROaUF0TVRnNFVUSTROaUF0TVRNNElETTBNQ0F6TWt3ek5EWWdOVEZNTXpRM0lEWTVVVE0wT0NBM09TQXpORGdnTVRBd1VUTTBPQ0F5TlRjZ01qa3hJRE14TjFFeU5URWdNelUxSURFNU5pQXpOVFZSTVRRNElETTFOU0F4TURnZ016STVWRFV4SURJMk1GRTBPU0F5TlRFZ05EY2dNalV4VVRRMUlESTBPU0F6TVNBeU5EbGFJaTgrUEM5a1pXWnpQanhuSUhOMGNtOXJaVDBpWTNWeWNtVnVkRU52Ykc5eUlpQm1hV3hzUFNKamRYSnlaVzUwUTI5c2IzSWlJSE4wY205clpTMTNhV1IwYUQwaU1DSWdkSEpoYm5ObWIzSnRQU0p6WTJGc1pTZ3hMQzB4S1NJK1BHY2daR0YwWVMxdGJXd3RibTlrWlQwaWJXRjBhQ0krUEdjZ1pHRjBZUzF0Yld3dGJtOWtaVDBpYlc4aUlIUnlZVzV6Wm05eWJUMGlkSEpoYm5Oc1lYUmxLREFnTFRBdU5Ta2lQangxYzJVZ1pHRjBZUzFqUFNJM1F5SWdlR3hwYm1zNmFISmxaajBpSTAxS1dDMHlMVlJGV0MxT0xUZERJaTgrUEM5blBqeG5JR1JoZEdFdGJXMXNMVzV2WkdVOUlsUmxXRUYwYjIwaUlHUmhkR0V0YldwNExYUmxlR05zWVhOelBTSlBVa1FpSUhSeVlXNXpabTl5YlQwaWRISmhibk5zWVhSbEtESTNPQ3d3S1NJK1BHY2daR0YwWVMxdGJXd3RibTlrWlQwaWJXOGlJSFJ5WVc1elptOXliVDBpZEhKaGJuTnNZWFJsS0RBZ0xUQXVOU2tpUGp4MWMyVWdaR0YwWVMxalBTSTNReUlnZUd4cGJtczZhSEpsWmowaUkwMUtXQzB5TFZSRldDMU9MVGRESWk4K1BDOW5Qand2Wno0OFp5QmtZWFJoTFcxdGJDMXViMlJsUFNKdGMzVndJaUIwY21GdWMyWnZjbTA5SW5SeVlXNXpiR0YwWlNnMU5UWXNNQ2tpUGp4bklHUmhkR0V0Ylcxc0xXNXZaR1U5SW0xcElqNDhkWE5sSUdSaGRHRXRZejBpTVVRME5ETWlJSGhzYVc1ck9taHlaV1k5SWlOTlNsZ3RNaTFVUlZndFNTMHhSRFEwTXlJdlBqd3ZaejQ4WnlCa1lYUmhMVzF0YkMxdWIyUmxQU0p0YVNJZ2RISmhibk5tYjNKdFBTSjBjbUZ1YzJ4aGRHVW9PRE01TGpVc05ERXpLU0J6WTJGc1pTZ3dMamN3TnlraVBqeDFjMlVnWkdGMFlTMWpQU0l4UkRRMk1TSWdlR3hwYm1zNmFISmxaajBpSTAxS1dDMHlMVlJGV0MxSkxURkVORFl4SWk4K1BDOW5Qand2Wno0OFp5QmtZWFJoTFcxdGJDMXViMlJsUFNKdGFTSWdkSEpoYm5ObWIzSnRQU0owY21GdWMyeGhkR1VvTVRjd01DNDNMREFwSWo0OGRYTmxJR1JoZEdFdFl6MGlNVVEwTkRRaUlIaHNhVzVyT21oeVpXWTlJaU5OU2xndE1pMVVSVmd0U1MweFJEUTBOQ0l2UGp3dlp6NDhaeUJrWVhSaExXMXRiQzF1YjJSbFBTSnRieUlnZEhKaGJuTm1iM0p0UFNKMGNtRnVjMnhoZEdVb01qY3hNeTQ1TERBcElqNDhkWE5sSUdSaGRHRXRZejBpTWpJeE1pSWdlR3hwYm1zNmFISmxaajBpSTAxS1dDMHlMVlJGV0MxT0xUSXlNVElpTHo0OEwyYytQR2NnWkdGMFlTMXRiV3d0Ym05a1pUMGliWE4xY0NJZ2RISmhibk5tYjNKdFBTSjBjbUZ1YzJ4aGRHVW9NemN4TkM0eUxEQXBJajQ4WnlCa1lYUmhMVzF0YkMxdWIyUmxQU0p0YVNJK1BIVnpaU0JrWVhSaExXTTlJakZFTkRReklpQjRiR2x1YXpwb2NtVm1QU0lqVFVwWUxUSXRWRVZZTFVrdE1VUTBORE1pTHo0OEwyYytQR2NnWkdGMFlTMXRiV3d0Ym05a1pUMGliV2tpSUhSeVlXNXpabTl5YlQwaWRISmhibk5zWVhSbEtEZ3pPUzQxTERReE15a2djMk5oYkdVb01DNDNNRGNwSWo0OGRYTmxJR1JoZEdFdFl6MGlNVVEwTmpFaUlIaHNhVzVyT21oeVpXWTlJaU5OU2xndE1pMVVSVmd0U1MweFJEUTJNU0l2UGp3dlp6NDhMMmMrUEdjZ1pHRjBZUzF0Yld3dGJtOWtaVDBpVkdWWVFYUnZiU0lnWkdGMFlTMXRhbmd0ZEdWNFkyeGhjM005SWs5U1JDSWdkSEpoYm5ObWIzSnRQU0owY21GdWMyeGhkR1VvTkRnMU9DNDVMREFwSWo0OFp5QmtZWFJoTFcxdGJDMXViMlJsUFNKdGIzWmxjaUkrUEdjZ1pHRjBZUzF0Yld3dGJtOWtaVDBpYldraVBqeDFjMlVnWkdGMFlTMWpQU0l4UkRRME5DSWdlR3hwYm1zNmFISmxaajBpSTAxS1dDMHlMVlJGV0MxSkxURkVORFEwSWk4K1BDOW5QanhuSUdSaGRHRXRiVzFzTFc1dlpHVTlJbTF2SWlCMGNtRnVjMlp2Y20wOUluUnlZVzV6YkdGMFpTZzBOemd1T0N3eU56Z3BJSFJ5WVc1emJHRjBaU2d0TWpVd0lEQXBJajQ4ZFhObElHUmhkR0V0WXowaU5VVWlJSGhzYVc1ck9taHlaV1k5SWlOTlNsZ3RNaTFVUlZndFRpMDFSU0l2UGp3dlp6NDhMMmMrUEM5blBqeG5JR1JoZEdFdGJXMXNMVzV2WkdVOUlsUmxXRUYwYjIwaUlHUmhkR0V0YldwNExYUmxlR05zWVhOelBTSlBVa1FpSUhSeVlXNXpabTl5YlQwaWRISmhibk5zWVhSbEtEVTJORGt1T1N3d0tTSStQR2NnWkdGMFlTMXRiV3d0Ym05a1pUMGliVzhpSUhSeVlXNXpabTl5YlQwaWRISmhibk5zWVhSbEtEQWdMVEF1TlNraVBqeDFjMlVnWkdGMFlTMWpQU0kzUXlJZ2VHeHBibXM2YUhKbFpqMGlJMDFLV0MweUxWUkZXQzFPTFRkRElpOCtQQzluUGp3dlp6NDhaeUJrWVhSaExXMXRiQzF1YjJSbFBTSlVaVmhCZEc5dElpQmtZWFJoTFcxcWVDMTBaWGhqYkdGemN6MGlUMUpFSWlCMGNtRnVjMlp2Y20wOUluUnlZVzV6YkdGMFpTZzFPVEkzTGprc01Da2lQanhuSUdSaGRHRXRiVzFzTFc1dlpHVTlJbTF2SWlCMGNtRnVjMlp2Y20wOUluUnlZVzV6YkdGMFpTZ3dJQzB3TGpVcElqNDhkWE5sSUdSaGRHRXRZejBpTjBNaUlIaHNhVzVyT21oeVpXWTlJaU5OU2xndE1pMVVSVmd0VGkwM1F5SXZQand2Wno0OEwyYytQR2NnWkdGMFlTMXRiV3d0Ym05a1pUMGliVzhpSUhSeVlXNXpabTl5YlQwaWRISmhibk5zWVhSbEtEWTBPRE11Tnl3d0tTSStQSFZ6WlNCa1lYUmhMV005SWpJeU5qUWlJSGhzYVc1ck9taHlaV1k5SWlOTlNsZ3RNaTFVUlZndFRpMHlNalkwSWk4K1BDOW5QanhuSUdSaGRHRXRiVzFzTFc1dlpHVTlJbTFwSWlCMGNtRnVjMlp2Y20wOUluUnlZVzV6YkdGMFpTZzNOVE01TGpRc01Da2lQangxYzJVZ1pHRjBZUzFqUFNJeFJEWkdSU0lnZUd4cGJtczZhSEpsWmowaUkwMUtXQzB5TFZSRldDMUpMVEZFTmtaRklpOCtQQzluUGp4bklHUmhkR0V0Ylcxc0xXNXZaR1U5SWxSbFdFRjBiMjBpSUdSaGRHRXRiV3A0TFhSbGVHTnNZWE56UFNKUFVrUWlJSFJ5WVc1elptOXliVDBpZEhKaGJuTnNZWFJsS0Rnd09ESXVOQ3d3S1NJK1BHY2daR0YwWVMxdGJXd3RibTlrWlQwaWJXOGlJSFJ5WVc1elptOXliVDBpZEhKaGJuTnNZWFJsS0RBZ0xUQXVOU2tpUGp4MWMyVWdaR0YwWVMxalBTSTNReUlnZUd4cGJtczZhSEpsWmowaUkwMUtXQzB5TFZSRldDMU9MVGRESWk4K1BDOW5Qand2Wno0OFp5QmtZWFJoTFcxdGJDMXViMlJsUFNKVVpWaEJkRzl0SWlCa1lYUmhMVzFxZUMxMFpYaGpiR0Z6Y3owaVQxSkVJaUIwY21GdWMyWnZjbTA5SW5SeVlXNXpiR0YwWlNnNE16WXdMalFzTUNraVBqeG5JR1JoZEdFdGJXMXNMVzV2WkdVOUltMXZJaUIwY21GdWMyWnZjbTA5SW5SeVlXNXpiR0YwWlNnd0lDMHdMalVwSWo0OGRYTmxJR1JoZEdFdFl6MGlOME1pSUhoc2FXNXJPbWh5WldZOUlpTk5TbGd0TWkxVVJWZ3RUaTAzUXlJdlBqd3ZaejQ4TDJjK1BHY2daR0YwWVMxdGJXd3RibTlrWlQwaWJXa2lJSFJ5WVc1elptOXliVDBpZEhKaGJuTnNZWFJsS0RnMk16Z3VOQ3d3S1NJK1BIVnpaU0JrWVhSaExXTTlJakZFTkRRMElpQjRiR2x1YXpwb2NtVm1QU0lqVFVwWUxUSXRWRVZZTFVrdE1VUTBORFFpTHo0OEwyYytQR2NnWkdGMFlTMXRiV3d0Ym05a1pUMGliVzhpSUhSeVlXNXpabTl5YlQwaWRISmhibk5zWVhSbEtEazJOVEV1Tnl3d0tTSStQSFZ6WlNCa1lYUmhMV005SWpJeU1USWlJSGhzYVc1ck9taHlaV1k5SWlOTlNsZ3RNaTFVUlZndFRpMHlNakV5SWk4K1BDOW5QanhuSUdSaGRHRXRiVzFzTFc1dlpHVTlJbFJsV0VGMGIyMGlJR1JoZEdFdGJXcDRMWFJsZUdOc1lYTnpQU0pQVWtRaUlIUnlZVzV6Wm05eWJUMGlkSEpoYm5Oc1lYUmxLREV3TmpVeExqa3NNQ2tpUGp4bklHUmhkR0V0Ylcxc0xXNXZaR1U5SW0xdmRtVnlJajQ4WnlCa1lYUmhMVzF0YkMxdWIyUmxQU0p0YVNJK1BIVnpaU0JrWVhSaExXTTlJakZFTkRRMElpQjRiR2x1YXpwb2NtVm1QU0lqVFVwWUxUSXRWRVZZTFVrdE1VUTBORFFpTHo0OEwyYytQR2NnWkdGMFlTMXRiV3d0Ym05a1pUMGliVzhpSUhSeVlXNXpabTl5YlQwaWRISmhibk5zWVhSbEtEUTNPQzQ0TERJM09Da2dkSEpoYm5Oc1lYUmxLQzB5TlRBZ01Da2lQangxYzJVZ1pHRjBZUzFqUFNJMVJTSWdlR3hwYm1zNmFISmxaajBpSTAxS1dDMHlMVlJGV0MxT0xUVkZJaTgrUEM5blBqd3ZaejQ4TDJjK1BHY2daR0YwWVMxdGJXd3RibTlrWlQwaVZHVllRWFJ2YlNJZ1pHRjBZUzF0YW5ndGRHVjRZMnhoYzNNOUlrOVNSQ0lnZEhKaGJuTm1iM0p0UFNKMGNtRnVjMnhoZEdVb01URTBOREl1T1N3d0tTSStQR2NnWkdGMFlTMXRiV3d0Ym05a1pUMGliVzhpSUhSeVlXNXpabTl5YlQwaWRISmhibk5zWVhSbEtEQWdMVEF1TlNraVBqeDFjMlVnWkdGMFlTMWpQU0kzUXlJZ2VHeHBibXM2YUhKbFpqMGlJMDFLV0MweUxWUkZXQzFPTFRkRElpOCtQQzluUGp3dlp6NDhaeUJrWVhSaExXMXRiQzF1YjJSbFBTSnRieUlnZEhKaGJuTm1iM0p0UFNKMGNtRnVjMnhoZEdVb01URTNNakF1T1N3d0tTQjBjbUZ1YzJ4aGRHVW9NQ0F0TUM0MUtTSStQSFZ6WlNCa1lYUmhMV005SWpkRElpQjRiR2x1YXpwb2NtVm1QU0lqVFVwWUxUSXRWRVZZTFU0dE4wTWlMejQ4TDJjK1BDOW5Qand2Wno0OEwzTjJaejQ9IiwKCSJSZWFsVmlld1NpemVKc29uIiA6ICJ7XCJoZWlnaHRcIjo0NjQuMjg1Njk3OTM3MDExNyxcIndpZHRoXCI6NDIzMi4xNDI5NDQzMzU5Mzc1fSIKfQo="/>
    </extobj>
    <extobj name="2384804F-3998-4D57-9195-F3826E402611-3">
      <extobjdata type="2384804F-3998-4D57-9195-F3826E402611" data="ewoJIkltZ1NldHRpbmdKc29uIiA6ICJ7XCJoZWlnaHRcIjoxOS42NDI4NTcxNDI4NTcxNDIsXCJ3aWR0aFwiOjEwOS44MjE0Mjg1NzE0Mjg1Nn0iLAoJIkxhdGV4IiA6ICIgUV4qID0gRVtQXnRRXipdIiwKCSJMYXRleEltZ0Jhc2U2NCIgOiAiUEhOMlp5QjRiV3h1Y3owaWFIUjBjRG92TDNkM2R5NTNNeTV2Y21jdk1qQXdNQzl6ZG1jaUlIZHBaSFJvUFNJeE5DNHhORGhsZUNJZ2FHVnBaMmgwUFNJeUxqVXdNV1Y0SWlCeWIyeGxQU0pwYldjaUlHWnZZM1Z6WVdKc1pUMGlabUZzYzJVaUlIWnBaWGRDYjNnOUlqQWdMVGcxTlM0MklEWXlOVE11TkNBeE1UQTFMallpSUhodGJHNXpPbmhzYVc1clBTSm9kSFJ3T2k4dmQzZDNMbmN6TG05eVp5OHhPVGs1TDNoc2FXNXJJaUJoY21saExXaHBaR1JsYmowaWRISjFaU0lnYzNSNWJHVTlJblpsY25ScFkyRnNMV0ZzYVdkdU9pQXRNQzQxTmpabGVEc2diV0Y0TFhkcFpIUm9PaUE1T0NVN0lqNDhaR1ZtY3o0OGNHRjBhQ0JwWkQwaVRVcFlMVE10VkVWWUxVa3RNVVEwTkRRaUlHUTlJazB6T1RrZ0xUZ3dVVE01T1NBdE5EY2dOREF3SUMwek1GUTBNRElnTFRFeFZpMDNURE00TnlBdE1URlJNelF4SUMweU1pQXpNRE1nTFRJeVVUSXdPQ0F0TWpJZ01UTTRJRE0xVkRVeElESXdNVkUxTUNBeU1Ea2dOVEFnTWpRMFVUVXdJRE0wTmlBNU9DQTBNemhVTWpJM0lEWXdNVkV6TlRFZ056QTBJRFEzTmlBM01EUlJOVEUwSURjd05DQTFNalFnTnpBelVUWXlNU0EyT0RrZ05qZ3dJRFl4TjFRM05EQWdORE0xVVRjME1DQXlOVFVnTlRreUlERXdOMUUxTWprZ05EY2dORFl4SURFMlREUTBOQ0E0VmpOUk5EUTBJRElnTkRRNUlDMHlORlEwTnpBZ0xUWTJWRFV4TmlBdE9ESlJOVFV4SUMwNE1pQTFPRE1nTFRZd1ZEWXlOU0F0TTFFMk16RWdNVEVnTmpNNElERXhVVFkwTnlBeE1TQTJORGtnTWxFMk5Ea2dMVFlnTmpNNUlDMHpORlEyTVRFZ0xURXdNRlExTlRjZ0xURTJOVlEwT0RFZ0xURTVORkV6T1RrZ0xURTVOQ0F6T1RrZ0xUZzNWaTA0TUZwTk5qTTJJRFEyT0ZFMk16WWdOVEl6SURZeU1TQTFOalJVTlRnd0lEWXlOVlExTXpBZ05qVTFWRFEzTnlBMk5qVlJOREk1SURZMk5TQXpOemtnTmpRd1VUSTNOeUExT1RFZ01qRTFJRFEyTkZReE5UTWdNakUyVVRFMU15QXhNVEFnTWpBM0lEVTVVVEl6TVNBek9DQXlNellnTXpoV05EWlJNak0ySURnMklESTJPU0F4TWpCVU16UTNJREUxTlZFek56SWdNVFUxSURNNU1DQXhORFJVTkRFM0lERXhORlEwTWprZ09ESlVORE0xSURVMVREUTBPQ0EyTkZFMU1USWdNVEE0SURVMU55QXhPRFZVTmpFNUlETXpORlEyTXpZZ05EWTRXazB6TVRRZ01UaFJNell5SURFNElEUXdOQ0F6T1V3ME1ETWdORGxSTXprNUlERXdOQ0F6TmpZZ01URTFVVE0xTkNBeE1UY2dNelEzSURFeE4xRXpORFFnTVRFM0lETTBNU0F4TVRkVU16TTNJREV4T0ZFek1UY2dNVEU0SURJNU5pQTVPRlF5TnpRZ05USlJNamMwSURFNElETXhOQ0F4T0ZvaUx6NDhjR0YwYUNCcFpEMGlUVXBZTFRNdFZFVllMVTR0TWpJeE55SWdaRDBpVFRJeU9TQXlPRFpSTWpFMklEUXlNQ0F5TVRZZ05ETTJVVEl4TmlBME5UUWdNalF3SURRMk5GRXlOREVnTkRZMElESTBOU0EwTmpSVU1qVXhJRFEyTlZFeU5qTWdORFkwSURJM015QTBOVFpVTWpneklEUXpObEV5T0RNZ05ERTVJREkzTnlBek5UWlVNamN3SURJNE5rd3pNamdnTXpJNFVUTTROQ0F6TmprZ016ZzVJRE0zTWxRek9Ua2dNemMxVVRReE1pQXpOelVnTkRJeklETTJOVlEwTXpVZ016TTRVVFF6TlNBek1qVWdOREkxSURNeE5WRTBNakFnTXpFeUlETTFOeUF5T0RKVU1qZzVJREkxTUV3ek5UVWdNakU1VERReU5TQXhPRFJSTkRNMElERTNOU0EwTXpRZ01UWXhVVFF6TkNBeE5EWWdOREkxSURFek5sUTBNREVnTVRJMVVUTTVNeUF4TWpVZ016Z3pJREV6TVZRek1qZ2dNVGN4VERJM01DQXlNVE5STWpneklEYzVJREk0TXlBMk0xRXlPRE1nTlRNZ01qYzJJRFEwVkRJMU1DQXpOVkV5TXpFZ016VWdNakkwSURRMFZESXhOaUEyTTFFeU1UWWdPREFnTWpJeUlERTBNMVF5TWprZ01qRXpUREUzTVNBeE56RlJNVEUxSURFek1DQXhNVEFnTVRJM1VURXdOaUF4TWpRZ01UQXdJREV5TkZFNE55QXhNalFnTnpZZ01UTTBWRFkwSURFMk1WRTJOQ0F4TmpZZ05qUWdNVFk1VkRZM0lERTNOVlEzTWlBeE9ERlVPREVnTVRnNFZEazBJREU1TlZReE1UTWdNakEwVkRFek9DQXlNVFZVTVRjd0lESXpNRlF5TVRBZ01qVXdURGMwSURNeE5WRTJOU0F6TWpRZ05qVWdNek00VVRZMUlETTFNeUEzTkNBek5qTlVPVGdnTXpjMFVURXdOaUF6TnpRZ01URTJJRE0yT0ZReE56RWdNekk0VERJeU9TQXlPRFphSWk4K1BIQmhkR2dnYVdROUlrMUtXQzB6TFZSRldDMU9MVE5FSWlCa1BTSk5OVFlnTXpRM1VUVTJJRE0yTUNBM01DQXpOamRJTnpBM1VUY3lNaUF6TlRrZ056SXlJRE0wTjFFM01qSWdNek0ySURjd09DQXpNamhNTXprd0lETXlOMGczTWxFMU5pQXpNeklnTlRZZ016UTNXazAxTmlBeE5UTlJOVFlnTVRZNElEY3lJREUzTTBnM01EaFJOekl5SURFMk15QTNNaklnTVRVelVUY3lNaUF4TkRBZ056QTNJREV6TTBnM01GRTFOaUF4TkRBZ05UWWdNVFV6V2lJdlBqeHdZWFJvSUdsa1BTSk5TbGd0TXkxVVJWZ3RTUzB4UkRRek9DSWdaRDBpVFRRNU1pQXlNVE5STkRjeUlESXhNeUEwTnpJZ01qSTJVVFEzTWlBeU16QWdORGMzSURJMU1GUTBPRElnTWpnMVVUUTRNaUF6TVRZZ05EWXhJRE15TTFRek5qUWdNek13U0RNeE1sRXpNVEVnTXpJNElESTNOeUF4T1RKVU1qUXpJRFV5VVRJME15QTBPQ0F5TlRRZ05EaFVNek0wSURRMlVUUXlPQ0EwTmlBME5UZ2dORGhVTlRFNElEWXhVVFUyTnlBM055QTFPVGtnTVRFM1ZEWTNNQ0F5TkRoUk5qZ3dJREkzTUNBMk9ETWdNamN5VVRZNU1DQXlOelFnTmprNElESTNORkUzTVRnZ01qYzBJRGN4T0NBeU5qRlJOakV6SURjZ05qQTRJREpSTmpBMUlEQWdNekl5SURCSU1UTXpVVE14SURBZ016RWdNVEZSTXpFZ01UTWdNelFnTWpWUk16Z2dOREVnTkRJZ05ETlVOalVnTkRaUk9USWdORFlnTVRJMUlEUTVVVEV6T1NBMU1pQXhORFFnTmpGUk1UUTJJRFkySURJeE5TQXpOREpVTWpnMUlEWXlNbEV5T0RVZ05qSTVJREk0TVNBMk1qbFJNamN6SURZek1pQXlNamdnTmpNMFNERTVOMUV4T1RFZ05qUXdJREU1TVNBMk5ESlVNVGt6SURZMU9WRXhPVGNnTmpjMklESXdNeUEyT0RCSU56VTNVVGMyTkNBMk56WWdOelkwSURZMk9WRTNOalFnTmpZMElEYzFNU0ExTlRkVU56TTNJRFEwTjFFM016VWdORFF3SURjeE55QTBOREJJTnpBMVVUWTVPQ0EwTkRVZ05qazRJRFExTTB3M01ERWdORGMyVVRjd05DQTFNREFnTnpBMElEVXlPRkUzTURRZ05UVTRJRFk1TnlBMU56aFVOamM0SURZd09WUTJORE1nTmpJMVZEVTVOaUEyTXpKVU5UTXlJRFl6TkVnME9EVlJNemszSURZek15QXpPVElnTmpNeFVUTTRPQ0EyTWprZ016ZzJJRFl5TWxFek9EVWdOakU1SURNMU5TQTBPVGxVTXpJMElETTNOMUV6TkRjZ016YzJJRE0zTWlBek56WklNems0VVRRMk5DQXpOellnTkRnNUlETTVNVlExTXpRZ05EY3lVVFV6T0NBME9EZ2dOVFF3SURRNU1GUTFOVGNnTkRrelVUVTJNaUEwT1RNZ05UWTFJRFE1TTFRMU56QWdORGt5VkRVM01pQTBPVEZVTlRjMElEUTROMVExTnpjZ05EZ3pURFUwTkNBek5URlJOVEV4SURJeE9DQTFNRGdnTWpFMlVUVXdOU0F5TVRNZ05Ea3lJREl4TTFvaUx6NDhjR0YwYUNCcFpEMGlUVXBZTFRNdFZFVllMVTR0TlVJaUlHUTlJazB4TVRnZ0xUSTFNRlkzTlRCSU1qVTFWamN4TUVneE5UaFdMVEl4TUVneU5UVldMVEkxTUVneE1UaGFJaTgrUEhCaGRHZ2dhV1E5SWsxS1dDMHpMVlJGV0MxSkxURkVORFF6SWlCa1BTSk5NamczSURZeU9GRXlPRGNnTmpNMUlESXpNQ0EyTXpkUk1qQTJJRFl6TnlBeE9Ua2dOak00VkRFNU1pQTJORGhSTVRreUlEWTBPU0F4T1RRZ05qVTVVVEl3TUNBMk56a2dNakF6SURZNE1WUXpPVGNnTmpnelVUVTROeUEyT0RJZ05qQXdJRFk0TUZFMk5qUWdOalk1SURjd055QTJNekZVTnpVeElEVXpNRkUzTlRFZ05EVXpJRFk0TlNBek9EbFJOakUySURNeU1TQTFNRGNnTXpBelVUVXdNQ0F6TURJZ05EQXlJRE13TVVnek1EZE1NamMzSURFNE1sRXlORGNnTmpZZ01qUTNJRFU1VVRJME55QTFOU0F5TkRnZ05UUlVNalUxSURVd1ZESTNNaUEwT0ZRek1EVWdORFpJTXpNMlVUTTBNaUF6TnlBek5ESWdNelZSTXpReUlERTVJRE16TlNBMVVUTXpNQ0F3SURNeE9TQXdVVE14TmlBd0lESTRNaUF4VkRFNE1pQXlVVEV5TUNBeUlEZzNJREpVTlRFZ01WRXpNeUF4SURNeklERXhVVE16SURFeklETTJJREkxVVRRd0lEUXhJRFEwSURRelZEWTNJRFEyVVRrMElEUTJJREV5TnlBME9WRXhOREVnTlRJZ01UUTJJRFl4VVRFME9TQTJOU0F5TVRnZ016TTVWREk0TnlBMk1qaGFUVFkwTlNBMU5UUlJOalExSURVMk55QTJORE1nTlRjMVZEWXpOQ0ExT1RkVU5qQTVJRFl4T1ZRMU5qQWdOak0xVVRVMU15QTJNellnTkRnd0lEWXpOMUUwTmpNZ05qTTNJRFEwTlNBMk16ZFVOREUySURZek5sUTBNRFFnTmpNMlVUTTVNU0EyTXpVZ016ZzJJRFl5TjFFek9EUWdOakl4SURNMk55QTFOVEJVTXpNeUlEUXhNbFF6TVRRZ016UTBVVE14TkNBek5ESWdNemsxSURNME1rZzBNRGRJTkRNd1VUVTBNaUF6TkRJZ05Ua3dJRE01TWxFMk1UY2dOREU1SURZek1TQTBOekZVTmpRMUlEVTFORm9pTHo0OGNHRjBhQ0JwWkQwaVRVcFlMVE10VkVWWUxVa3RNVVEwTmpFaUlHUTlJazB5TmlBek9EVlJNVGtnTXpreUlERTVJRE01TlZFeE9TQXpPVGtnTWpJZ05ERXhWREkzSURReU5WRXlPU0EwTXpBZ016WWdORE13VkRnM0lEUXpNVWd4TkRCTU1UVTVJRFV4TVZFeE5qSWdOVEl5SURFMk5pQTFOREJVTVRjeklEVTJObFF4TnprZ05UZzJWREU0TnlBMk1ETlVNVGszSURZeE5WUXlNVEVnTmpJMFZESXlPU0EyTWpaUk1qUTNJRFl5TlNBeU5UUWdOakUxVkRJMk1TQTFPVFpSTWpZeElEVTRPU0F5TlRJZ05UUTVWREl6TWlBME56Qk1Nakl5SURRek0xRXlNaklnTkRNeElESTNNaUEwTXpGSU16SXpVVE16TUNBME1qUWdNek13SURReU1GRXpNekFnTXprNElETXhOeUF6T0RWSU1qRXdUREUzTkNBeU5EQlJNVE0xSURnd0lERXpOU0EyT0ZFeE16VWdNallnTVRZeUlESTJVVEU1TnlBeU5pQXlNekFnTmpCVU1qZ3pJREUwTkZFeU9EVWdNVFV3SURJNE9DQXhOVEZVTXpBeklERTFNMGd6TURkUk16SXlJREUxTXlBek1qSWdNVFExVVRNeU1pQXhORElnTXpFNUlERXpNMUV6TVRRZ01URTNJRE13TVNBNU5WUXlOamNnTkRoVU1qRTJJRFpVTVRVMUlDMHhNVkV4TWpVZ0xURXhJRGs0SURSVU5Ua2dOVFpSTlRjZ05qUWdOVGNnT0ROV01UQXhURGt5SURJME1WRXhNamNnTXpneUlERXlPQ0F6T0ROUk1USTRJRE00TlNBM055QXpPRFZJTWpaYUlpOCtQSEJoZEdnZ2FXUTlJazFLV0MwekxWUkZXQzFPTFRWRUlpQmtQU0pOTWpJZ056RXdWamMxTUVneE5UbFdMVEkxTUVneU1sWXRNakV3U0RFeE9WWTNNVEJJTWpKYUlpOCtQQzlrWldaelBqeG5JSE4wY205clpUMGlZM1Z5Y21WdWRFTnZiRzl5SWlCbWFXeHNQU0pqZFhKeVpXNTBRMjlzYjNJaUlITjBjbTlyWlMxM2FXUjBhRDBpTUNJZ2RISmhibk5tYjNKdFBTSnpZMkZzWlNneExDMHhLU0krUEdjZ1pHRjBZUzF0Yld3dGJtOWtaVDBpYldGMGFDSStQR2NnWkdGMFlTMXRiV3d0Ym05a1pUMGliWE4xY0NJK1BHY2daR0YwWVMxdGJXd3RibTlrWlQwaWJXa2lQangxYzJVZ1pHRjBZUzFqUFNJeFJEUTBOQ0lnZUd4cGJtczZhSEpsWmowaUkwMUtXQzB6TFZSRldDMUpMVEZFTkRRMElpOCtQQzluUGp4bklHUmhkR0V0Ylcxc0xXNXZaR1U5SW0xdklpQjBjbUZ1YzJadmNtMDlJblJ5WVc1emJHRjBaU2c0TWpRc05ERXpLU0J6WTJGc1pTZ3dMamN3TnlraVBqeDFjMlVnWkdGMFlTMWpQU0l5TWpFM0lpQjRiR2x1YXpwb2NtVm1QU0lqVFVwWUxUTXRWRVZZTFU0dE1qSXhOeUl2UGp3dlp6NDhMMmMrUEdjZ1pHRjBZUzF0Yld3dGJtOWtaVDBpYlc4aUlIUnlZVzV6Wm05eWJUMGlkSEpoYm5Oc1lYUmxLREUxTURVdU15d3dLU0krUEhWelpTQmtZWFJoTFdNOUlqTkVJaUI0YkdsdWF6cG9jbVZtUFNJalRVcFlMVE10VkVWWUxVNHRNMFFpTHo0OEwyYytQR2NnWkdGMFlTMXRiV3d0Ym05a1pUMGliV2tpSUhSeVlXNXpabTl5YlQwaWRISmhibk5zWVhSbEtESTFOakV1TVN3d0tTSStQSFZ6WlNCa1lYUmhMV005SWpGRU5ETTRJaUI0YkdsdWF6cG9jbVZtUFNJalRVcFlMVE10VkVWWUxVa3RNVVEwTXpnaUx6NDhMMmMrUEdjZ1pHRjBZUzF0Yld3dGJtOWtaVDBpYlc4aUlIUnlZVzV6Wm05eWJUMGlkSEpoYm5Oc1lYUmxLRE16TWpVdU1Td3dLU0krUEhWelpTQmtZWFJoTFdNOUlqVkNJaUI0YkdsdWF6cG9jbVZtUFNJalRVcFlMVE10VkVWWUxVNHROVUlpTHo0OEwyYytQR2NnWkdGMFlTMXRiV3d0Ym05a1pUMGliWE4xY0NJZ2RISmhibk5tYjNKdFBTSjBjbUZ1YzJ4aGRHVW9Nell3TXk0eExEQXBJajQ4WnlCa1lYUmhMVzF0YkMxdWIyUmxQU0p0YVNJK1BIVnpaU0JrWVhSaExXTTlJakZFTkRReklpQjRiR2x1YXpwb2NtVm1QU0lqVFVwWUxUTXRWRVZZTFVrdE1VUTBORE1pTHo0OEwyYytQR2NnWkdGMFlTMXRiV3d0Ym05a1pUMGliV2tpSUhSeVlXNXpabTl5YlQwaWRISmhibk5zWVhSbEtEZ3pPUzQxTERReE15a2djMk5oYkdVb01DNDNNRGNwSWo0OGRYTmxJR1JoZEdFdFl6MGlNVVEwTmpFaUlIaHNhVzVyT21oeVpXWTlJaU5OU2xndE15MVVSVmd0U1MweFJEUTJNU0l2UGp3dlp6NDhMMmMrUEdjZ1pHRjBZUzF0Yld3dGJtOWtaVDBpYlhOMWNDSWdkSEpoYm5ObWIzSnRQU0owY21GdWMyeGhkR1VvTkRjME55NDRMREFwSWo0OFp5QmtZWFJoTFcxdGJDMXViMlJsUFNKdGFTSStQSFZ6WlNCa1lYUmhMV005SWpGRU5EUTBJaUI0YkdsdWF6cG9jbVZtUFNJalRVcFlMVE10VkVWWUxVa3RNVVEwTkRRaUx6NDhMMmMrUEdjZ1pHRjBZUzF0Yld3dGJtOWtaVDBpYlc4aUlIUnlZVzV6Wm05eWJUMGlkSEpoYm5Oc1lYUmxLRGd5TkN3ME1UTXBJSE5qWVd4bEtEQXVOekEzS1NJK1BIVnpaU0JrWVhSaExXTTlJakl5TVRjaUlIaHNhVzVyT21oeVpXWTlJaU5OU2xndE15MVVSVmd0VGkweU1qRTNJaTgrUEM5blBqd3ZaejQ4WnlCa1lYUmhMVzF0YkMxdWIyUmxQU0p0YnlJZ2RISmhibk5tYjNKdFBTSjBjbUZ1YzJ4aGRHVW9OVGszTlM0MExEQXBJajQ4ZFhObElHUmhkR0V0WXowaU5VUWlJSGhzYVc1ck9taHlaV1k5SWlOTlNsZ3RNeTFVUlZndFRpMDFSQ0l2UGp3dlp6NDhMMmMrUEM5blBqd3ZjM1puUGc9PSIsCgkiUmVhbFZpZXdTaXplSnNvbiIgOiAie1wiaGVpZ2h0XCI6Mzg4LFwid2lkdGhcIjoyMTk2fSIKfQo="/>
    </extobj>
    <extobj name="2384804F-3998-4D57-9195-F3826E402611-4">
      <extobjdata type="2384804F-3998-4D57-9195-F3826E402611" data="ewoJIkltZ1NldHRpbmdKc29uIiA6ICJ7XCJoZWlnaHRcIjoxNi45NjQyODU3MTQyODU3MSxcIndpZHRoXCI6OTMuNzQ5OTk5OTk5OTk5OTl9IiwKCSJMYXRleCIgOiAiUV9pXioocyxhXzEsYV8yKSIsCgkiTGF0ZXhJbWdCYXNlNjQiIDogIlBITjJaeUI0Yld4dWN6MGlhSFIwY0RvdkwzZDNkeTUzTXk1dmNtY3ZNakF3TUM5emRtY2lJSGRwWkhSb1BTSXhNUzQ1T0dWNElpQm9aV2xuYUhROUlqSXVNamN6WlhnaUlISnZiR1U5SW1sdFp5SWdabTlqZFhOaFlteGxQU0ptWVd4elpTSWdkbWxsZDBKdmVEMGlNQ0F0TnpVd0lEVXlPVFVnTVRBd05DNDRJaUI0Yld4dWN6cDRiR2x1YXowaWFIUjBjRG92TDNkM2R5NTNNeTV2Y21jdk1UazVPUzk0YkdsdWF5SWdZWEpwWVMxb2FXUmtaVzQ5SW5SeWRXVWlJSE4wZVd4bFBTSjJaWEowYVdOaGJDMWhiR2xuYmpvZ0xUQXVOVGMyWlhnN0lHMWhlQzEzYVdSMGFEb2dPVGdsT3lJK1BHUmxabk0rUEhCaGRHZ2dhV1E5SWsxS1dDMHlMVlJGV0MxSkxURkVORFEwSWlCa1BTSk5Nems1SUMwNE1GRXpPVGtnTFRRM0lEUXdNQ0F0TXpCVU5EQXlJQzB4TVZZdE4wd3pPRGNnTFRFeFVUTTBNU0F0TWpJZ016QXpJQzB5TWxFeU1EZ2dMVEl5SURFek9DQXpOVlExTVNBeU1ERlJOVEFnTWpBNUlEVXdJREkwTkZFMU1DQXpORFlnT1RnZ05ETTRWREl5TnlBMk1ERlJNelV4SURjd05DQTBOellnTnpBMFVUVXhOQ0EzTURRZ05USTBJRGN3TTFFMk1qRWdOamc1SURZNE1DQTJNVGRVTnpRd0lEUXpOVkUzTkRBZ01qVTFJRFU1TWlBeE1EZFJOVEk1SURRM0lEUTJNU0F4Tmt3ME5EUWdPRll6VVRRME5DQXlJRFEwT1NBdE1qUlVORGN3SUMwMk5sUTFNVFlnTFRneVVUVTFNU0F0T0RJZ05UZ3pJQzAyTUZRMk1qVWdMVE5STmpNeElERXhJRFl6T0NBeE1WRTJORGNnTVRFZ05qUTVJREpSTmpRNUlDMDJJRFl6T1NBdE16UlVOakV4SUMweE1EQlVOVFUzSUMweE5qVlVORGd4SUMweE9UUlJNems1SUMweE9UUWdNems1SUMwNE4xWXRPREJhVFRZek5pQTBOamhSTmpNMklEVXlNeUEyTWpFZ05UWTBWRFU0TUNBMk1qVlVOVE13SURZMU5WUTBOemNnTmpZMVVUUXlPU0EyTmpVZ016YzVJRFkwTUZFeU56Y2dOVGt4SURJeE5TQTBOalJVTVRVeklESXhObEV4TlRNZ01URXdJREl3TnlBMU9WRXlNekVnTXpnZ01qTTJJRE00VmpRMlVUSXpOaUE0TmlBeU5qa2dNVEl3VkRNME55QXhOVFZSTXpjeUlERTFOU0F6T1RBZ01UUTBWRFF4TnlBeE1UUlVOREk1SURneVZEUXpOU0ExTlV3ME5EZ2dOalJSTlRFeUlERXdPQ0ExTlRjZ01UZzFWRFl4T1NBek16UlVOak0ySURRMk9GcE5NekUwSURFNFVUTTJNaUF4T0NBME1EUWdNemxNTkRBeklEUTVVVE01T1NBeE1EUWdNelkySURFeE5WRXpOVFFnTVRFM0lETTBOeUF4TVRkUk16UTBJREV4TnlBek5ERWdNVEUzVkRNek55QXhNVGhSTXpFM0lERXhPQ0F5T1RZZ09UaFVNamMwSURVeVVUSTNOQ0F4T0NBek1UUWdNVGhhSWk4K1BIQmhkR2dnYVdROUlrMUtXQzB5TFZSRldDMU9MVEl5TVRjaUlHUTlJazB5TWprZ01qZzJVVEl4TmlBME1qQWdNakUySURRek5sRXlNVFlnTkRVMElESTBNQ0EwTmpSUk1qUXhJRFEyTkNBeU5EVWdORFkwVkRJMU1TQTBOalZSTWpZeklEUTJOQ0F5TnpNZ05EVTJWREk0TXlBME16WlJNamd6SURReE9TQXlOemNnTXpVMlZESTNNQ0F5T0RaTU16STRJRE15T0ZFek9EUWdNelk1SURNNE9TQXpOekpVTXprNUlETTNOVkUwTVRJZ016YzFJRFF5TXlBek5qVlVORE0xSURNek9GRTBNelVnTXpJMUlEUXlOU0F6TVRWUk5ESXdJRE14TWlBek5UY2dNamd5VkRJNE9TQXlOVEJNTXpVMUlESXhPVXcwTWpVZ01UZzBVVFF6TkNBeE56VWdORE0wSURFMk1WRTBNelFnTVRRMklEUXlOU0F4TXpaVU5EQXhJREV5TlZFek9UTWdNVEkxSURNNE15QXhNekZVTXpJNElERTNNVXd5TnpBZ01qRXpVVEk0TXlBM09TQXlPRE1nTmpOUk1qZ3pJRFV6SURJM05pQTBORlF5TlRBZ016VlJNak14SURNMUlESXlOQ0EwTkZReU1UWWdOak5STWpFMklEZ3dJREl5TWlBeE5ETlVNakk1SURJeE0wd3hOekVnTVRjeFVURXhOU0F4TXpBZ01URXdJREV5TjFFeE1EWWdNVEkwSURFd01DQXhNalJST0RjZ01USTBJRGMySURFek5GUTJOQ0F4TmpGUk5qUWdNVFkySURZMElERTJPVlEyTnlBeE56VlVOeklnTVRneFZEZ3hJREU0T0ZRNU5DQXhPVFZVTVRFeklESXdORlF4TXpnZ01qRTFWREUzTUNBeU16QlVNakV3SURJMU1FdzNOQ0F6TVRWUk5qVWdNekkwSURZMUlETXpPRkUyTlNBek5UTWdOelFnTXpZelZEazRJRE0zTkZFeE1EWWdNemMwSURFeE5pQXpOamhVTVRjeElETXlPRXd5TWprZ01qZzJXaUl2UGp4d1lYUm9JR2xrUFNKTlNsZ3RNaTFVUlZndFNTMHhSRFExTmlJZ1pEMGlUVEU0TkNBMk1EQlJNVGcwSURZeU5DQXlNRE1nTmpReVZESTBOeUEyTmpGUk1qWTFJRFkyTVNBeU56Y2dOalE1VkRJNU1DQTJNVGxSTWprd0lEVTVOaUF5TnpBZ05UYzNWREl5TmlBMU5UZFJNakV4SURVMU55QXhPVGdnTlRZM1ZERTROQ0EyTURCYVRUSXhJREk0TjFFeU1TQXlPVFVnTXpBZ016RTRWRFUwSURNMk9WUTVPQ0EwTWpCVU1UVTRJRFEwTWxFeE9UY2dORFF5SURJeU15QTBNVGxVTWpVd0lETTFOMUV5TlRBZ016UXdJREl6TmlBek1ERlVNVGsySURFNU5sUXhOVFFnT0ROUk1UUTVJRFl4SURFME9TQTFNVkV4TkRrZ01qWWdNVFkySURJMlVURTNOU0F5TmlBeE9EVWdNamxVTWpBNElEUXpWREl6TlNBM09GUXlOakFnTVRNM1VUSTJNeUF4TkRrZ01qWTFJREUxTVZReU9ESWdNVFV6VVRNd01pQXhOVE1nTXpBeUlERTBNMUV6TURJZ01UTTFJREk1TXlBeE1USlVNalk0SURZeFZESXlNeUF4TVZReE5qRWdMVEV4VVRFeU9TQXRNVEVnTVRBeUlERXdWRGMwSURjMFVUYzBJRGt4SURjNUlERXdObFF4TWpJZ01qSXdVVEUyTUNBek1qRWdNVFkySURNME1WUXhOek1nTXpnd1VURTNNeUEwTURRZ01UVTJJRFF3TkVneE5UUlJNVEkwSURRd05DQTVPU0F6TnpGVU5qRWdNamczVVRZd0lESTROaUExT1NBeU9EUlVOVGdnTWpneFZEVTJJREkzT1ZRMU15QXlOemhVTkRrZ01qYzRWRFF4SURJM09FZ3lOMUV5TVNBeU9EUWdNakVnTWpnM1dpSXZQanh3WVhSb0lHbGtQU0pOU2xndE1pMVVSVmd0VGkweU9DSWdaRDBpVFRrMElESTFNRkU1TkNBek1Ua2dNVEEwSURNNE1WUXhNamNnTkRnNFZERTJOQ0ExTnpaVU1qQXlJRFkwTTFReU5EUWdOamsxVkRJM055QTNNamxVTXpBeUlEYzFNRWd6TVRWSU16RTVVVE16TXlBM05UQWdNek16SURjME1WRXpNek1nTnpNNElETXhOaUEzTWpCVU1qYzFJRFkyTjFReU1qWWdOVGd4VkRFNE5DQTBORE5VTVRZM0lESTFNRlF4T0RRZ05UaFVNakkxSUMwNE1WUXlOelFnTFRFMk4xUXpNVFlnTFRJeU1GUXpNek1nTFRJME1WRXpNek1nTFRJMU1DQXpNVGdnTFRJMU1FZ3pNVFZJTXpBeVRESTNOQ0F0TWpJMlVURTRNQ0F0TVRReElERXpOeUF0TVRSVU9UUWdNalV3V2lJdlBqeHdZWFJvSUdsa1BTSk5TbGd0TWkxVVJWZ3RTUzB4UkRRMk1DSWdaRDBpVFRFek1TQXlPRGxSTVRNeElETXlNU0F4TkRjZ016VTBWREl3TXlBME1UVlVNekF3SURRME1sRXpOaklnTkRReUlETTVNQ0EwTVRWVU5ERTVJRE0xTlZFME1Ua2dNekl6SURRd01pQXpNRGhVTXpZMElESTVNbEV6TlRFZ01qa3lJRE0wTUNBek1EQlVNekk0SURNeU5sRXpNamdnTXpReUlETXpOeUF6TlRSVU16VTBJRE0zTWxRek5qY2dNemM0VVRNMk9DQXpOemdnTXpZNElETTNPVkV6TmpnZ016Z3lJRE0yTVNBek9EaFVNek0ySURNNU9WUXlPVGNnTkRBMVVUSTBPU0EwTURVZ01qSTNJRE0zT1ZReU1EUWdNekkyVVRJd05DQXpNREVnTWpJeklESTVNVlF5TnpnZ01qYzBWRE16TUNBeU5UbFJNemsySURJek1DQXpPVFlnTVRZelVUTTVOaUF4TXpVZ016ZzFJREV3TjFRek5USWdOVEZVTWpnNUlEZFVNVGsxSUMweE1GRXhNVGdnTFRFd0lEZzJJREU1VkRVeklEZzNVVFV6SURFeU5pQTNOQ0F4TkROVU1URTRJREUyTUZFeE16TWdNVFl3SURFME5pQXhOVEZVTVRZd0lERXlNRkV4TmpBZ09UUWdNVFF5SURjMlZERXhNU0ExT0ZFeE1Ea2dOVGNnTVRBNElEVTNWREV3TnlBMU5WRXhNRGdnTlRJZ01URTFJRFEzVkRFME5pQXpORlF5TURFZ01qZFJNak0zSURJM0lESTJNeUF6T0ZRek1ERWdOalpVTXpFNElEazNWRE15TXlBeE1qSlJNekl6SURFMU1DQXpNRElnTVRZMFZESTFOQ0F4T0RGVU1UazFJREU1TmxReE5EZ2dNak14VVRFek1TQXlOVFlnTVRNeElESTRPVm9pTHo0OGNHRjBhQ0JwWkQwaVRVcFlMVEl0VkVWWUxVNHRNa01pSUdROUlrMDNPQ0F6TlZRM09DQTJNRlE1TkNBeE1ETlVNVE0zSURFeU1WRXhOalVnTVRJeElERTROeUE1TmxReU1UQWdPRkV5TVRBZ0xUSTNJREl3TVNBdE5qQlVNVGd3SUMweE1UZFVNVFUwSUMweE5UaFVNVE13SUMweE9EVlVNVEUzSUMweE9UUlJNVEV6SUMweE9UUWdNVEEwSUMweE9EVlVPVFVnTFRFM01sRTVOU0F0TVRZNElERXdOaUF0TVRVMlZERXpNU0F0TVRJMlZERTFOeUF0TnpaVU1UY3pJQzB6VmpsTU1UY3lJRGhSTVRjd0lEY2dNVFkzSURaVU1UWXhJRE5VTVRVeUlERlVNVFF3SURCUk1URXpJREFnT1RZZ01UZGFJaTgrUEhCaGRHZ2dhV1E5SWsxS1dDMHlMVlJGV0MxSkxURkVORFJGSWlCa1BTSk5Nek1nTVRVM1VUTXpJREkxT0NBeE1Ea2dNelE1VkRJNE1DQTBOREZSTXpNeElEUTBNU0F6TnpBZ016a3lVVE00TmlBME1qSWdOREUySURReU1sRTBNamtnTkRJeUlEUXpPU0EwTVRSVU5EUTVJRE01TkZFME5Ea2dNemd4SURReE1pQXlNelJVTXpjMElEWTRVVE0zTkNBME15QXpPREVnTXpWVU5EQXlJREkyVVRReE1TQXlOeUEwTWpJZ016VlJORFF6SURVMUlEUTJNeUF4TXpGUk5EWTVJREUxTVNBME56TWdNVFV5VVRRM05TQXhOVE1nTkRneklERTFNMGcwT0RkUk5UQTJJREUxTXlBMU1EWWdNVFEwVVRVd05pQXhNemdnTlRBeElERXhOMVEwT0RFZ05qTlVORFE1SURFelVUUXpOaUF3SURReE55QXRPRkUwTURrZ0xURXdJRE01TXlBdE1UQlJNelU1SUMweE1DQXpNellnTlZRek1EWWdNelpNTXpBd0lEVXhVVEk1T1NBMU1pQXlPVFlnTlRCUk1qazBJRFE0SURJNU1pQTBObEV5TXpNZ0xURXdJREUzTWlBdE1UQlJNVEUzSUMweE1DQTNOU0F6TUZRek15QXhOVGRhVFRNMU1TQXpNamhSTXpVeElETXpOQ0F6TkRZZ016VXdWRE15TXlBek9EVlVNamMzSURRd05WRXlORElnTkRBMUlESXhNQ0F6TnpSVU1UWXdJREk1TTFFeE16RWdNakUwSURFeE9TQXhNamxSTVRFNUlERXlOaUF4TVRrZ01URTRWREV4T0NBeE1EWlJNVEU0SURZeElERXpOaUEwTkZReE56a2dNalpSTWpFM0lESTJJREkxTkNBMU9WUXlPVGdnTVRFd1VUTXdNQ0F4TVRRZ016STFJREl4TjFRek5URWdNekk0V2lJdlBqeHdZWFJvSUdsa1BTSk5TbGd0TWkxVVJWZ3RUaTB6TVNJZ1pEMGlUVEl4TXlBMU56aE1NakF3SURVM00xRXhPRFlnTlRZNElERTJNQ0ExTmpOVU1UQXlJRFUxTmtnNE0xWTJNREpJTVRBeVVURTBPU0EyTURRZ01UZzVJRFl4TjFReU5EVWdOalF4VkRJM015QTJOak5STWpjMUlEWTJOaUF5T0RVZ05qWTJVVEk1TkNBMk5qWWdNekF5SURZMk1GWXpOakZNTXpBeklEWXhVVE14TUNBMU5DQXpNVFVnTlRKVU16TTVJRFE0VkRRd01TQTBOa2cwTWpkV01FZzBNVFpSTXprMUlETWdNalUzSUROUk1USXhJRE1nTVRBd0lEQklPRGhXTkRaSU1URTBVVEV6TmlBME5pQXhOVElnTkRaVU1UYzNJRFEzVkRFNU15QTFNRlF5TURFZ05USlVNakEzSURVM1ZESXhNeUEyTVZZMU56aGFJaTgrUEhCaGRHZ2dhV1E5SWsxS1dDMHlMVlJGV0MxT0xUTXlJaUJrUFNKTk1UQTVJRFF5T1ZFNE1pQTBNamtnTmpZZ05EUTNWRFV3SURRNU1WRTFNQ0ExTmpJZ01UQXpJRFl4TkZReU16VWdOalkyVVRNeU5pQTJOallnTXpnM0lEWXhNRlEwTkRrZ05EWTFVVFEwT1NBME1qSWdOREk1SURNNE0xUXpPREVnTXpFMVZETXdNU0F5TkRGUk1qWTFJREl4TUNBeU1ERWdNVFE1VERFME1pQTVNMHd5TVRnZ09USlJNemMxSURreUlETTROU0E1TjFFek9USWdPVGtnTkRBNUlERTRObFl4T0RsSU5EUTVWakU0TmxFME5EZ2dNVGd6SURRek5pQTVOVlEwTWpFZ00xWXdTRFV3VmpFNVZqTXhVVFV3SURNNElEVTJJRFEyVkRnMklEZ3hVVEV4TlNBeE1UTWdNVE0ySURFek4xRXhORFVnTVRRM0lERTNNQ0F4TnpSVU1qQTBJREl4TVZReU16TWdNalEwVkRJMk1TQXlOemhVTWpnMElETXdPRlF6TURVZ016UXdWRE15TUNBek5qbFVNek16SURRd01WUXpOREFnTkRNeFZETTBNeUEwTmpSUk16UXpJRFV5TnlBek1Ea2dOVGN6VkRJeE1pQTJNVGxSTVRjNUlEWXhPU0F4TlRRZ05qQXlWREV4T1NBMU5qbFVNVEE1SURVMU1GRXhNRGtnTlRRNUlERXhOQ0ExTkRsUk1UTXlJRFUwT1NBeE5URWdOVE0xVkRFM01DQTBPRGxSTVRjd0lEUTJOQ0F4TlRRZ05EUTNWREV3T1NBME1qbGFJaTgrUEhCaGRHZ2dhV1E5SWsxS1dDMHlMVlJGV0MxT0xUSTVJaUJrUFNKTk5qQWdOelE1VERZMElEYzFNRkUyT1NBM05UQWdOelFnTnpVd1NEZzJUREV4TkNBM01qWlJNakE0SURZME1TQXlOVEVnTlRFMFZESTVOQ0F5TlRCUk1qazBJREU0TWlBeU9EUWdNVEU1VkRJMk1TQXhNbFF5TWpRZ0xUYzJWREU0TmlBdE1UUXpWREUwTlNBdE1UazBWREV4TXlBdE1qSTNWRGt3SUMweU5EWlJPRGNnTFRJME9TQTROaUF0TWpVd1NEYzBVVFkySUMweU5UQWdOak1nTFRJMU1GUTFPQ0F0TWpRM1ZEVTFJQzB5TXpoUk5UWWdMVEl6TnlBMk5pQXRNakkxVVRJeU1TQXROalFnTWpJeElESTFNRlEyTmlBM01qVlJOVFlnTnpNM0lEVTFJRGN6T0ZFMU5TQTNORFlnTmpBZ056UTVXaUl2UGp3dlpHVm1jejQ4WnlCemRISnZhMlU5SW1OMWNuSmxiblJEYjJ4dmNpSWdabWxzYkQwaVkzVnljbVZ1ZEVOdmJHOXlJaUJ6ZEhKdmEyVXRkMmxrZEdnOUlqQWlJSFJ5WVc1elptOXliVDBpYzJOaGJHVW9NU3d0TVNraVBqeG5JR1JoZEdFdGJXMXNMVzV2WkdVOUltMWhkR2dpUGp4bklHUmhkR0V0Ylcxc0xXNXZaR1U5SW0xemRXSnpkWEFpUGp4bklHUmhkR0V0Ylcxc0xXNXZaR1U5SW0xcElqNDhkWE5sSUdSaGRHRXRZejBpTVVRME5EUWlJSGhzYVc1ck9taHlaV1k5SWlOTlNsZ3RNaTFVUlZndFNTMHhSRFEwTkNJdlBqd3ZaejQ4WnlCa1lYUmhMVzF0YkMxdWIyUmxQU0p0YnlJZ2RISmhibk5tYjNKdFBTSjBjbUZ1YzJ4aGRHVW9PREkwTERReE15a2djMk5oYkdVb01DNDNNRGNwSWo0OGRYTmxJR1JoZEdFdFl6MGlNakl4TnlJZ2VHeHBibXM2YUhKbFpqMGlJMDFLV0MweUxWUkZXQzFPTFRJeU1UY2lMejQ4TDJjK1BHY2daR0YwWVMxdGJXd3RibTlrWlQwaWJXa2lJSFJ5WVc1elptOXliVDBpZEhKaGJuTnNZWFJsS0RneU5Dd3RNalEzS1NCelkyRnNaU2d3TGpjd055a2lQangxYzJVZ1pHRjBZUzFqUFNJeFJEUTFOaUlnZUd4cGJtczZhSEpsWmowaUkwMUtXQzB5TFZSRldDMUpMVEZFTkRVMklpOCtQQzluUGp3dlp6NDhaeUJrWVhSaExXMXRiQzF1YjJSbFBTSnRieUlnZEhKaGJuTm1iM0p0UFNKMGNtRnVjMnhoZEdVb01USXlOeTQyTERBcElqNDhkWE5sSUdSaGRHRXRZejBpTWpnaUlIaHNhVzVyT21oeVpXWTlJaU5OU2xndE1pMVVSVmd0VGkweU9DSXZQand2Wno0OFp5QmtZWFJoTFcxdGJDMXViMlJsUFNKdGFTSWdkSEpoYm5ObWIzSnRQU0owY21GdWMyeGhkR1VvTVRZeE5pNDJMREFwSWo0OGRYTmxJR1JoZEdFdFl6MGlNVVEwTmpBaUlIaHNhVzVyT21oeVpXWTlJaU5OU2xndE1pMVVSVmd0U1MweFJEUTJNQ0l2UGp3dlp6NDhaeUJrWVhSaExXMXRiQzF1YjJSbFBTSnRieUlnZEhKaGJuTm1iM0p0UFNKMGNtRnVjMnhoZEdVb01qQTROUzQyTERBcElqNDhkWE5sSUdSaGRHRXRZejBpTWtNaUlIaHNhVzVyT21oeVpXWTlJaU5OU2xndE1pMVVSVmd0VGkweVF5SXZQand2Wno0OFp5QmtZWFJoTFcxdGJDMXViMlJsUFNKdGMzVmlJaUIwY21GdWMyWnZjbTA5SW5SeVlXNXpiR0YwWlNneU5UTXdMaklzTUNraVBqeG5JR1JoZEdFdGJXMXNMVzV2WkdVOUltMXBJajQ4ZFhObElHUmhkR0V0WXowaU1VUTBORVVpSUhoc2FXNXJPbWh5WldZOUlpTk5TbGd0TWkxVVJWZ3RTUzB4UkRRMFJTSXZQand2Wno0OFp5QmtZWFJoTFcxdGJDMXViMlJsUFNKdGJpSWdkSEpoYm5ObWIzSnRQU0owY21GdWMyeGhkR1VvTlRZeUxDMHhOVEFwSUhOallXeGxLREF1TnpBM0tTSStQSFZ6WlNCa1lYUmhMV005SWpNeElpQjRiR2x1YXpwb2NtVm1QU0lqVFVwWUxUSXRWRVZZTFU0dE16RWlMejQ4TDJjK1BDOW5QanhuSUdSaGRHRXRiVzFzTFc1dlpHVTlJbTF2SWlCMGNtRnVjMlp2Y20wOUluUnlZVzV6YkdGMFpTZ3pORGsxTGpnc01Da2lQangxYzJVZ1pHRjBZUzFqUFNJeVF5SWdlR3hwYm1zNmFISmxaajBpSTAxS1dDMHlMVlJGV0MxT0xUSkRJaTgrUEM5blBqeG5JR1JoZEdFdGJXMXNMVzV2WkdVOUltMXpkV0lpSUhSeVlXNXpabTl5YlQwaWRISmhibk5zWVhSbEtETTVOREF1TkN3d0tTSStQR2NnWkdGMFlTMXRiV3d0Ym05a1pUMGliV2tpUGp4MWMyVWdaR0YwWVMxalBTSXhSRFEwUlNJZ2VHeHBibXM2YUhKbFpqMGlJMDFLV0MweUxWUkZXQzFKTFRGRU5EUkZJaTgrUEM5blBqeG5JR1JoZEdFdGJXMXNMVzV2WkdVOUltMXVJaUIwY21GdWMyWnZjbTA5SW5SeVlXNXpiR0YwWlNnMU5qSXNMVEUxTUNrZ2MyTmhiR1VvTUM0M01EY3BJajQ4ZFhObElHUmhkR0V0WXowaU16SWlJSGhzYVc1ck9taHlaV1k5SWlOTlNsZ3RNaTFVUlZndFRpMHpNaUl2UGp3dlp6NDhMMmMrUEdjZ1pHRjBZUzF0Yld3dGJtOWtaVDBpYlc4aUlIUnlZVzV6Wm05eWJUMGlkSEpoYm5Oc1lYUmxLRFE1TURZc01Da2lQangxYzJVZ1pHRjBZUzFqUFNJeU9TSWdlR3hwYm1zNmFISmxaajBpSTAxS1dDMHlMVlJGV0MxT0xUSTVJaTgrUEM5blBqd3ZaejQ4TDJjK1BDOXpkbWMrIiwKCSJSZWFsVmlld1NpemVKc29uIiA6ICJ7XCJoZWlnaHRcIjozNTYsXCJ3aWR0aFwiOjE4NzV9Igp9Cg=="/>
    </extobj>
    <extobj name="2384804F-3998-4D57-9195-F3826E402611-5">
      <extobjdata type="2384804F-3998-4D57-9195-F3826E402611" data="ewoJIkltZ1NldHRpbmdKc29uIiA6ICJ7XCJoZWlnaHRcIjoyNC45OTk5OTk5OTk5OTk5OTYsXCJ3aWR0aFwiOjQxOS42NDI4NTcxNDI4NTcxfSIsCgkiTGF0ZXgiIDogIj1yX2kocyxhXzEsYV8yKSArIFxcZ2FtbWEgXFxzdW0gcChzJ3xzLGFfMSxhXzIpY1xcX1N0YWNrZWxiZXJnUV9pXioocycpIiwKCSJMYXRleEltZ0Jhc2U2NCIgOiAiUEhOMlp5QjRiV3h1Y3owaWFIUjBjRG92TDNkM2R5NTNNeTV2Y21jdk1qQXdNQzl6ZG1jaUlIZHBaSFJvUFNJMU15NDRORFpsZUNJZ2FHVnBaMmgwUFNJekxqRTJOMlY0SWlCeWIyeGxQU0pwYldjaUlHWnZZM1Z6WVdKc1pUMGlabUZzYzJVaUlIWnBaWGRDYjNnOUlqQWdMVGsxTUNBeU16YzVPUzQ0SURFME1EQWlJSGh0Ykc1ek9uaHNhVzVyUFNKb2RIUndPaTh2ZDNkM0xuY3pMbTl5Wnk4eE9UazVMM2hzYVc1cklpQmhjbWxoTFdocFpHUmxiajBpZEhKMVpTSWdjM1I1YkdVOUluWmxjblJwWTJGc0xXRnNhV2R1T2lBdE1TNHdNVGhsZURzZ2JXRjRMWGRwWkhSb09pQTVPQ1U3SWo0OFpHVm1jejQ4Y0dGMGFDQnBaRDBpVFVwWUxUSXRWRVZZTFU0dE0wUWlJR1E5SWswMU5pQXpORGRSTlRZZ016WXdJRGN3SURNMk4wZzNNRGRSTnpJeUlETTFPU0EzTWpJZ016UTNVVGN5TWlBek16WWdOekE0SURNeU9Fd3pPVEFnTXpJM1NEY3lVVFUySURNek1pQTFOaUF6TkRkYVRUVTJJREUxTTFFMU5pQXhOamdnTnpJZ01UY3pTRGN3T0ZFM01qSWdNVFl6SURjeU1pQXhOVE5STnpJeUlERTBNQ0EzTURjZ01UTXpTRGN3VVRVMklERTBNQ0ExTmlBeE5UTmFJaTgrUEhCaGRHZ2dhV1E5SWsxS1dDMHlMVlJGV0MxSkxURkVORFZHSWlCa1BTSk5NakVnTWpnM1VUSXlJREk1TUNBeU15QXlPVFZVTWpnZ016RTNWRE00SURNME9GUTFNeUF6T0RGVU56TWdOREV4VkRrNUlEUXpNMVF4TXpJZ05EUXlVVEUyTVNBME5ESWdNVGd6SURRek1GUXlNVFFnTkRBNFZESXlOU0F6T0RoUk1qSTNJRE00TWlBeU1qZ2dNemd5VkRJek5pQXpPRGxSTWpnMElEUTBNU0F6TkRjZ05EUXhTRE0xTUZFek9UZ2dORFF4SURReU1pQTBNREJSTkRNd0lETTRNU0EwTXpBZ016WXpVVFF6TUNBek16TWdOREUzSURNeE5WUXpPVEVnTWpreVZETTJOaUF5T0RoUk16UTJJREk0T0NBek16UWdNams1VkRNeU1pQXpNamhSTXpJeUlETTNOaUF6TnpnZ016a3lVVE0xTmlBME1EVWdNelF5SURRd05WRXlPRFlnTkRBMUlESXpPU0F6TXpGUk1qSTVJRE14TlNBeU1qUWdNams0VkRFNU1DQXhOalZSTVRVMklESTFJREUxTVNBeE5sRXhNemdnTFRFeElERXdPQ0F0TVRGUk9UVWdMVEV4SURnM0lDMDFWRGMySURkVU56UWdNVGRSTnpRZ016QWdNVEUwSURFNE9WUXhOVFFnTXpZMlVURTFOQ0EwTURVZ01USTRJRFF3TlZFeE1EY2dOREExSURreUlETTNOMVEyT0NBek1UWlVOVGNnTWpnd1VUVTFJREkzT0NBME1TQXlOemhJTWpkUk1qRWdNamcwSURJeElESTROMW9pTHo0OGNHRjBhQ0JwWkQwaVRVcFlMVEl0VkVWWUxVa3RNVVEwTlRZaUlHUTlJazB4T0RRZ05qQXdVVEU0TkNBMk1qUWdNakF6SURZME1sUXlORGNnTmpZeFVUSTJOU0EyTmpFZ01qYzNJRFkwT1ZReU9UQWdOakU1VVRJNU1DQTFPVFlnTWpjd0lEVTNOMVF5TWpZZ05UVTNVVEl4TVNBMU5UY2dNVGs0SURVMk4xUXhPRFFnTmpBd1drMHlNU0F5T0RkUk1qRWdNamsxSURNd0lETXhPRlExTkNBek5qbFVPVGdnTkRJd1ZERTFPQ0EwTkRKUk1UazNJRFEwTWlBeU1qTWdOREU1VkRJMU1DQXpOVGRSTWpVd0lETTBNQ0F5TXpZZ016QXhWREU1TmlBeE9UWlVNVFUwSURnelVURTBPU0EyTVNBeE5Ea2dOVEZSTVRRNUlESTJJREUyTmlBeU5sRXhOelVnTWpZZ01UZzFJREk1VkRJd09DQTBNMVF5TXpVZ056aFVNall3SURFek4xRXlOak1nTVRRNUlESTJOU0F4TlRGVU1qZ3lJREUxTTFFek1ESWdNVFV6SURNd01pQXhORE5STXpBeUlERXpOU0F5T1RNZ01URXlWREkyT0NBMk1WUXlNak1nTVRGVU1UWXhJQzB4TVZFeE1qa2dMVEV4SURFd01pQXhNRlEzTkNBM05GRTNOQ0E1TVNBM09TQXhNRFpVTVRJeUlESXlNRkV4TmpBZ016SXhJREUyTmlBek5ERlVNVGN6SURNNE1GRXhOek1nTkRBMElERTFOaUEwTURSSU1UVTBVVEV5TkNBME1EUWdPVGtnTXpjeFZEWXhJREk0TjFFMk1DQXlPRFlnTlRrZ01qZzBWRFU0SURJNE1WUTFOaUF5TnpsVU5UTWdNamM0VkRRNUlESTNPRlEwTVNBeU56aElNamRSTWpFZ01qZzBJREl4SURJNE4xb2lMejQ4Y0dGMGFDQnBaRDBpVFVwWUxUSXRWRVZZTFU0dE1qZ2lJR1E5SWswNU5DQXlOVEJST1RRZ016RTVJREV3TkNBek9ERlVNVEkzSURRNE9GUXhOalFnTlRjMlZESXdNaUEyTkROVU1qUTBJRFk1TlZReU56Y2dOekk1VkRNd01pQTNOVEJJTXpFMVNETXhPVkV6TXpNZ056VXdJRE16TXlBM05ERlJNek16SURjek9DQXpNVFlnTnpJd1ZESTNOU0EyTmpkVU1qSTJJRFU0TVZReE9EUWdORFF6VkRFMk55QXlOVEJVTVRnMElEVTRWREl5TlNBdE9ERlVNamMwSUMweE5qZFVNekUySUMweU1qQlVNek16SUMweU5ERlJNek16SUMweU5UQWdNekU0SUMweU5UQklNekUxU0RNd01rd3lOelFnTFRJeU5sRXhPREFnTFRFME1TQXhNemNnTFRFMFZEazBJREkxTUZvaUx6NDhjR0YwYUNCcFpEMGlUVXBZTFRJdFZFVllMVWt0TVVRME5qQWlJR1E5SWsweE16RWdNamc1VVRFek1TQXpNakVnTVRRM0lETTFORlF5TURNZ05ERTFWRE13TUNBME5ESlJNell5SURRME1pQXpPVEFnTkRFMVZEUXhPU0F6TlRWUk5ERTVJRE15TXlBME1ESWdNekE0VkRNMk5DQXlPVEpSTXpVeElESTVNaUF6TkRBZ016QXdWRE15T0NBek1qWlJNekk0SURNME1pQXpNemNnTXpVMFZETTFOQ0F6TnpKVU16WTNJRE0zT0ZFek5qZ2dNemM0SURNMk9DQXpOemxSTXpZNElETTRNaUF6TmpFZ016ZzRWRE16TmlBek9UbFVNamszSURRd05WRXlORGtnTkRBMUlESXlOeUF6TnpsVU1qQTBJRE15TmxFeU1EUWdNekF4SURJeU15QXlPVEZVTWpjNElESTNORlF6TXpBZ01qVTVVVE01TmlBeU16QWdNemsySURFMk0xRXpPVFlnTVRNMUlETTROU0F4TURkVU16VXlJRFV4VkRJNE9TQTNWREU1TlNBdE1UQlJNVEU0SUMweE1DQTROaUF4T1ZRMU15QTROMUUxTXlBeE1qWWdOelFnTVRRelZERXhPQ0F4TmpCUk1UTXpJREUyTUNBeE5EWWdNVFV4VkRFMk1DQXhNakJSTVRZd0lEazBJREUwTWlBM05sUXhNVEVnTlRoUk1UQTVJRFUzSURFd09DQTFOMVF4TURjZ05UVlJNVEE0SURVeUlERXhOU0EwTjFReE5EWWdNelJVTWpBeElESTNVVEl6TnlBeU55QXlOak1nTXpoVU16QXhJRFkyVkRNeE9DQTVOMVF6TWpNZ01USXlVVE15TXlBeE5UQWdNekF5SURFMk5GUXlOVFFnTVRneFZERTVOU0F4T1RaVU1UUTRJREl6TVZFeE16RWdNalUySURFek1TQXlPRGxhSWk4K1BIQmhkR2dnYVdROUlrMUtXQzB5TFZSRldDMU9MVEpESWlCa1BTSk5OemdnTXpWVU56Z2dOakJVT1RRZ01UQXpWREV6TnlBeE1qRlJNVFkxSURFeU1TQXhPRGNnT1RaVU1qRXdJRGhSTWpFd0lDMHlOeUF5TURFZ0xUWXdWREU0TUNBdE1URTNWREUxTkNBdE1UVTRWREV6TUNBdE1UZzFWREV4TnlBdE1UazBVVEV4TXlBdE1UazBJREV3TkNBdE1UZzFWRGsxSUMweE56SlJPVFVnTFRFMk9DQXhNRFlnTFRFMU5sUXhNekVnTFRFeU5sUXhOVGNnTFRjMlZERTNNeUF0TTFZNVRERTNNaUE0VVRFM01DQTNJREUyTnlBMlZERTJNU0F6VkRFMU1pQXhWREUwTUNBd1VURXhNeUF3SURrMklERTNXaUl2UGp4d1lYUm9JR2xrUFNKTlNsZ3RNaTFVUlZndFNTMHhSRFEwUlNJZ1pEMGlUVE16SURFMU4xRXpNeUF5TlRnZ01UQTVJRE0wT1ZReU9EQWdORFF4VVRNek1TQTBOREVnTXpjd0lETTVNbEV6T0RZZ05ESXlJRFF4TmlBME1qSlJOREk1SURReU1pQTBNemtnTkRFMFZEUTBPU0F6T1RSUk5EUTVJRE00TVNBME1USWdNak0wVkRNM05DQTJPRkV6TnpRZ05ETWdNemd4SURNMVZEUXdNaUF5TmxFME1URWdNamNnTkRJeUlETTFVVFEwTXlBMU5TQTBOak1nTVRNeFVUUTJPU0F4TlRFZ05EY3pJREUxTWxFME56VWdNVFV6SURRNE15QXhOVE5JTkRnM1VUVXdOaUF4TlRNZ05UQTJJREUwTkZFMU1EWWdNVE00SURVd01TQXhNVGRVTkRneElEWXpWRFEwT1NBeE0xRTBNellnTUNBME1UY2dMVGhSTkRBNUlDMHhNQ0F6T1RNZ0xURXdVVE0xT1NBdE1UQWdNek0ySURWVU16QTJJRE0yVERNd01DQTFNVkV5T1RrZ05USWdNamsySURVd1VUSTVOQ0EwT0NBeU9USWdORFpSTWpNeklDMHhNQ0F4TnpJZ0xURXdVVEV4TnlBdE1UQWdOelVnTXpCVU16TWdNVFUzV2swek5URWdNekk0VVRNMU1TQXpNelFnTXpRMklETTFNRlF6TWpNZ016ZzFWREkzTnlBME1EVlJNalF5SURRd05TQXlNVEFnTXpjMFZERTJNQ0F5T1ROUk1UTXhJREl4TkNBeE1Ua2dNVEk1VVRFeE9TQXhNallnTVRFNUlERXhPRlF4TVRnZ01UQTJVVEV4T0NBMk1TQXhNellnTkRSVU1UYzVJREkyVVRJeE55QXlOaUF5TlRRZ05UbFVNams0SURFeE1GRXpNREFnTVRFMElETXlOU0F5TVRkVU16VXhJRE15T0ZvaUx6NDhjR0YwYUNCcFpEMGlUVXBZTFRJdFZFVllMVTR0TXpFaUlHUTlJazB5TVRNZ05UYzRUREl3TUNBMU56TlJNVGcySURVMk9DQXhOakFnTlRZelZERXdNaUExTlRaSU9ETldOakF5U0RFd01sRXhORGtnTmpBMElERTRPU0EyTVRkVU1qUTFJRFkwTVZReU56TWdOall6VVRJM05TQTJOallnTWpnMUlEWTJObEV5T1RRZ05qWTJJRE13TWlBMk5qQldNell4VERNd015QTJNVkV6TVRBZ05UUWdNekUxSURVeVZETXpPU0EwT0ZRME1ERWdORFpJTkRJM1ZqQklOREUyVVRNNU5TQXpJREkxTnlBelVURXlNU0F6SURFd01DQXdTRGc0VmpRMlNERXhORkV4TXpZZ05EWWdNVFV5SURRMlZERTNOeUEwTjFReE9UTWdOVEJVTWpBeElEVXlWREl3TnlBMU4xUXlNVE1nTmpGV05UYzRXaUl2UGp4d1lYUm9JR2xrUFNKTlNsZ3RNaTFVUlZndFRpMHpNaUlnWkQwaVRURXdPU0EwTWpsUk9ESWdOREk1SURZMklEUTBOMVExTUNBME9URlJOVEFnTlRZeUlERXdNeUEyTVRSVU1qTTFJRFkyTmxFek1qWWdOalkySURNNE55QTJNVEJVTkRRNUlEUTJOVkUwTkRrZ05ESXlJRFF5T1NBek9ETlVNemd4SURNeE5WUXpNREVnTWpReFVUSTJOU0F5TVRBZ01qQXhJREUwT1V3eE5ESWdPVE5NTWpFNElEa3lVVE0zTlNBNU1pQXpPRFVnT1RkUk16a3lJRGs1SURRd09TQXhPRFpXTVRnNVNEUTBPVll4T0RaUk5EUTRJREU0TXlBME16WWdPVFZVTkRJeElETldNRWcxTUZZeE9WWXpNVkUxTUNBek9DQTFOaUEwTmxRNE5pQTRNVkV4TVRVZ01URXpJREV6TmlBeE16ZFJNVFExSURFME55QXhOekFnTVRjMFZESXdOQ0F5TVRGVU1qTXpJREkwTkZReU5qRWdNamM0VkRJNE5DQXpNRGhVTXpBMUlETTBNRlF6TWpBZ016WTVWRE16TXlBME1ERlVNelF3SURRek1WUXpORE1nTkRZMFVUTTBNeUExTWpjZ016QTVJRFUzTTFReU1USWdOakU1VVRFM09TQTJNVGtnTVRVMElEWXdNbFF4TVRrZ05UWTVWREV3T1NBMU5UQlJNVEE1SURVME9TQXhNVFFnTlRRNVVURXpNaUExTkRrZ01UVXhJRFV6TlZReE56QWdORGc1VVRFM01DQTBOalFnTVRVMElEUTBOMVF4TURrZ05ESTVXaUl2UGp4d1lYUm9JR2xrUFNKTlNsZ3RNaTFVUlZndFRpMHlPU0lnWkQwaVRUWXdJRGMwT1V3Mk5DQTNOVEJSTmprZ056VXdJRGMwSURjMU1FZzROa3d4TVRRZ056STJVVEl3T0NBMk5ERWdNalV4SURVeE5GUXlPVFFnTWpVd1VUSTVOQ0F4T0RJZ01qZzBJREV4T1ZReU5qRWdNVEpVTWpJMElDMDNObFF4T0RZZ0xURTBNMVF4TkRVZ0xURTVORlF4TVRNZ0xUSXlOMVE1TUNBdE1qUTJVVGczSUMweU5Ea2dPRFlnTFRJMU1FZzNORkUyTmlBdE1qVXdJRFl6SUMweU5UQlVOVGdnTFRJME4xUTFOU0F0TWpNNFVUVTJJQzB5TXpjZ05qWWdMVEl5TlZFeU1qRWdMVFkwSURJeU1TQXlOVEJVTmpZZ056STFVVFUySURjek55QTFOU0EzTXpoUk5UVWdOelEySURZd0lEYzBPVm9pTHo0OGNHRjBhQ0JwWkQwaVRVcFlMVEl0VkVWWUxVNHRNa0lpSUdROUlrMDFOaUF5TXpkVU5UWWdNalV3VkRjd0lESTNNRWd6TmpsV05ESXdURE0zTUNBMU56QlJNemd3SURVNE15QXpPRGtnTlRnelVUUXdNaUExT0RNZ05EQTVJRFUyT0ZZeU56QklOekEzVVRjeU1pQXlOaklnTnpJeUlESTFNRlEzTURjZ01qTXdTRFF3T1ZZdE5qaFJOREF4SUMwNE1pQXpPVEVnTFRneVNETTRPVWd6T0RkUk16YzFJQzA0TWlBek5qa2dMVFk0VmpJek1FZzNNRkUxTmlBeU16Y2dOVFlnTWpVd1dpSXZQanh3WVhSb0lHbGtQU0pOU2xndE1pMVVSVmd0U1MweFJEWkdSU0lnWkQwaVRUTXhJREkwT1ZFeE1TQXlORGtnTVRFZ01qVTRVVEV4SURJM05TQXlOaUF6TURSVU5qWWdNelkxVkRFeU9TQTBNVGhVTWpBMklEUTBNVkV5TXpNZ05EUXhJREl6T1NBME5EQlJNamczSURReU9TQXpNVGdnTXpnMlZETTNNU0F5TlRWUk16ZzFJREU1TlNBek9EVWdNVGN3VVRNNE5TQXhOallnTXpnMklERTJOa3d6T1RnZ01Ua3pVVFF4T0NBeU5EUWdORFF6SURNd01GUTBPRFlnTXpreFZEVXdPQ0EwTXpCUk5URXdJRFF6TVNBMU1qUWdORE14U0RVek4xRTFORE1nTkRJMUlEVTBNeUEwTWpKUk5UUXpJRFF4T0NBMU1qSWdNemM0VkRRMk15QXlOVEZVTXpreElEY3hVVE00TlNBMU5TQXpOemdnTmxRek5UY2dMVEV3TUZFek5ERWdMVEUyTlNBek16QWdMVEU1TUZRek1ETWdMVEl4TmxFeU9EWWdMVEl4TmlBeU9EWWdMVEU0T0ZFeU9EWWdMVEV6T0NBek5EQWdNekpNTXpRMklEVXhURE0wTnlBMk9WRXpORGdnTnprZ016UTRJREV3TUZFek5EZ2dNalUzSURJNU1TQXpNVGRSTWpVeElETTFOU0F4T1RZZ016VTFVVEUwT0NBek5UVWdNVEE0SURNeU9WUTFNU0F5TmpCUk5Ea2dNalV4SURRM0lESTFNVkUwTlNBeU5Ea2dNekVnTWpRNVdpSXZQanh3WVhSb0lHbGtQU0pOU2xndE1pMVVSVmd0VEU4dE1qSXhNU0lnWkQwaVRUWXdJRGswT0ZFMk15QTVOVEFnTmpZMUlEazFNRWd4TWpZM1RERXpNalVnT0RFMVVURXpPRFFnTmpjM0lERXpPRGdnTmpZNVNERXpORGhNTVRNME1TQTJPRE5STVRNeU1DQTNNalFnTVRJNE5TQTNOakZSTVRJek5TQTRNRGtnTVRFM05DQTRNemhVTVRBek15QTRPREZVT0RneUlEZzVPRlEyT1RrZ09UQXlTRFUzTkVnMU5ETklNalV4VERJMU9TQTRPVEZSTnpJeUlESTFPQ0EzTWpRZ01qVXlVVGN5TlNBeU5UQWdOekkwSURJME5sRTNNakVnTWpReklEUTJNQ0F0TlRaTU1UazJJQzB6TlRaUk1UazJJQzB6TlRjZ05EQTNJQzB6TlRkUk5EVTVJQzB6TlRjZ05UUTRJQzB6TlRkVU5qYzJJQzB6TlRoUk9ERXlJQzB6TlRnZ09EazJJQzB6TlROVU1UQTJNeUF0TXpNeVZERXlNRFFnTFRJNE0xUXhNekEzSUMweE9UWlJNVE15T0NBdE1UY3dJREV6TkRnZ0xURXlORWd4TXpnNFVURXpPRGdnTFRFeU5TQXhNemd4SUMweE5EVlVNVE0xTmlBdE1qRXdWREV6TWpVZ0xUSTVORXd4TWpZM0lDMDBORGxNTmpZMklDMDBOVEJSTmpRZ0xUUTFNQ0EyTVNBdE5EUTRVVFUxSUMwME5EWWdOVFVnTFRRek9WRTFOU0F0TkRNM0lEVTNJQzAwTXpOTU5Ua3dJREUzTjFFMU9UQWdNVGM0SURVMU55QXlNakpVTkRVeUlETTJObFF6TWpJZ05UUTBURFUySURrd09VdzFOU0E1TWpSUk5UVWdPVFExSURZd0lEazBPRm9pTHo0OGNHRjBhQ0JwWkQwaVRVcFlMVEl0VkVWWUxVa3RNVVEwTlVRaUlHUTlJazB5TXlBeU9EZFJNalFnTWprd0lESTFJREk1TlZRek1DQXpNVGRVTkRBZ016UTRWRFUxSURNNE1WUTNOU0EwTVRGVU1UQXhJRFF6TTFReE16UWdORFF5VVRJd09TQTBORElnTWpNd0lETTNPRXd5TkRBZ016ZzNVVE13TWlBME5ESWdNelU0SURRME1sRTBNak1nTkRReUlEUTJNQ0F6T1RWVU5EazNJREk0TVZFME9UY2dNVGN6SURReU1TQTRNbFF5TkRrZ0xURXdVVEl5TnlBdE1UQWdNakV3SUMwMFVURTVPU0F4SURFNE55QXhNVlF4TmpnZ01qaE1NVFl4SURNMlVURTJNQ0F6TlNBeE16a2dMVFV4VkRFeE9DQXRNVE00VVRFeE9DQXRNVFEwSURFeU5pQXRNVFExVkRFMk15QXRNVFE0U0RFNE9GRXhPVFFnTFRFMU5TQXhPVFFnTFRFMU4xUXhPVEVnTFRFM05WRXhPRGdnTFRFNE55QXhPRFVnTFRFNU1GUXhOeklnTFRFNU5GRXhOekFnTFRFNU5DQXhOakVnTFRFNU5GUXhNamNnTFRFNU0xUTJOU0F0TVRreVVTMDFJQzB4T1RJZ0xUSTBJQzB4T1RSSUxUTXlVUzB6T1NBdE1UZzNJQzB6T1NBdE1UZ3pVUzB6TnlBdE1UVTJJQzB5TmlBdE1UUTRTQzAyVVRJNElDMHhORGNnTXpNZ0xURXpObEV6TmlBdE1UTXdJRGswSURFd00xUXhOVFVnTXpVd1VURTFOaUF6TlRVZ01UVTJJRE0yTkZFeE5UWWdOREExSURFek1TQTBNRFZSTVRBNUlEUXdOU0E1TkNBek56ZFVOekVnTXpFMlZEVTVJREk0TUZFMU55QXlOemdnTkRNZ01qYzRTREk1VVRJeklESTROQ0F5TXlBeU9EZGFUVEUzT0NBeE1ESlJNakF3SURJMklESTFNaUF5TmxFeU9ESWdNallnTXpFd0lEUTVWRE0xTmlBeE1EZFJNemMwSURFME1TQXpPVElnTWpFMVZEUXhNU0F6TWpWV016TXhVVFF4TVNBME1EVWdNelV3SURRd05WRXpNemtnTkRBMUlETXlPQ0EwTURKVU16QTJJRE01TTFReU9EWWdNemd3VkRJMk9TQXpOalZVTWpVMElETTFNRlF5TkRNZ016TTJWREl6TlNBek1qWk1Nak15SURNeU1sRXlNeklnTXpJeElESXlPU0F6TURoVU1qRTRJREkyTkZReU1EUWdNakV5VVRFM09DQXhNRFlnTVRjNElERXdNbG9pTHo0OGNHRjBhQ0JwWkQwaVRVcFlMVEl0VkVWWUxWWXRNakF6TWlJZ1pEMGlUVGM1SURRelVUY3pJRFF6SURVeUlEUTVWRE13SURZeFVUTXdJRFk0SURnMUlESTVNMVF4TkRZZ05USTRVVEUyTVNBMU5qQWdNVGs0SURVMk1GRXlNVGdnTlRZd0lESTBNQ0ExTkRWVU1qWXlJRFV3TVZFeU5qSWdORGsySURJMk1DQTBPRFpSTWpVNUlEUTNPU0F4TnpNZ01qWXpWRGcwSURRMVZEYzVJRFF6V2lJdlBqeHdZWFJvSUdsa1BTSk5TbGd0TWkxVVJWZ3RUaTAzUXlJZ1pEMGlUVEV6T1NBdE1qUTVTREV6TjFFeE1qVWdMVEkwT1NBeE1Ua2dMVEl6TlZZeU5URk1NVEl3SURjek4xRXhNekFnTnpVd0lERXpPU0EzTlRCUk1UVXlJRGMxTUNBeE5Ua2dOek0xVmkweU16VlJNVFV4SUMweU5Ea2dNVFF4SUMweU5EbElNVE01V2lJdlBqeHdZWFJvSUdsa1BTSk5TbGd0TWkxVVJWZ3RTUzB4UkRRMU1DSWdaRDBpVFRNMElERTFPVkV6TkNBeU5qZ2dNVEl3SURNMU5WUXpNRFlnTkRReVVUTTJNaUEwTkRJZ016azBJRFF4T0ZRME1qY2dNelUxVVRReU55QXpNallnTkRBNElETXdObFF6TmpBZ01qZzFVVE0wTVNBeU9EVWdNek13SURJNU5WUXpNVGtnTXpJMVZETXpNQ0F6TlRsVU16VXlJRE00TUZRek5qWWdNemcyU0RNMk4xRXpOamNnTXpnNElETTJNU0F6T1RKVU16UXdJRFF3TUZRek1EWWdOREEwVVRJM05pQTBNRFFnTWpRNUlETTVNRkV5TWpnZ016Z3hJREl3TmlBek5UbFJNVFl5SURNeE5TQXhORElnTWpNMVZERXlNU0F4TVRsUk1USXhJRGN6SURFME55QTFNRkV4TmprZ01qWWdNakExSURJMlNESXdPVkV6TWpFZ01qWWdNemswSURFeE1WRTBNRE1nTVRJeElEUXdOaUF4TWpGUk5ERXdJREV5TVNBME1Ua2dNVEV5VkRReU9TQTVPRlEwTWpBZ09ETlVNemt4SURVMVZETTBOaUF5TlZReU9ESWdNRlF5TURJZ0xURXhVVEV5TnlBdE1URWdPREVnTXpkVU16UWdNVFU1V2lJdlBqeHdZWFJvSUdsa1BTSk5TbGd0TWkxVVJWZ3RUaTAxUmlJZ1pEMGlUVEFnTFRZeVZpMHlOVWcwT1RsV0xUWXlTREJhSWk4K1BIQmhkR2dnYVdROUlrMUtXQzB5TFZSRldDMUpMVEZFTkRRMklpQmtQU0pOTXpBNElESTBVVE0yTnlBeU5DQTBNVFlnTnpaVU5EWTJJREU1TjFFME5qWWdNall3SURReE5DQXlPRFJSTXpBNElETXhNU0F5TnpnZ016SXhWREl6TmlBek5ERlJNVGMySURNNE15QXhOellnTkRZeVVURTNOaUExTWpNZ01qQTRJRFUzTTFReU56TWdOalE0VVRNd01pQTJOek1nTXpReklEWTRPRlEwTURjZ056QTBTRFF4T0VnME1qVlJOVEl4SURjd05DQTFOalFnTmpRd1VUVTJOU0EyTkRBZ05UYzNJRFkxTTFRMk1ETWdOamd5VkRZeU15QTNNRFJSTmpJMElEY3dOQ0EyTWpjZ056QTBWRFl6TWlBM01EVlJOalExSURjd05TQTJORFVnTmprNFZEWXhOeUExTnpkVU5UZzFJRFExT1ZRMU5qa2dORFUyVVRVME9TQTBOVFlnTlRRNUlEUTJOVkUxTkRrZ05EY3hJRFUxTUNBME56VlJOVFV3SURRM09DQTFOVEVnTkRrMFZEVTFNeUExTWpCUk5UVXpJRFUxTkNBMU5EUWdOVGM1VkRVeU5pQTJNVFpVTlRBeElEWTBNVkUwTmpVZ05qWXlJRFF4T1NBMk5qSlJNell5SURZMk1pQXpNVE1nTmpFMlZESTJNeUExTVRCUk1qWXpJRFE0TUNBeU56Z2dORFU0VkRNeE9TQTBNamRSTXpJeklEUXlOU0F6T0RrZ05EQTRWRFExTmlBek9UQlJORGt3SURNM09TQTFNaklnTXpReVZEVTFOQ0F5TkRKUk5UVTBJREl4TmlBMU5EWWdNVGcyVVRVME1TQXhOalFnTlRJNElERXpOMVEwT1RJZ056aFVOREkySURFNFZETXpNaUF0TWpCUk16SXdJQzB5TWlBeU9UZ2dMVEl5VVRFNU9TQXRNaklnTVRRMElETXpUREV6TkNBME5Fd3hNRFlnTVROUk9ETWdMVEUwSURjNElDMHhPRlEyTlNBdE1qSlJOVElnTFRJeUlEVXlJQzB4TkZFMU1pQXRNVEVnTVRFd0lESXlNVkV4TVRJZ01qSTNJREV6TUNBeU1qZElNVFF6VVRFME9TQXlNakVnTVRRNUlESXhObEV4TkRrZ01qRTBJREUwT0NBeU1EZFVNVFEwSURFNE5sUXhORElnTVRVelVURTBOQ0F4TVRRZ01UWXdJRGczVkRJd015QTBOMVF5TlRVZ01qbFVNekE0SURJMFdpSXZQanh3WVhSb0lHbGtQU0pOU2xndE1pMVVSVmd0U1MweFJEUTJNU0lnWkQwaVRUSTJJRE00TlZFeE9TQXpPVElnTVRrZ016azFVVEU1SURNNU9TQXlNaUEwTVRGVU1qY2dOREkxVVRJNUlEUXpNQ0F6TmlBME16QlVPRGNnTkRNeFNERTBNRXd4TlRrZ05URXhVVEUyTWlBMU1qSWdNVFkySURVME1GUXhOek1nTlRZMlZERTNPU0ExT0RaVU1UZzNJRFl3TTFReE9UY2dOakUxVkRJeE1TQTJNalJVTWpJNUlEWXlObEV5TkRjZ05qSTFJREkxTkNBMk1UVlVNall4SURVNU5sRXlOakVnTlRnNUlESTFNaUExTkRsVU1qTXlJRFEzTUV3eU1qSWdORE16VVRJeU1pQTBNekVnTWpjeUlEUXpNVWd6TWpOUk16TXdJRFF5TkNBek16QWdOREl3VVRNek1DQXpPVGdnTXpFM0lETTROVWd5TVRCTU1UYzBJREkwTUZFeE16VWdPREFnTVRNMUlEWTRVVEV6TlNBeU5pQXhOaklnTWpaUk1UazNJREkySURJek1DQTJNRlF5T0RNZ01UUTBVVEk0TlNBeE5UQWdNamc0SURFMU1WUXpNRE1nTVRVelNETXdOMUV6TWpJZ01UVXpJRE15TWlBeE5EVlJNekl5SURFME1pQXpNVGtnTVRNelVUTXhOQ0F4TVRjZ016QXhJRGsxVkRJMk55QTBPRlF5TVRZZ05sUXhOVFVnTFRFeFVURXlOU0F0TVRFZ09UZ2dORlExT1NBMU5sRTFOeUEyTkNBMU55QTRNMVl4TURGTU9USWdNalF4VVRFeU55QXpPRElnTVRJNElETTRNMUV4TWpnZ016ZzFJRGMzSURNNE5VZ3lObG9pTHo0OGNHRjBhQ0JwWkQwaVRVcFlMVEl0VkVWWUxVa3RNVVEwTlRnaUlHUTlJazB4TWpFZ05qUTNVVEV5TVNBMk5UY2dNVEkxSURZM01GUXhNemNnTmpnelVURXpPQ0EyT0RNZ01qQTVJRFk0T0ZReU9ESWdOamswVVRJNU5DQTJPVFFnTWprMElEWTRObEV5T1RRZ05qYzVJREkwTkNBME56ZFJNVGswSURJM09TQXhPVFFnTWpjeVVUSXhNeUF5T0RJZ01qSXpJREk1TVZFeU5EY2dNekE1SURJNU1pQXpOVFJVTXpZeUlEUXhOVkUwTURJZ05EUXlJRFF6T0NBME5ESlJORFk0SURRME1pQTBPRFVnTkRJelZEVXdNeUF6TmpsUk5UQXpJRE0wTkNBME9UWWdNekkzVkRRM055QXpNREpVTkRVMklESTVNVlEwTXpnZ01qZzRVVFF4T0NBeU9EZ2dOREEySURJNU9WUXpPVFFnTXpJNFVUTTVOQ0F6TlRNZ05ERXdJRE0yT1ZRME5ESWdNemt3VERRMU9DQXpPVE5STkRRMklEUXdOU0EwTXpRZ05EQTFTRFF6TUZFek9UZ2dOREF5SURNMk55QXpPREJVTWprMElETXhObFF5TWpnZ01qVTFVVEl6TUNBeU5UUWdNalF6SURJMU1sUXlOamNnTWpRMlZESTVNeUF5TXpoVU16SXdJREl5TkZRek5ESWdNakEyVkRNMU9TQXhPREJVTXpZMUlERTBOMUV6TmpVZ01UTXdJRE0yTUNBeE1EWlVNelUwSURZMlVUTTFOQ0F5TmlBek9ERWdNalpSTkRJNUlESTJJRFExT1NBeE5EVlJORFl4SURFMU15QTBOemtnTVRVelNEUTRNMUUwT1RrZ01UVXpJRFE1T1NBeE5EUlJORGs1SURFek9TQTBPVFlnTVRNd1VUUTFOU0F0TVRFZ016YzRJQzB4TVZFek16TWdMVEV4SURNd05TQXhOVlF5TnpjZ09UQlJNamMzSURFd09DQXlPREFnTVRJeFZESTRNeUF4TkRWUk1qZ3pJREUyTnlBeU5qa2dNVGd6VkRJek5DQXlNRFpVTWpBd0lESXhOMVF4T0RJZ01qSXdTREU0TUZFeE5qZ2dNVGM0SURFMU9TQXhNemxVTVRRMUlEZ3hWREV6TmlBME5GUXhNamtnTWpCVU1USXlJRGRVTVRFeElDMHlVVGs0SUMweE1TQTRNeUF0TVRGUk5qWWdMVEV4SURVM0lDMHhWRFE0SURFMlVUUTRJREkySURnMUlERTNObFF4TlRnZ05EY3hUREU1TlNBMk1UWlJNVGsySURZeU9TQXhPRGdnTmpNeVZERTBPU0EyTXpkSU1UUTBVVEV6TkNBMk16Y2dNVE14SURZek4xUXhNalFnTmpRd1ZERXlNU0EyTkRkYUlpOCtQSEJoZEdnZ2FXUTlJazFLV0MweUxWUkZXQzFKTFRGRU5EVXlJaUJrUFNKTk16a2dNVFk0VVRNNUlESXlOU0ExT0NBeU56SlVNVEEzSURNMU1GUXhOelFnTkRBeVZESTBOQ0EwTXpOVU16QTNJRFEwTWtnek1UQlJNelUxSURRME1pQXpPRGdnTkRJd1ZEUXlNU0F6TlRWUk5ESXhJREkyTlNBek1UQWdNak0zVVRJMk1TQXlNalFnTVRjMklESXlNMUV4TXprZ01qSXpJREV6T0NBeU1qRlJNVE00SURJeE9TQXhNeklnTVRnMlZERXlOU0F4TWpoUk1USTFJRGd4SURFME5pQTFORlF5TURrZ01qWlVNekF5SURRMVZETTVOQ0F4TVRGUk5EQXpJREV5TVNBME1EWWdNVEl4VVRReE1DQXhNakVnTkRFNUlERXhNbFEwTWprZ09UaFVOREl3SURneVZETTVNQ0ExTlZRek5EUWdNalJVTWpneElDMHhWREl3TlNBdE1URlJNVEkySUMweE1TQTRNeUEwTWxRek9TQXhOamhhVFRNM015QXpOVE5STXpZM0lEUXdOU0F6TURVZ05EQTFVVEkzTWlBME1EVWdNalEwSURNNU1WUXhPVGtnTXpVM1ZERTNNQ0F6TVRaVU1UVTBJREk0TUZReE5Ea2dNall4VVRFME9TQXlOakFnTVRZNUlESTJNRkV5T0RJZ01qWXdJRE15TnlBeU9EUlVNemN6SURNMU0xb2lMejQ4Y0dGMGFDQnBaRDBpVFVwWUxUSXRWRVZZTFVrdE1VUTBOVGtpSUdROUlrMHhNVGNnTlRsUk1URTNJREkySURFME1pQXlObEV4TnprZ01qWWdNakExSURFek1WRXlNVEVnTVRVeElESXhOU0F4TlRKUk1qRTNJREUxTXlBeU1qVWdNVFV6U0RJeU9WRXlNemdnTVRVeklESTBNU0F4TlROVU1qUTJJREUxTVZReU5EZ2dNVFEwVVRJME55QXhNemdnTWpRMUlERXlPRlF5TXpRZ09UQlVNakUwSURRelZERTRNeUEyVkRFek55QXRNVEZSTVRBeElDMHhNU0EzTUNBeE1WUXpPQ0E0TlZFek9DQTVOeUF6T1NBeE1ESk1NVEEwSURNMk1GRXhOamNnTmpFMUlERTJOeUEyTWpOUk1UWTNJRFl5TmlBeE5qWWdOakk0VkRFMk1pQTJNekpVTVRVM0lEWXpORlF4TkRrZ05qTTFWREUwTVNBMk16WlVNVE15SURZek4xUXhNaklnTmpNM1VURXhNaUEyTXpjZ01UQTVJRFl6TjFReE1ERWdOak00VkRrMUlEWTBNVlE1TkNBMk5EZFJPVFFnTmpRNUlEazJJRFkyTVZFeE1ERWdOamd3SURFd055QTJPREpVTVRjNUlEWTRPRkV4T1RRZ05qZzVJREl4TXlBMk9UQlVNalF6SURZNU0xUXlOVFFnTmprMFVUSTJOaUEyT1RRZ01qWTJJRFk0TmxFeU5qWWdOamMxSURFNU15QXpPRFpVTVRFNElEZ3pVVEV4T0NBNE1TQXhNVGdnTnpWVU1URTNJRFkxVmpVNVdpSXZQanh3WVhSb0lHbGtQU0pOU2xndE1pMVVSVmd0U1MweFJEUTBSaUlnWkQwaVRUY3pJRFkwTjFFM015QTJOVGNnTnpjZ05qY3dWRGc1SURZNE0xRTVNQ0EyT0RNZ01UWXhJRFk0T0ZReU16UWdOamswVVRJME5pQTJPVFFnTWpRMklEWTROVlF5TVRJZ05UUXlVVEl3TkNBMU1EZ2dNVGsxSURRM01sUXhPREFnTkRFNFRERTNOaUF6T1RsUk1UYzJJRE01TmlBeE9ESWdOREF5VVRJek1TQTBORElnTWpneklEUTBNbEV6TkRVZ05EUXlJRE00TXlBek9UWlVOREl5SURJNE1GRTBNaklnTVRZNUlETTBNeUEzT1ZReE56TWdMVEV4VVRFeU15QXRNVEVnT0RJZ01qZFVOREFnTVRVd1ZqRTFPVkUwTUNBeE9EQWdORGdnTWpFM1ZEazNJRFF4TkZFeE5EY2dOakV4SURFME55QTJNak5VTVRBNUlEWXpOMUV4TURRZ05qTTNJREV3TVNBMk16ZElPVFpST0RZZ05qTTNJRGd6SURZek4xUTNOaUEyTkRCVU56TWdOalEzV2swek16WWdNekkxVmpNek1WRXpNellnTkRBMUlESTNOU0EwTURWUk1qVTRJRFF3TlNBeU5EQWdNemszVkRJd055QXpOelpVTVRneElETTFNbFF4TmpNZ016TXdUREUxTnlBek1qSk1NVE0ySURJek5sRXhNVFFnTVRVd0lERXhOQ0F4TVRSUk1URTBJRFkySURFek9DQTBNbEV4TlRRZ01qWWdNVGM0SURJMlVUSXhNU0F5TmlBeU5EVWdOVGhSTWpjd0lEZ3hJREk0TlNBeE1UUlVNekU0SURJeE9WRXpNellnTWpreElETXpOaUF6TWpWYUlpOCtQSEJoZEdnZ2FXUTlJazFLV0MweUxWUkZXQzFKTFRGRU5EVTBJaUJrUFNKTk16RXhJRFF6VVRJNU5pQXpNQ0F5TmpjZ01UVlVNakEySURCUk1UUXpJREFnTVRBMUlEUTFWRFkySURFMk1GRTJOaUF5TmpVZ01UUXpJRE0xTTFRek1UUWdORFF5VVRNMk1TQTBORElnTkRBeElETTVORXcwTURRZ016azRVVFF3TmlBME1ERWdOREE1SURRd05GUTBNVGdnTkRFeVZEUXpNU0EwTVRsVU5EUTNJRFF5TWxFME5qRWdOREl5SURRM01DQTBNVE5VTkRnd0lETTVORkUwT0RBZ016YzVJRFF5TXlBeE5USlVNell6SUMwNE1GRXpORFVnTFRFek5DQXlPRFlnTFRFMk9WUXhOVEVnTFRJd05WRXhNQ0F0TWpBMUlERXdJQzB4TXpkUk1UQWdMVEV4TVNBeU9DQXRPVEZVTnpRZ0xUY3hVVGc1SUMwM01TQXhNRElnTFRnd1ZERXhOaUF0TVRFeFVURXhOaUF0TVRJeElERXhOQ0F0TVRNd1ZERXdOeUF0TVRRMFZEazVJQzB4TlRSVU9USWdMVEUyTWt3NU1DQXRNVFkwU0RreFVURXdNU0F0TVRZM0lERTFNU0F0TVRZM1VURTRPU0F0TVRZM0lESXhNU0F0TVRVMVVUSXpOQ0F0TVRRMElESTFOQ0F0TVRJeVZESTRNaUF0TnpWUk1qZzRJQzAxTmlBeU9UZ2dMVEV6VVRNeE1TQXpOU0F6TVRFZ05ETmFUVE00TkNBek1qaE1Nemd3SURNek9WRXpOemNnTXpVd0lETTNOU0F6TlRSVU16WTVJRE0yT0ZRek5Ua2dNemd5VkRNME5pQXpPVE5VTXpJNElEUXdNbFF6TURZZ05EQTFVVEkyTWlBME1EVWdNakl4SURNMU1sRXhPVEVnTXpFeklERTNNU0F5TXpOVU1UVXhJREV4TjFFeE5URWdNemdnTWpFeklETTRVVEkyT1NBek9DQXpNak1nTVRBNFRETXpNU0F4TVRoTU16ZzBJRE15T0ZvaUx6NDhjR0YwYUNCcFpEMGlUVXBZTFRJdFZFVllMVWt0TVVRME5EUWlJR1E5SWswek9Ua2dMVGd3VVRNNU9TQXRORGNnTkRBd0lDMHpNRlEwTURJZ0xURXhWaTAzVERNNE55QXRNVEZSTXpReElDMHlNaUF6TURNZ0xUSXlVVEl3T0NBdE1qSWdNVE00SURNMVZEVXhJREl3TVZFMU1DQXlNRGtnTlRBZ01qUTBVVFV3SURNME5pQTVPQ0EwTXpoVU1qSTNJRFl3TVZFek5URWdOekEwSURRM05pQTNNRFJSTlRFMElEY3dOQ0ExTWpRZ056QXpVVFl5TVNBMk9Ea2dOamd3SURZeE4xUTNOREFnTkRNMVVUYzBNQ0F5TlRVZ05Ua3lJREV3TjFFMU1qa2dORGNnTkRZeElERTJURFEwTkNBNFZqTlJORFEwSURJZ05EUTVJQzB5TkZRME56QWdMVFkyVkRVeE5pQXRPREpSTlRVeElDMDRNaUExT0RNZ0xUWXdWRFl5TlNBdE0xRTJNekVnTVRFZ05qTTRJREV4VVRZME55QXhNU0EyTkRrZ01sRTJORGtnTFRZZ05qTTVJQzB6TkZRMk1URWdMVEV3TUZRMU5UY2dMVEUyTlZRME9ERWdMVEU1TkZFek9Ua2dMVEU1TkNBek9Ua2dMVGczVmkwNE1GcE5Oak0ySURRMk9GRTJNellnTlRJeklEWXlNU0ExTmpSVU5UZ3dJRFl5TlZRMU16QWdOalUxVkRRM055QTJOalZSTkRJNUlEWTJOU0F6TnprZ05qUXdVVEkzTnlBMU9URWdNakUxSURRMk5GUXhOVE1nTWpFMlVURTFNeUF4TVRBZ01qQTNJRFU1VVRJek1TQXpPQ0F5TXpZZ016aFdORFpSTWpNMklEZzJJREkyT1NBeE1qQlVNelEzSURFMU5WRXpOeklnTVRVMUlETTVNQ0F4TkRSVU5ERTNJREV4TkZRME1qa2dPREpVTkRNMUlEVTFURFEwT0NBMk5GRTFNVElnTVRBNElEVTFOeUF4T0RWVU5qRTVJRE16TkZRMk16WWdORFk0V2swek1UUWdNVGhSTXpZeUlERTRJRFF3TkNBek9VdzBNRE1nTkRsUk16azVJREV3TkNBek5qWWdNVEUxVVRNMU5DQXhNVGNnTXpRM0lERXhOMUV6TkRRZ01URTNJRE0wTVNBeE1UZFVNek0zSURFeE9GRXpNVGNnTVRFNElESTVOaUE1T0ZReU56UWdOVEpSTWpjMElERTRJRE14TkNBeE9Gb2lMejQ4Y0dGMGFDQnBaRDBpVFVwWUxUSXRWRVZZTFU0dE1qSXhOeUlnWkQwaVRUSXlPU0F5T0RaUk1qRTJJRFF5TUNBeU1UWWdORE0yVVRJeE5pQTBOVFFnTWpRd0lEUTJORkV5TkRFZ05EWTBJREkwTlNBME5qUlVNalV4SURRMk5WRXlOak1nTkRZMElESTNNeUEwTlRaVU1qZ3pJRFF6TmxFeU9ETWdOREU1SURJM055QXpOVFpVTWpjd0lESTROa3d6TWpnZ016STRVVE00TkNBek5qa2dNemc1SURNM01sUXpPVGtnTXpjMVVUUXhNaUF6TnpVZ05ESXpJRE0yTlZRME16VWdNek00VVRRek5TQXpNalVnTkRJMUlETXhOVkUwTWpBZ016RXlJRE0xTnlBeU9ESlVNamc1SURJMU1Fd3pOVFVnTWpFNVREUXlOU0F4T0RSUk5ETTBJREUzTlNBME16UWdNVFl4VVRRek5DQXhORFlnTkRJMUlERXpObFEwTURFZ01USTFVVE01TXlBeE1qVWdNemd6SURFek1WUXpNamdnTVRjeFRESTNNQ0F5TVROUk1qZ3pJRGM1SURJNE15QTJNMUV5T0RNZ05UTWdNamMySURRMFZESTFNQ0F6TlZFeU16RWdNelVnTWpJMElEUTBWREl4TmlBMk0xRXlNVFlnT0RBZ01qSXlJREUwTTFReU1qa2dNakV6VERFM01TQXhOekZSTVRFMUlERXpNQ0F4TVRBZ01USTNVVEV3TmlBeE1qUWdNVEF3SURFeU5GRTROeUF4TWpRZ056WWdNVE0wVkRZMElERTJNVkUyTkNBeE5qWWdOalFnTVRZNVZEWTNJREUzTlZRM01pQXhPREZVT0RFZ01UZzRWRGswSURFNU5WUXhNVE1nTWpBMFZERXpPQ0F5TVRWVU1UY3dJREl6TUZReU1UQWdNalV3VERjMElETXhOVkUyTlNBek1qUWdOalVnTXpNNFVUWTFJRE0xTXlBM05DQXpOak5VT1RnZ016YzBVVEV3TmlBek56UWdNVEUySURNMk9GUXhOekVnTXpJNFRESXlPU0F5T0RaYUlpOCtQQzlrWldaelBqeG5JSE4wY205clpUMGlZM1Z5Y21WdWRFTnZiRzl5SWlCbWFXeHNQU0pqZFhKeVpXNTBRMjlzYjNJaUlITjBjbTlyWlMxM2FXUjBhRDBpTUNJZ2RISmhibk5tYjNKdFBTSnpZMkZzWlNneExDMHhLU0krUEdjZ1pHRjBZUzF0Yld3dGJtOWtaVDBpYldGMGFDSStQR2NnWkdGMFlTMXRiV3d0Ym05a1pUMGliVzhpUGp4MWMyVWdaR0YwWVMxalBTSXpSQ0lnZUd4cGJtczZhSEpsWmowaUkwMUtXQzB5TFZSRldDMU9MVE5FSWk4K1BDOW5QanhuSUdSaGRHRXRiVzFzTFc1dlpHVTlJbTF6ZFdJaUlIUnlZVzV6Wm05eWJUMGlkSEpoYm5Oc1lYUmxLREV3TlRVdU9Dd3dLU0krUEdjZ1pHRjBZUzF0Yld3dGJtOWtaVDBpYldraVBqeDFjMlVnWkdGMFlTMWpQU0l4UkRRMVJpSWdlR3hwYm1zNmFISmxaajBpSTAxS1dDMHlMVlJGV0MxSkxURkVORFZHSWk4K1BDOW5QanhuSUdSaGRHRXRiVzFzTFc1dlpHVTlJbTFwSWlCMGNtRnVjMlp2Y20wOUluUnlZVzV6YkdGMFpTZzBPRFFzTFRFMU1Da2djMk5oYkdVb01DNDNNRGNwSWo0OGRYTmxJR1JoZEdFdFl6MGlNVVEwTlRZaUlIaHNhVzVyT21oeVpXWTlJaU5OU2xndE1pMVVSVmd0U1MweFJEUTFOaUl2UGp3dlp6NDhMMmMrUEdjZ1pHRjBZUzF0Yld3dGJtOWtaVDBpYlc4aUlIUnlZVzV6Wm05eWJUMGlkSEpoYm5Oc1lYUmxLREU0TXpNdU55d3dLU0krUEhWelpTQmtZWFJoTFdNOUlqSTRJaUI0YkdsdWF6cG9jbVZtUFNJalRVcFlMVEl0VkVWWUxVNHRNamdpTHo0OEwyYytQR2NnWkdGMFlTMXRiV3d0Ym05a1pUMGliV2tpSUhSeVlXNXpabTl5YlQwaWRISmhibk5zWVhSbEtESXlNakl1Tnl3d0tTSStQSFZ6WlNCa1lYUmhMV005SWpGRU5EWXdJaUI0YkdsdWF6cG9jbVZtUFNJalRVcFlMVEl0VkVWWUxVa3RNVVEwTmpBaUx6NDhMMmMrUEdjZ1pHRjBZUzF0Yld3dGJtOWtaVDBpYlc4aUlIUnlZVzV6Wm05eWJUMGlkSEpoYm5Oc1lYUmxLREkyT1RFdU55d3dLU0krUEhWelpTQmtZWFJoTFdNOUlqSkRJaUI0YkdsdWF6cG9jbVZtUFNJalRVcFlMVEl0VkVWWUxVNHRNa01pTHo0OEwyYytQR2NnWkdGMFlTMXRiV3d0Ym05a1pUMGliWE4xWWlJZ2RISmhibk5tYjNKdFBTSjBjbUZ1YzJ4aGRHVW9NekV6Tmk0MExEQXBJajQ4WnlCa1lYUmhMVzF0YkMxdWIyUmxQU0p0YVNJK1BIVnpaU0JrWVhSaExXTTlJakZFTkRSRklpQjRiR2x1YXpwb2NtVm1QU0lqVFVwWUxUSXRWRVZZTFVrdE1VUTBORVVpTHo0OEwyYytQR2NnWkdGMFlTMXRiV3d0Ym05a1pUMGliVzRpSUhSeVlXNXpabTl5YlQwaWRISmhibk5zWVhSbEtEVTJNaXd0TVRVd0tTQnpZMkZzWlNnd0xqY3dOeWtpUGp4MWMyVWdaR0YwWVMxalBTSXpNU0lnZUd4cGJtczZhSEpsWmowaUkwMUtXQzB5TFZSRldDMU9MVE14SWk4K1BDOW5Qand2Wno0OFp5QmtZWFJoTFcxdGJDMXViMlJsUFNKdGJ5SWdkSEpoYm5ObWIzSnRQU0owY21GdWMyeGhkR1VvTkRFd01TNDVMREFwSWo0OGRYTmxJR1JoZEdFdFl6MGlNa01pSUhoc2FXNXJPbWh5WldZOUlpTk5TbGd0TWkxVVJWZ3RUaTB5UXlJdlBqd3ZaejQ4WnlCa1lYUmhMVzF0YkMxdWIyUmxQU0p0YzNWaUlpQjBjbUZ1YzJadmNtMDlJblJ5WVc1emJHRjBaU2cwTlRRMkxqWXNNQ2tpUGp4bklHUmhkR0V0Ylcxc0xXNXZaR1U5SW0xcElqNDhkWE5sSUdSaGRHRXRZejBpTVVRME5FVWlJSGhzYVc1ck9taHlaV1k5SWlOTlNsZ3RNaTFVUlZndFNTMHhSRFEwUlNJdlBqd3ZaejQ4WnlCa1lYUmhMVzF0YkMxdWIyUmxQU0p0YmlJZ2RISmhibk5tYjNKdFBTSjBjbUZ1YzJ4aGRHVW9OVFl5TEMweE5UQXBJSE5qWVd4bEtEQXVOekEzS1NJK1BIVnpaU0JrWVhSaExXTTlJak15SWlCNGJHbHVhenBvY21WbVBTSWpUVXBZTFRJdFZFVllMVTR0TXpJaUx6NDhMMmMrUEM5blBqeG5JR1JoZEdFdGJXMXNMVzV2WkdVOUltMXZJaUIwY21GdWMyWnZjbTA5SW5SeVlXNXpiR0YwWlNnMU5URXlMaklzTUNraVBqeDFjMlVnWkdGMFlTMWpQU0l5T1NJZ2VHeHBibXM2YUhKbFpqMGlJMDFLV0MweUxWUkZXQzFPTFRJNUlpOCtQQzluUGp4bklHUmhkR0V0Ylcxc0xXNXZaR1U5SW0xdklpQjBjbUZ1YzJadmNtMDlJblJ5WVc1emJHRjBaU2cyTVRJekxqUXNNQ2tpUGp4MWMyVWdaR0YwWVMxalBTSXlRaUlnZUd4cGJtczZhSEpsWmowaUkwMUtXQzB5TFZSRldDMU9MVEpDSWk4K1BDOW5QanhuSUdSaGRHRXRiVzFzTFc1dlpHVTlJbTFwSWlCMGNtRnVjMlp2Y20wOUluUnlZVzV6YkdGMFpTZzNNVEl6TGpZc01Da2lQangxYzJVZ1pHRjBZUzFqUFNJeFJEWkdSU0lnZUd4cGJtczZhSEpsWmowaUkwMUtXQzB5TFZSRldDMUpMVEZFTmtaRklpOCtQQzluUGp4bklHUmhkR0V0Ylcxc0xXNXZaR1U5SW0xdklpQjBjbUZ1YzJadmNtMDlJblJ5WVc1emJHRjBaU2czT0RNekxqTXNNQ2tpUGp4MWMyVWdaR0YwWVMxalBTSXlNakV4SWlCNGJHbHVhenBvY21WbVBTSWpUVXBZTFRJdFZFVllMVXhQTFRJeU1URWlMejQ4TDJjK1BHY2daR0YwWVMxdGJXd3RibTlrWlQwaWJXa2lJSFJ5WVc1elptOXliVDBpZEhKaGJuTnNZWFJsS0RrME5ETXVPU3d3S1NJK1BIVnpaU0JrWVhSaExXTTlJakZFTkRWRUlpQjRiR2x1YXpwb2NtVm1QU0lqVFVwWUxUSXRWRVZZTFVrdE1VUTBOVVFpTHo0OEwyYytQR2NnWkdGMFlTMXRiV3d0Ym05a1pUMGliVzhpSUhSeVlXNXpabTl5YlQwaWRISmhibk5zWVhSbEtEazVORFl1T1N3d0tTSStQSFZ6WlNCa1lYUmhMV005SWpJNElpQjRiR2x1YXpwb2NtVm1QU0lqVFVwWUxUSXRWRVZZTFU0dE1qZ2lMejQ4TDJjK1BHY2daR0YwWVMxdGJXd3RibTlrWlQwaWJYTjFjQ0lnZEhKaGJuTm1iM0p0UFNKMGNtRnVjMnhoZEdVb01UQXpNelV1T1N3d0tTSStQR2NnWkdGMFlTMXRiV3d0Ym05a1pUMGliV2tpUGp4MWMyVWdaR0YwWVMxalBTSXhSRFEyTUNJZ2VHeHBibXM2YUhKbFpqMGlJMDFLV0MweUxWUkZXQzFKTFRGRU5EWXdJaTgrUEM5blBqeG5JR1JoZEdFdGJXMXNMVzV2WkdVOUltMXZJaUIwY21GdWMyWnZjbTA5SW5SeVlXNXpiR0YwWlNnMU1ESXNOREV6S1NCelkyRnNaU2d3TGpjd055a2lQangxYzJVZ1pHRjBZUzFqUFNJeU1ETXlJaUI0YkdsdWF6cG9jbVZtUFNJalRVcFlMVEl0VkVWWUxWWXRNakF6TWlJdlBqd3ZaejQ4TDJjK1BHY2daR0YwWVMxdGJXd3RibTlrWlQwaVZHVllRWFJ2YlNJZ1pHRjBZUzF0YW5ndGRHVjRZMnhoYzNNOUlrOVNSQ0lnZEhKaGJuTm1iM0p0UFNKMGNtRnVjMnhoZEdVb01URXdPREl1TkN3d0tTSStQR2NnWkdGMFlTMXRiV3d0Ym05a1pUMGliVzhpSUhSeVlXNXpabTl5YlQwaWRISmhibk5zWVhSbEtEQWdMVEF1TlNraVBqeDFjMlVnWkdGMFlTMWpQU0kzUXlJZ2VHeHBibXM2YUhKbFpqMGlJMDFLV0MweUxWUkZXQzFPTFRkRElpOCtQQzluUGp3dlp6NDhaeUJrWVhSaExXMXRiQzF1YjJSbFBTSnRhU0lnZEhKaGJuTm1iM0p0UFNKMGNtRnVjMnhoZEdVb01URXpOakF1TkN3d0tTSStQSFZ6WlNCa1lYUmhMV005SWpGRU5EWXdJaUI0YkdsdWF6cG9jbVZtUFNJalRVcFlMVEl0VkVWWUxVa3RNVVEwTmpBaUx6NDhMMmMrUEdjZ1pHRjBZUzF0Yld3dGJtOWtaVDBpYlc4aUlIUnlZVzV6Wm05eWJUMGlkSEpoYm5Oc1lYUmxLREV4T0RJNUxqUXNNQ2tpUGp4MWMyVWdaR0YwWVMxalBTSXlReUlnZUd4cGJtczZhSEpsWmowaUkwMUtXQzB5TFZSRldDMU9MVEpESWk4K1BDOW5QanhuSUdSaGRHRXRiVzFzTFc1dlpHVTlJbTF6ZFdJaUlIUnlZVzV6Wm05eWJUMGlkSEpoYm5Oc1lYUmxLREV5TWpjMExqRXNNQ2tpUGp4bklHUmhkR0V0Ylcxc0xXNXZaR1U5SW0xcElqNDhkWE5sSUdSaGRHRXRZejBpTVVRME5FVWlJSGhzYVc1ck9taHlaV1k5SWlOTlNsZ3RNaTFVUlZndFNTMHhSRFEwUlNJdlBqd3ZaejQ4WnlCa1lYUmhMVzF0YkMxdWIyUmxQU0p0YmlJZ2RISmhibk5tYjNKdFBTSjBjbUZ1YzJ4aGRHVW9OVFl5TEMweE5UQXBJSE5qWVd4bEtEQXVOekEzS1NJK1BIVnpaU0JrWVhSaExXTTlJak14SWlCNGJHbHVhenBvY21WbVBTSWpUVXBZTFRJdFZFVllMVTR0TXpFaUx6NDhMMmMrUEM5blBqeG5JR1JoZEdFdGJXMXNMVzV2WkdVOUltMXZJaUIwY21GdWMyWnZjbTA5SW5SeVlXNXpiR0YwWlNneE16SXpPUzQyTERBcElqNDhkWE5sSUdSaGRHRXRZejBpTWtNaUlIaHNhVzVyT21oeVpXWTlJaU5OU2xndE1pMVVSVmd0VGkweVF5SXZQand2Wno0OFp5QmtZWFJoTFcxdGJDMXViMlJsUFNKdGMzVmlJaUIwY21GdWMyWnZjbTA5SW5SeVlXNXpiR0YwWlNneE16WTROQzR6TERBcElqNDhaeUJrWVhSaExXMXRiQzF1YjJSbFBTSnRhU0krUEhWelpTQmtZWFJoTFdNOUlqRkVORFJGSWlCNGJHbHVhenBvY21WbVBTSWpUVXBZTFRJdFZFVllMVWt0TVVRME5FVWlMejQ4TDJjK1BHY2daR0YwWVMxdGJXd3RibTlrWlQwaWJXNGlJSFJ5WVc1elptOXliVDBpZEhKaGJuTnNZWFJsS0RVMk1pd3RNVFV3S1NCelkyRnNaU2d3TGpjd055a2lQangxYzJVZ1pHRjBZUzFqUFNJek1pSWdlR3hwYm1zNmFISmxaajBpSTAxS1dDMHlMVlJGV0MxT0xUTXlJaTgrUEM5blBqd3ZaejQ4WnlCa1lYUmhMVzF0YkMxdWIyUmxQU0p0YnlJZ2RISmhibk5tYjNKdFBTSjBjbUZ1YzJ4aGRHVW9NVFEyTkRrdU9Dd3dLU0krUEhWelpTQmtZWFJoTFdNOUlqSTVJaUI0YkdsdWF6cG9jbVZtUFNJalRVcFlMVEl0VkVWWUxVNHRNamtpTHo0OEwyYytQR2NnWkdGMFlTMXRiV3d0Ym05a1pUMGliV2tpSUhSeVlXNXpabTl5YlQwaWRISmhibk5zWVhSbEtERTFNRE00TGpnc01Da2lQangxYzJVZ1pHRjBZUzFqUFNJeFJEUTFNQ0lnZUd4cGJtczZhSEpsWmowaUkwMUtXQzB5TFZSRldDMUpMVEZFTkRVd0lpOCtQQzluUGp4bklHUmhkR0V0Ylcxc0xXNXZaR1U5SW0xcElpQjBjbUZ1YzJadmNtMDlJblJ5WVc1emJHRjBaU2d4TlRRM01TNDRMREFwSWo0OGRYTmxJR1JoZEdFdFl6MGlOVVlpSUhoc2FXNXJPbWh5WldZOUlpTk5TbGd0TWkxVVJWZ3RUaTAxUmlJdlBqd3ZaejQ4WnlCa1lYUmhMVzF0YkMxdWIyUmxQU0p0YVNJZ2RISmhibk5tYjNKdFBTSjBjbUZ1YzJ4aGRHVW9NVFU1TnpFdU9Dd3dLU0krUEhWelpTQmtZWFJoTFdNOUlqRkVORFEySWlCNGJHbHVhenBvY21WbVBTSWpUVXBZTFRJdFZFVllMVWt0TVVRME5EWWlMejQ4TDJjK1BHY2daR0YwWVMxdGJXd3RibTlrWlQwaWJXa2lJSFJ5WVc1elptOXliVDBpZEhKaGJuTnNZWFJsS0RFMk5qRTJMamdzTUNraVBqeDFjMlVnWkdGMFlTMWpQU0l4UkRRMk1TSWdlR3hwYm1zNmFISmxaajBpSTAxS1dDMHlMVlJGV0MxSkxURkVORFl4SWk4K1BDOW5QanhuSUdSaGRHRXRiVzFzTFc1dlpHVTlJbTFwSWlCMGNtRnVjMlp2Y20wOUluUnlZVzV6YkdGMFpTZ3hOamszTnk0NExEQXBJajQ4ZFhObElHUmhkR0V0WXowaU1VUTBORVVpSUhoc2FXNXJPbWh5WldZOUlpTk5TbGd0TWkxVVJWZ3RTUzB4UkRRMFJTSXZQand2Wno0OFp5QmtZWFJoTFcxdGJDMXViMlJsUFNKdGFTSWdkSEpoYm5ObWIzSnRQU0owY21GdWMyeGhkR1VvTVRjMU1EWXVPQ3d3S1NJK1BIVnpaU0JrWVhSaExXTTlJakZFTkRVd0lpQjRiR2x1YXpwb2NtVm1QU0lqVFVwWUxUSXRWRVZZTFVrdE1VUTBOVEFpTHo0OEwyYytQR2NnWkdGMFlTMXRiV3d0Ym05a1pUMGliV2tpSUhSeVlXNXpabTl5YlQwaWRISmhibk5zWVhSbEtERTNPVE01TGpnc01Da2lQangxYzJVZ1pHRjBZUzFqUFNJeFJEUTFPQ0lnZUd4cGJtczZhSEpsWmowaUkwMUtXQzB5TFZSRldDMUpMVEZFTkRVNElpOCtQQzluUGp4bklHUmhkR0V0Ylcxc0xXNXZaR1U5SW0xcElpQjBjbUZ1YzJadmNtMDlJblJ5WVc1emJHRjBaU2d4T0RRMk1DNDRMREFwSWo0OGRYTmxJR1JoZEdFdFl6MGlNVVEwTlRJaUlIaHNhVzVyT21oeVpXWTlJaU5OU2xndE1pMVVSVmd0U1MweFJEUTFNaUl2UGp3dlp6NDhaeUJrWVhSaExXMXRiQzF1YjJSbFBTSnRhU0lnZEhKaGJuTm1iM0p0UFNKMGNtRnVjMnhoZEdVb01UZzVNall1T0N3d0tTSStQSFZ6WlNCa1lYUmhMV005SWpGRU5EVTVJaUI0YkdsdWF6cG9jbVZtUFNJalRVcFlMVEl0VkVWWUxVa3RNVVEwTlRraUx6NDhMMmMrUEdjZ1pHRjBZUzF0Yld3dGJtOWtaVDBpYldraUlIUnlZVzV6Wm05eWJUMGlkSEpoYm5Oc1lYUmxLREU1TWpJMExqZ3NNQ2tpUGp4MWMyVWdaR0YwWVMxalBTSXhSRFEwUmlJZ2VHeHBibXM2YUhKbFpqMGlJMDFLV0MweUxWUkZXQzFKTFRGRU5EUkdJaTgrUEM5blBqeG5JR1JoZEdFdGJXMXNMVzV2WkdVOUltMXBJaUIwY21GdWMyWnZjbTA5SW5SeVlXNXpiR0YwWlNneE9UWTFNeTQ0TERBcElqNDhkWE5sSUdSaGRHRXRZejBpTVVRME5USWlJSGhzYVc1ck9taHlaV1k5SWlOTlNsZ3RNaTFVUlZndFNTMHhSRFExTWlJdlBqd3ZaejQ4WnlCa1lYUmhMVzF0YkMxdWIyUmxQU0p0YVNJZ2RISmhibk5tYjNKdFBTSjBjbUZ1YzJ4aGRHVW9NakF4TVRrdU9Dd3dLU0krUEhWelpTQmtZWFJoTFdNOUlqRkVORFZHSWlCNGJHbHVhenBvY21WbVBTSWpUVXBZTFRJdFZFVllMVWt0TVVRME5VWWlMejQ4TDJjK1BHY2daR0YwWVMxdGJXd3RibTlrWlQwaWJXa2lJSFJ5WVc1elptOXliVDBpZEhKaGJuTnNZWFJsS0RJd05UY3dMamdzTUNraVBqeDFjMlVnWkdGMFlTMWpQU0l4UkRRMU5DSWdlR3hwYm1zNmFISmxaajBpSTAxS1dDMHlMVlJGV0MxSkxURkVORFUwSWk4K1BDOW5QanhuSUdSaGRHRXRiVzFzTFc1dlpHVTlJbTF6ZFdKemRYQWlJSFJ5WVc1elptOXliVDBpZEhKaGJuTnNZWFJsS0RJeE1EUTNMamdzTUNraVBqeG5JR1JoZEdFdGJXMXNMVzV2WkdVOUltMXBJajQ4ZFhObElHUmhkR0V0WXowaU1VUTBORFFpSUhoc2FXNXJPbWh5WldZOUlpTk5TbGd0TWkxVVJWZ3RTUzB4UkRRME5DSXZQand2Wno0OFp5QmtZWFJoTFcxdGJDMXViMlJsUFNKdGJ5SWdkSEpoYm5ObWIzSnRQU0owY21GdWMyeGhkR1VvT0RJMExEUXhNeWtnYzJOaGJHVW9NQzQzTURjcElqNDhkWE5sSUdSaGRHRXRZejBpTWpJeE55SWdlR3hwYm1zNmFISmxaajBpSTAxS1dDMHlMVlJGV0MxT0xUSXlNVGNpTHo0OEwyYytQR2NnWkdGMFlTMXRiV3d0Ym05a1pUMGliV2tpSUhSeVlXNXpabTl5YlQwaWRISmhibk5zWVhSbEtEZ3lOQ3d0TWpRM0tTQnpZMkZzWlNnd0xqY3dOeWtpUGp4MWMyVWdaR0YwWVMxalBTSXhSRFExTmlJZ2VHeHBibXM2YUhKbFpqMGlJMDFLV0MweUxWUkZXQzFKTFRGRU5EVTJJaTgrUEM5blBqd3ZaejQ4WnlCa1lYUmhMVzF0YkMxdWIyUmxQU0p0YnlJZ2RISmhibk5tYjNKdFBTSjBjbUZ1YzJ4aGRHVW9Nakl5TnpVdU5Dd3dLU0krUEhWelpTQmtZWFJoTFdNOUlqSTRJaUI0YkdsdWF6cG9jbVZtUFNJalRVcFlMVEl0VkVWWUxVNHRNamdpTHo0OEwyYytQR2NnWkdGMFlTMXRiV3d0Ym05a1pUMGliWE4xY0NJZ2RISmhibk5tYjNKdFBTSjBjbUZ1YzJ4aGRHVW9NakkyTmpRdU5Dd3dLU0krUEdjZ1pHRjBZUzF0Yld3dGJtOWtaVDBpYldraVBqeDFjMlVnWkdGMFlTMWpQU0l4UkRRMk1DSWdlR3hwYm1zNmFISmxaajBpSTAxS1dDMHlMVlJGV0MxSkxURkVORFl3SWk4K1BDOW5QanhuSUdSaGRHRXRiVzFzTFc1dlpHVTlJbTF2SWlCMGNtRnVjMlp2Y20wOUluUnlZVzV6YkdGMFpTZzFNRElzTkRFektTQnpZMkZzWlNnd0xqY3dOeWtpUGp4MWMyVWdaR0YwWVMxalBTSXlNRE15SWlCNGJHbHVhenBvY21WbVBTSWpUVXBZTFRJdFZFVllMVll0TWpBek1pSXZQand2Wno0OEwyYytQR2NnWkdGMFlTMXRiV3d0Ym05a1pUMGliVzhpSUhSeVlXNXpabTl5YlQwaWRISmhibk5zWVhSbEtESXpOREV3TGpnc01Da2lQangxYzJVZ1pHRjBZUzFqUFNJeU9TSWdlR3hwYm1zNmFISmxaajBpSTAxS1dDMHlMVlJGV0MxT0xUSTVJaTgrUEM5blBqd3ZaejQ4TDJjK1BDOXpkbWMrIiwKCSJSZWFsVmlld1NpemVKc29uIiA6ICJ7XCJoZWlnaHRcIjo0OTQsXCJ3aWR0aFwiOjgzOTN9Igp9Cg=="/>
    </extobj>
    <extobj name="2384804F-3998-4D57-9195-F3826E402611-6">
      <extobjdata type="2384804F-3998-4D57-9195-F3826E402611" data="ewoJIkltZ1NldHRpbmdKc29uIiA6ICJ7XCJoZWlnaHRcIjoyNC45OTk5OTk5OTk5OTk5OTYsXCJ3aWR0aFwiOjQxOC43NDk5OTk5OTk5OTk5NH0iLAoJIkxhdGV4IiA6ICI9cl9pKHMsYV8xLGFfMikgKyBcXGdhbW1hIFxcc3VtIHAocyd8cyxhXzEsYV8yKVFfaV4qKHMnLFxccGlfMShzJyksIFxccGlfMihzJykpIiwKCSJMYXRleEltZ0Jhc2U2NCIgOiAiUEhOMlp5QjRiV3h1Y3owaWFIUjBjRG92TDNkM2R5NTNNeTV2Y21jdk1qQXdNQzl6ZG1jaUlIZHBaSFJvUFNJMU15NDNNVFZsZUNJZ2FHVnBaMmgwUFNJekxqRTJOMlY0SWlCeWIyeGxQU0pwYldjaUlHWnZZM1Z6WVdKc1pUMGlabUZzYzJVaUlIWnBaWGRDYjNnOUlqQWdMVGsxTUNBeU16YzBNaTR5SURFME1EQWlJSGh0Ykc1ek9uaHNhVzVyUFNKb2RIUndPaTh2ZDNkM0xuY3pMbTl5Wnk4eE9UazVMM2hzYVc1cklpQmhjbWxoTFdocFpHUmxiajBpZEhKMVpTSWdjM1I1YkdVOUluWmxjblJwWTJGc0xXRnNhV2R1T2lBdE1TNHdNVGhsZURzZ2JXRjRMWGRwWkhSb09pQTVPQ1U3SWo0OFpHVm1jejQ4Y0dGMGFDQnBaRDBpVFVwWUxUSXRWRVZZTFU0dE0wUWlJR1E5SWswMU5pQXpORGRSTlRZZ016WXdJRGN3SURNMk4wZzNNRGRSTnpJeUlETTFPU0EzTWpJZ016UTNVVGN5TWlBek16WWdOekE0SURNeU9Fd3pPVEFnTXpJM1NEY3lVVFUySURNek1pQTFOaUF6TkRkYVRUVTJJREUxTTFFMU5pQXhOamdnTnpJZ01UY3pTRGN3T0ZFM01qSWdNVFl6SURjeU1pQXhOVE5STnpJeUlERTBNQ0EzTURjZ01UTXpTRGN3VVRVMklERTBNQ0ExTmlBeE5UTmFJaTgrUEhCaGRHZ2dhV1E5SWsxS1dDMHlMVlJGV0MxSkxURkVORFZHSWlCa1BTSk5NakVnTWpnM1VUSXlJREk1TUNBeU15QXlPVFZVTWpnZ016RTNWRE00SURNME9GUTFNeUF6T0RGVU56TWdOREV4VkRrNUlEUXpNMVF4TXpJZ05EUXlVVEUyTVNBME5ESWdNVGd6SURRek1GUXlNVFFnTkRBNFZESXlOU0F6T0RoUk1qSTNJRE00TWlBeU1qZ2dNemd5VkRJek5pQXpPRGxSTWpnMElEUTBNU0F6TkRjZ05EUXhTRE0xTUZFek9UZ2dORFF4SURReU1pQTBNREJSTkRNd0lETTRNU0EwTXpBZ016WXpVVFF6TUNBek16TWdOREUzSURNeE5WUXpPVEVnTWpreVZETTJOaUF5T0RoUk16UTJJREk0T0NBek16UWdNams1VkRNeU1pQXpNamhSTXpJeUlETTNOaUF6TnpnZ016a3lVVE0xTmlBME1EVWdNelF5SURRd05WRXlPRFlnTkRBMUlESXpPU0F6TXpGUk1qSTVJRE14TlNBeU1qUWdNams0VkRFNU1DQXhOalZSTVRVMklESTFJREUxTVNBeE5sRXhNemdnTFRFeElERXdPQ0F0TVRGUk9UVWdMVEV4SURnM0lDMDFWRGMySURkVU56UWdNVGRSTnpRZ016QWdNVEUwSURFNE9WUXhOVFFnTXpZMlVURTFOQ0EwTURVZ01USTRJRFF3TlZFeE1EY2dOREExSURreUlETTNOMVEyT0NBek1UWlVOVGNnTWpnd1VUVTFJREkzT0NBME1TQXlOemhJTWpkUk1qRWdNamcwSURJeElESTROMW9pTHo0OGNHRjBhQ0JwWkQwaVRVcFlMVEl0VkVWWUxVa3RNVVEwTlRZaUlHUTlJazB4T0RRZ05qQXdVVEU0TkNBMk1qUWdNakF6SURZME1sUXlORGNnTmpZeFVUSTJOU0EyTmpFZ01qYzNJRFkwT1ZReU9UQWdOakU1VVRJNU1DQTFPVFlnTWpjd0lEVTNOMVF5TWpZZ05UVTNVVEl4TVNBMU5UY2dNVGs0SURVMk4xUXhPRFFnTmpBd1drMHlNU0F5T0RkUk1qRWdNamsxSURNd0lETXhPRlExTkNBek5qbFVPVGdnTkRJd1ZERTFPQ0EwTkRKUk1UazNJRFEwTWlBeU1qTWdOREU1VkRJMU1DQXpOVGRSTWpVd0lETTBNQ0F5TXpZZ016QXhWREU1TmlBeE9UWlVNVFUwSURnelVURTBPU0EyTVNBeE5Ea2dOVEZSTVRRNUlESTJJREUyTmlBeU5sRXhOelVnTWpZZ01UZzFJREk1VkRJd09DQTBNMVF5TXpVZ056aFVNall3SURFek4xRXlOak1nTVRRNUlESTJOU0F4TlRGVU1qZ3lJREUxTTFFek1ESWdNVFV6SURNd01pQXhORE5STXpBeUlERXpOU0F5T1RNZ01URXlWREkyT0NBMk1WUXlNak1nTVRGVU1UWXhJQzB4TVZFeE1qa2dMVEV4SURFd01pQXhNRlEzTkNBM05GRTNOQ0E1TVNBM09TQXhNRFpVTVRJeUlESXlNRkV4TmpBZ016SXhJREUyTmlBek5ERlVNVGN6SURNNE1GRXhOek1nTkRBMElERTFOaUEwTURSSU1UVTBVVEV5TkNBME1EUWdPVGtnTXpjeFZEWXhJREk0TjFFMk1DQXlPRFlnTlRrZ01qZzBWRFU0SURJNE1WUTFOaUF5TnpsVU5UTWdNamM0VkRRNUlESTNPRlEwTVNBeU56aElNamRSTWpFZ01qZzBJREl4SURJNE4xb2lMejQ4Y0dGMGFDQnBaRDBpVFVwWUxUSXRWRVZZTFU0dE1qZ2lJR1E5SWswNU5DQXlOVEJST1RRZ016RTVJREV3TkNBek9ERlVNVEkzSURRNE9GUXhOalFnTlRjMlZESXdNaUEyTkROVU1qUTBJRFk1TlZReU56Y2dOekk1VkRNd01pQTNOVEJJTXpFMVNETXhPVkV6TXpNZ056VXdJRE16TXlBM05ERlJNek16SURjek9DQXpNVFlnTnpJd1ZESTNOU0EyTmpkVU1qSTJJRFU0TVZReE9EUWdORFF6VkRFMk55QXlOVEJVTVRnMElEVTRWREl5TlNBdE9ERlVNamMwSUMweE5qZFVNekUySUMweU1qQlVNek16SUMweU5ERlJNek16SUMweU5UQWdNekU0SUMweU5UQklNekUxU0RNd01rd3lOelFnTFRJeU5sRXhPREFnTFRFME1TQXhNemNnTFRFMFZEazBJREkxTUZvaUx6NDhjR0YwYUNCcFpEMGlUVXBZTFRJdFZFVllMVWt0TVVRME5qQWlJR1E5SWsweE16RWdNamc1VVRFek1TQXpNakVnTVRRM0lETTFORlF5TURNZ05ERTFWRE13TUNBME5ESlJNell5SURRME1pQXpPVEFnTkRFMVZEUXhPU0F6TlRWUk5ERTVJRE15TXlBME1ESWdNekE0VkRNMk5DQXlPVEpSTXpVeElESTVNaUF6TkRBZ016QXdWRE15T0NBek1qWlJNekk0SURNME1pQXpNemNnTXpVMFZETTFOQ0F6TnpKVU16WTNJRE0zT0ZFek5qZ2dNemM0SURNMk9DQXpOemxSTXpZNElETTRNaUF6TmpFZ016ZzRWRE16TmlBek9UbFVNamszSURRd05WRXlORGtnTkRBMUlESXlOeUF6TnpsVU1qQTBJRE15TmxFeU1EUWdNekF4SURJeU15QXlPVEZVTWpjNElESTNORlF6TXpBZ01qVTVVVE01TmlBeU16QWdNemsySURFMk0xRXpPVFlnTVRNMUlETTROU0F4TURkVU16VXlJRFV4VkRJNE9TQTNWREU1TlNBdE1UQlJNVEU0SUMweE1DQTROaUF4T1ZRMU15QTROMUUxTXlBeE1qWWdOelFnTVRRelZERXhPQ0F4TmpCUk1UTXpJREUyTUNBeE5EWWdNVFV4VkRFMk1DQXhNakJSTVRZd0lEazBJREUwTWlBM05sUXhNVEVnTlRoUk1UQTVJRFUzSURFd09DQTFOMVF4TURjZ05UVlJNVEE0SURVeUlERXhOU0EwTjFReE5EWWdNelJVTWpBeElESTNVVEl6TnlBeU55QXlOak1nTXpoVU16QXhJRFkyVkRNeE9DQTVOMVF6TWpNZ01USXlVVE15TXlBeE5UQWdNekF5SURFMk5GUXlOVFFnTVRneFZERTVOU0F4T1RaVU1UUTRJREl6TVZFeE16RWdNalUySURFek1TQXlPRGxhSWk4K1BIQmhkR2dnYVdROUlrMUtXQzB5TFZSRldDMU9MVEpESWlCa1BTSk5OemdnTXpWVU56Z2dOakJVT1RRZ01UQXpWREV6TnlBeE1qRlJNVFkxSURFeU1TQXhPRGNnT1RaVU1qRXdJRGhSTWpFd0lDMHlOeUF5TURFZ0xUWXdWREU0TUNBdE1URTNWREUxTkNBdE1UVTRWREV6TUNBdE1UZzFWREV4TnlBdE1UazBVVEV4TXlBdE1UazBJREV3TkNBdE1UZzFWRGsxSUMweE56SlJPVFVnTFRFMk9DQXhNRFlnTFRFMU5sUXhNekVnTFRFeU5sUXhOVGNnTFRjMlZERTNNeUF0TTFZNVRERTNNaUE0VVRFM01DQTNJREUyTnlBMlZERTJNU0F6VkRFMU1pQXhWREUwTUNBd1VURXhNeUF3SURrMklERTNXaUl2UGp4d1lYUm9JR2xrUFNKTlNsZ3RNaTFVUlZndFNTMHhSRFEwUlNJZ1pEMGlUVE16SURFMU4xRXpNeUF5TlRnZ01UQTVJRE0wT1ZReU9EQWdORFF4VVRNek1TQTBOREVnTXpjd0lETTVNbEV6T0RZZ05ESXlJRFF4TmlBME1qSlJOREk1SURReU1pQTBNemtnTkRFMFZEUTBPU0F6T1RSUk5EUTVJRE00TVNBME1USWdNak0wVkRNM05DQTJPRkV6TnpRZ05ETWdNemd4SURNMVZEUXdNaUF5TmxFME1URWdNamNnTkRJeUlETTFVVFEwTXlBMU5TQTBOak1nTVRNeFVUUTJPU0F4TlRFZ05EY3pJREUxTWxFME56VWdNVFV6SURRNE15QXhOVE5JTkRnM1VUVXdOaUF4TlRNZ05UQTJJREUwTkZFMU1EWWdNVE00SURVd01TQXhNVGRVTkRneElEWXpWRFEwT1NBeE0xRTBNellnTUNBME1UY2dMVGhSTkRBNUlDMHhNQ0F6T1RNZ0xURXdVVE0xT1NBdE1UQWdNek0ySURWVU16QTJJRE0yVERNd01DQTFNVkV5T1RrZ05USWdNamsySURVd1VUSTVOQ0EwT0NBeU9USWdORFpSTWpNeklDMHhNQ0F4TnpJZ0xURXdVVEV4TnlBdE1UQWdOelVnTXpCVU16TWdNVFUzV2swek5URWdNekk0VVRNMU1TQXpNelFnTXpRMklETTFNRlF6TWpNZ016ZzFWREkzTnlBME1EVlJNalF5SURRd05TQXlNVEFnTXpjMFZERTJNQ0F5T1ROUk1UTXhJREl4TkNBeE1Ua2dNVEk1VVRFeE9TQXhNallnTVRFNUlERXhPRlF4TVRnZ01UQTJVVEV4T0NBMk1TQXhNellnTkRSVU1UYzVJREkyVVRJeE55QXlOaUF5TlRRZ05UbFVNams0SURFeE1GRXpNREFnTVRFMElETXlOU0F5TVRkVU16VXhJRE15T0ZvaUx6NDhjR0YwYUNCcFpEMGlUVXBZTFRJdFZFVllMVTR0TXpFaUlHUTlJazB5TVRNZ05UYzRUREl3TUNBMU56TlJNVGcySURVMk9DQXhOakFnTlRZelZERXdNaUExTlRaSU9ETldOakF5U0RFd01sRXhORGtnTmpBMElERTRPU0EyTVRkVU1qUTFJRFkwTVZReU56TWdOall6VVRJM05TQTJOallnTWpnMUlEWTJObEV5T1RRZ05qWTJJRE13TWlBMk5qQldNell4VERNd015QTJNVkV6TVRBZ05UUWdNekUxSURVeVZETXpPU0EwT0ZRME1ERWdORFpJTkRJM1ZqQklOREUyVVRNNU5TQXpJREkxTnlBelVURXlNU0F6SURFd01DQXdTRGc0VmpRMlNERXhORkV4TXpZZ05EWWdNVFV5SURRMlZERTNOeUEwTjFReE9UTWdOVEJVTWpBeElEVXlWREl3TnlBMU4xUXlNVE1nTmpGV05UYzRXaUl2UGp4d1lYUm9JR2xrUFNKTlNsZ3RNaTFVUlZndFRpMHpNaUlnWkQwaVRURXdPU0EwTWpsUk9ESWdOREk1SURZMklEUTBOMVExTUNBME9URlJOVEFnTlRZeUlERXdNeUEyTVRSVU1qTTFJRFkyTmxFek1qWWdOalkySURNNE55QTJNVEJVTkRRNUlEUTJOVkUwTkRrZ05ESXlJRFF5T1NBek9ETlVNemd4SURNeE5WUXpNREVnTWpReFVUSTJOU0F5TVRBZ01qQXhJREUwT1V3eE5ESWdPVE5NTWpFNElEa3lVVE0zTlNBNU1pQXpPRFVnT1RkUk16a3lJRGs1SURRd09TQXhPRFpXTVRnNVNEUTBPVll4T0RaUk5EUTRJREU0TXlBME16WWdPVFZVTkRJeElETldNRWcxTUZZeE9WWXpNVkUxTUNBek9DQTFOaUEwTmxRNE5pQTRNVkV4TVRVZ01URXpJREV6TmlBeE16ZFJNVFExSURFME55QXhOekFnTVRjMFZESXdOQ0F5TVRGVU1qTXpJREkwTkZReU5qRWdNamM0VkRJNE5DQXpNRGhVTXpBMUlETTBNRlF6TWpBZ016WTVWRE16TXlBME1ERlVNelF3SURRek1WUXpORE1nTkRZMFVUTTBNeUExTWpjZ016QTVJRFUzTTFReU1USWdOakU1VVRFM09TQTJNVGtnTVRVMElEWXdNbFF4TVRrZ05UWTVWREV3T1NBMU5UQlJNVEE1SURVME9TQXhNVFFnTlRRNVVURXpNaUExTkRrZ01UVXhJRFV6TlZReE56QWdORGc1VVRFM01DQTBOalFnTVRVMElEUTBOMVF4TURrZ05ESTVXaUl2UGp4d1lYUm9JR2xrUFNKTlNsZ3RNaTFVUlZndFRpMHlPU0lnWkQwaVRUWXdJRGMwT1V3Mk5DQTNOVEJSTmprZ056VXdJRGMwSURjMU1FZzROa3d4TVRRZ056STJVVEl3T0NBMk5ERWdNalV4SURVeE5GUXlPVFFnTWpVd1VUSTVOQ0F4T0RJZ01qZzBJREV4T1ZReU5qRWdNVEpVTWpJMElDMDNObFF4T0RZZ0xURTBNMVF4TkRVZ0xURTVORlF4TVRNZ0xUSXlOMVE1TUNBdE1qUTJVVGczSUMweU5Ea2dPRFlnTFRJMU1FZzNORkUyTmlBdE1qVXdJRFl6SUMweU5UQlVOVGdnTFRJME4xUTFOU0F0TWpNNFVUVTJJQzB5TXpjZ05qWWdMVEl5TlZFeU1qRWdMVFkwSURJeU1TQXlOVEJVTmpZZ056STFVVFUySURjek55QTFOU0EzTXpoUk5UVWdOelEySURZd0lEYzBPVm9pTHo0OGNHRjBhQ0JwWkQwaVRVcFlMVEl0VkVWWUxVNHRNa0lpSUdROUlrMDFOaUF5TXpkVU5UWWdNalV3VkRjd0lESTNNRWd6TmpsV05ESXdURE0zTUNBMU56QlJNemd3SURVNE15QXpPRGtnTlRnelVUUXdNaUExT0RNZ05EQTVJRFUyT0ZZeU56QklOekEzVVRjeU1pQXlOaklnTnpJeUlESTFNRlEzTURjZ01qTXdTRFF3T1ZZdE5qaFJOREF4SUMwNE1pQXpPVEVnTFRneVNETTRPVWd6T0RkUk16YzFJQzA0TWlBek5qa2dMVFk0VmpJek1FZzNNRkUxTmlBeU16Y2dOVFlnTWpVd1dpSXZQanh3WVhSb0lHbGtQU0pOU2xndE1pMVVSVmd0U1MweFJEWkdSU0lnWkQwaVRUTXhJREkwT1ZFeE1TQXlORGtnTVRFZ01qVTRVVEV4SURJM05TQXlOaUF6TURSVU5qWWdNelkxVkRFeU9TQTBNVGhVTWpBMklEUTBNVkV5TXpNZ05EUXhJREl6T1NBME5EQlJNamczSURReU9TQXpNVGdnTXpnMlZETTNNU0F5TlRWUk16ZzFJREU1TlNBek9EVWdNVGN3VVRNNE5TQXhOallnTXpnMklERTJOa3d6T1RnZ01Ua3pVVFF4T0NBeU5EUWdORFF6SURNd01GUTBPRFlnTXpreFZEVXdPQ0EwTXpCUk5URXdJRFF6TVNBMU1qUWdORE14U0RVek4xRTFORE1nTkRJMUlEVTBNeUEwTWpKUk5UUXpJRFF4T0NBMU1qSWdNemM0VkRRMk15QXlOVEZVTXpreElEY3hVVE00TlNBMU5TQXpOemdnTmxRek5UY2dMVEV3TUZFek5ERWdMVEUyTlNBek16QWdMVEU1TUZRek1ETWdMVEl4TmxFeU9EWWdMVEl4TmlBeU9EWWdMVEU0T0ZFeU9EWWdMVEV6T0NBek5EQWdNekpNTXpRMklEVXhURE0wTnlBMk9WRXpORGdnTnprZ016UTRJREV3TUZFek5EZ2dNalUzSURJNU1TQXpNVGRSTWpVeElETTFOU0F4T1RZZ016VTFVVEUwT0NBek5UVWdNVEE0SURNeU9WUTFNU0F5TmpCUk5Ea2dNalV4SURRM0lESTFNVkUwTlNBeU5Ea2dNekVnTWpRNVdpSXZQanh3WVhSb0lHbGtQU0pOU2xndE1pMVVSVmd0VEU4dE1qSXhNU0lnWkQwaVRUWXdJRGswT0ZFMk15QTVOVEFnTmpZMUlEazFNRWd4TWpZM1RERXpNalVnT0RFMVVURXpPRFFnTmpjM0lERXpPRGdnTmpZNVNERXpORGhNTVRNME1TQTJPRE5STVRNeU1DQTNNalFnTVRJNE5TQTNOakZSTVRJek5TQTRNRGtnTVRFM05DQTRNemhVTVRBek15QTRPREZVT0RneUlEZzVPRlEyT1RrZ09UQXlTRFUzTkVnMU5ETklNalV4VERJMU9TQTRPVEZSTnpJeUlESTFPQ0EzTWpRZ01qVXlVVGN5TlNBeU5UQWdOekkwSURJME5sRTNNakVnTWpReklEUTJNQ0F0TlRaTU1UazJJQzB6TlRaUk1UazJJQzB6TlRjZ05EQTNJQzB6TlRkUk5EVTVJQzB6TlRjZ05UUTRJQzB6TlRkVU5qYzJJQzB6TlRoUk9ERXlJQzB6TlRnZ09EazJJQzB6TlROVU1UQTJNeUF0TXpNeVZERXlNRFFnTFRJNE0xUXhNekEzSUMweE9UWlJNVE15T0NBdE1UY3dJREV6TkRnZ0xURXlORWd4TXpnNFVURXpPRGdnTFRFeU5TQXhNemd4SUMweE5EVlVNVE0xTmlBdE1qRXdWREV6TWpVZ0xUSTVORXd4TWpZM0lDMDBORGxNTmpZMklDMDBOVEJSTmpRZ0xUUTFNQ0EyTVNBdE5EUTRVVFUxSUMwME5EWWdOVFVnTFRRek9WRTFOU0F0TkRNM0lEVTNJQzAwTXpOTU5Ua3dJREUzTjFFMU9UQWdNVGM0SURVMU55QXlNakpVTkRVeUlETTJObFF6TWpJZ05UUTBURFUySURrd09VdzFOU0E1TWpSUk5UVWdPVFExSURZd0lEazBPRm9pTHo0OGNHRjBhQ0JwWkQwaVRVcFlMVEl0VkVWWUxVa3RNVVEwTlVRaUlHUTlJazB5TXlBeU9EZFJNalFnTWprd0lESTFJREk1TlZRek1DQXpNVGRVTkRBZ016UTRWRFUxSURNNE1WUTNOU0EwTVRGVU1UQXhJRFF6TTFReE16UWdORFF5VVRJd09TQTBORElnTWpNd0lETTNPRXd5TkRBZ016ZzNVVE13TWlBME5ESWdNelU0SURRME1sRTBNak1nTkRReUlEUTJNQ0F6T1RWVU5EazNJREk0TVZFME9UY2dNVGN6SURReU1TQTRNbFF5TkRrZ0xURXdVVEl5TnlBdE1UQWdNakV3SUMwMFVURTVPU0F4SURFNE55QXhNVlF4TmpnZ01qaE1NVFl4SURNMlVURTJNQ0F6TlNBeE16a2dMVFV4VkRFeE9DQXRNVE00VVRFeE9DQXRNVFEwSURFeU5pQXRNVFExVkRFMk15QXRNVFE0U0RFNE9GRXhPVFFnTFRFMU5TQXhPVFFnTFRFMU4xUXhPVEVnTFRFM05WRXhPRGdnTFRFNE55QXhPRFVnTFRFNU1GUXhOeklnTFRFNU5GRXhOekFnTFRFNU5DQXhOakVnTFRFNU5GUXhNamNnTFRFNU0xUTJOU0F0TVRreVVTMDFJQzB4T1RJZ0xUSTBJQzB4T1RSSUxUTXlVUzB6T1NBdE1UZzNJQzB6T1NBdE1UZ3pVUzB6TnlBdE1UVTJJQzB5TmlBdE1UUTRTQzAyVVRJNElDMHhORGNnTXpNZ0xURXpObEV6TmlBdE1UTXdJRGswSURFd00xUXhOVFVnTXpVd1VURTFOaUF6TlRVZ01UVTJJRE0yTkZFeE5UWWdOREExSURFek1TQTBNRFZSTVRBNUlEUXdOU0E1TkNBek56ZFVOekVnTXpFMlZEVTVJREk0TUZFMU55QXlOemdnTkRNZ01qYzRTREk1VVRJeklESTROQ0F5TXlBeU9EZGFUVEUzT0NBeE1ESlJNakF3SURJMklESTFNaUF5TmxFeU9ESWdNallnTXpFd0lEUTVWRE0xTmlBeE1EZFJNemMwSURFME1TQXpPVElnTWpFMVZEUXhNU0F6TWpWV016TXhVVFF4TVNBME1EVWdNelV3SURRd05WRXpNemtnTkRBMUlETXlPQ0EwTURKVU16QTJJRE01TTFReU9EWWdNemd3VkRJMk9TQXpOalZVTWpVMElETTFNRlF5TkRNZ016TTJWREl6TlNBek1qWk1Nak15SURNeU1sRXlNeklnTXpJeElESXlPU0F6TURoVU1qRTRJREkyTkZReU1EUWdNakV5VVRFM09DQXhNRFlnTVRjNElERXdNbG9pTHo0OGNHRjBhQ0JwWkQwaVRVcFlMVEl0VkVWWUxWWXRNakF6TWlJZ1pEMGlUVGM1SURRelVUY3pJRFF6SURVeUlEUTVWRE13SURZeFVUTXdJRFk0SURnMUlESTVNMVF4TkRZZ05USTRVVEUyTVNBMU5qQWdNVGs0SURVMk1GRXlNVGdnTlRZd0lESTBNQ0ExTkRWVU1qWXlJRFV3TVZFeU5qSWdORGsySURJMk1DQTBPRFpSTWpVNUlEUTNPU0F4TnpNZ01qWXpWRGcwSURRMVZEYzVJRFF6V2lJdlBqeHdZWFJvSUdsa1BTSk5TbGd0TWkxVVJWZ3RUaTAzUXlJZ1pEMGlUVEV6T1NBdE1qUTVTREV6TjFFeE1qVWdMVEkwT1NBeE1Ua2dMVEl6TlZZeU5URk1NVEl3SURjek4xRXhNekFnTnpVd0lERXpPU0EzTlRCUk1UVXlJRGMxTUNBeE5Ua2dOek0xVmkweU16VlJNVFV4SUMweU5Ea2dNVFF4SUMweU5EbElNVE01V2lJdlBqeHdZWFJvSUdsa1BTSk5TbGd0TWkxVVJWZ3RTUzB4UkRRME5DSWdaRDBpVFRNNU9TQXRPREJSTXprNUlDMDBOeUEwTURBZ0xUTXdWRFF3TWlBdE1URldMVGRNTXpnM0lDMHhNVkV6TkRFZ0xUSXlJRE13TXlBdE1qSlJNakE0SUMweU1pQXhNemdnTXpWVU5URWdNakF4VVRVd0lESXdPU0ExTUNBeU5EUlJOVEFnTXpRMklEazRJRFF6T0ZReU1qY2dOakF4VVRNMU1TQTNNRFFnTkRjMklEY3dORkUxTVRRZ056QTBJRFV5TkNBM01ETlJOakl4SURZNE9TQTJPREFnTmpFM1ZEYzBNQ0EwTXpWUk56UXdJREkxTlNBMU9USWdNVEEzVVRVeU9TQTBOeUEwTmpFZ01UWk1ORFEwSURoV00xRTBORFFnTWlBME5Ea2dMVEkwVkRRM01DQXROalpVTlRFMklDMDRNbEUxTlRFZ0xUZ3lJRFU0TXlBdE5qQlVOakkxSUMwelVUWXpNU0F4TVNBMk16Z2dNVEZSTmpRM0lERXhJRFkwT1NBeVVUWTBPU0F0TmlBMk16a2dMVE0wVkRZeE1TQXRNVEF3VkRVMU55QXRNVFkxVkRRNE1TQXRNVGswVVRNNU9TQXRNVGswSURNNU9TQXRPRGRXTFRnd1drMDJNellnTkRZNFVUWXpOaUExTWpNZ05qSXhJRFUyTkZRMU9EQWdOakkxVkRVek1DQTJOVFZVTkRjM0lEWTJOVkUwTWprZ05qWTFJRE0zT1NBMk5EQlJNamMzSURVNU1TQXlNVFVnTkRZMFZERTFNeUF5TVRaUk1UVXpJREV4TUNBeU1EY2dOVGxSTWpNeElETTRJREl6TmlBek9GWTBObEV5TXpZZ09EWWdNalk1SURFeU1GUXpORGNnTVRVMVVUTTNNaUF4TlRVZ016a3dJREUwTkZRME1UY2dNVEUwVkRReU9TQTRNbFEwTXpVZ05UVk1ORFE0SURZMFVUVXhNaUF4TURnZ05UVTNJREU0TlZRMk1Ua2dNek0wVkRZek5pQTBOamhhVFRNeE5DQXhPRkV6TmpJZ01UZ2dOREEwSURNNVREUXdNeUEwT1ZFek9Ua2dNVEEwSURNMk5pQXhNVFZSTXpVMElERXhOeUF6TkRjZ01URTNVVE0wTkNBeE1UY2dNelF4SURFeE4xUXpNemNnTVRFNFVUTXhOeUF4TVRnZ01qazJJRGs0VkRJM05DQTFNbEV5TnpRZ01UZ2dNekUwSURFNFdpSXZQanh3WVhSb0lHbGtQU0pOU2xndE1pMVVSVmd0VGkweU1qRTNJaUJrUFNKTk1qSTVJREk0TmxFeU1UWWdOREl3SURJeE5pQTBNelpSTWpFMklEUTFOQ0F5TkRBZ05EWTBVVEkwTVNBME5qUWdNalExSURRMk5GUXlOVEVnTkRZMVVUSTJNeUEwTmpRZ01qY3pJRFExTmxReU9ETWdORE0yVVRJNE15QTBNVGtnTWpjM0lETTFObFF5TnpBZ01qZzJURE15T0NBek1qaFJNemcwSURNMk9TQXpPRGtnTXpjeVZETTVPU0F6TnpWUk5ERXlJRE0zTlNBME1qTWdNelkxVkRRek5TQXpNemhSTkRNMUlETXlOU0EwTWpVZ016RTFVVFF5TUNBek1USWdNelUzSURJNE1sUXlPRGtnTWpVd1RETTFOU0F5TVRsTU5ESTFJREU0TkZFME16UWdNVGMxSURRek5DQXhOakZSTkRNMElERTBOaUEwTWpVZ01UTTJWRFF3TVNBeE1qVlJNemt6SURFeU5TQXpPRE1nTVRNeFZETXlPQ0F4TnpGTU1qY3dJREl4TTFFeU9ETWdOemtnTWpneklEWXpVVEk0TXlBMU15QXlOellnTkRSVU1qVXdJRE0xVVRJek1TQXpOU0F5TWpRZ05EUlVNakUySURZelVUSXhOaUE0TUNBeU1qSWdNVFF6VkRJeU9TQXlNVE5NTVRjeElERTNNVkV4TVRVZ01UTXdJREV4TUNBeE1qZFJNVEEySURFeU5DQXhNREFnTVRJMFVUZzNJREV5TkNBM05pQXhNelJVTmpRZ01UWXhVVFkwSURFMk5pQTJOQ0F4TmpsVU5qY2dNVGMxVkRjeUlERTRNVlE0TVNBeE9EaFVPVFFnTVRrMVZERXhNeUF5TURSVU1UTTRJREl4TlZReE56QWdNak13VkRJeE1DQXlOVEJNTnpRZ016RTFVVFkxSURNeU5DQTJOU0F6TXpoUk5qVWdNelV6SURjMElETTJNMVE1T0NBek56UlJNVEEySURNM05DQXhNVFlnTXpZNFZERTNNU0F6TWpoTU1qSTVJREk0TmxvaUx6NDhjR0YwYUNCcFpEMGlUVXBZTFRJdFZFVllMVWt0TVVRM01FSWlJR1E5SWsweE16SWdMVEV4VVRrNElDMHhNU0E1T0NBeU1sWXpNMHd4TVRFZ05qRlJNVGcySURJeE9TQXlNakFnTXpNMFRESXlPQ0F6TlRoSU1UazJVVEUxT0NBek5UZ2dNVFF5SURNMU5WUXhNRE1nTXpNMlVUa3lJRE15T1NBNE1TQXpNVGhVTmpJZ01qazNWRFV6SURJNE5WRTFNU0F5T0RRZ016Z2dNamcwVVRFNUlESTROQ0F4T1NBeU9UUlJNVGtnTXpBd0lETTRJRE15T1ZRNU15QXpPVEZVTVRZMElEUXlPVkV4TnpFZ05ETXhJRE00T1NBME16RlJOVFE1SURRek1TQTFOVE1nTkRNd1VUVTNNeUEwTWpNZ05UY3pJRFF3TWxFMU56TWdNemN4SURVME1TQXpOakJSTlRNMUlETTFPQ0EwTnpJZ016VTRTRFF3T0V3ME1EVWdNelF4VVRNNU15QXlOamtnTXpreklESXlNbEV6T1RNZ01UY3dJRFF3TWlBeE1qbFVOREl4SURZMVZEUXpNU0F6TjFFME16RWdNakFnTkRFM0lEVlVNemd4SUMweE1GRXpOekFnTFRFd0lETTJNeUF0TjFRek5EY2dNVGRVTXpNeElEYzNVVE16TUNBNE5pQXpNekFnTVRJeFVUTXpNQ0F4TnpBZ016TTVJREl5TmxRek5UY2dNekU0VkRNMk55QXpOVGhJTWpZNVRESTJPQ0F6TlRSUk1qWTRJRE0xTVNBeU5Ea2dNamMxVkRJd05pQXhNVFJVTVRjMUlERTNVVEUyTkNBdE1URWdNVE15SUMweE1Wb2lMejQ4TDJSbFpuTStQR2NnYzNSeWIydGxQU0pqZFhKeVpXNTBRMjlzYjNJaUlHWnBiR3c5SW1OMWNuSmxiblJEYjJ4dmNpSWdjM1J5YjJ0bExYZHBaSFJvUFNJd0lpQjBjbUZ1YzJadmNtMDlJbk5qWVd4bEtERXNMVEVwSWo0OFp5QmtZWFJoTFcxdGJDMXViMlJsUFNKdFlYUm9JajQ4WnlCa1lYUmhMVzF0YkMxdWIyUmxQU0p0YnlJK1BIVnpaU0JrWVhSaExXTTlJak5FSWlCNGJHbHVhenBvY21WbVBTSWpUVXBZTFRJdFZFVllMVTR0TTBRaUx6NDhMMmMrUEdjZ1pHRjBZUzF0Yld3dGJtOWtaVDBpYlhOMVlpSWdkSEpoYm5ObWIzSnRQU0owY21GdWMyeGhkR1VvTVRBMU5TNDRMREFwSWo0OFp5QmtZWFJoTFcxdGJDMXViMlJsUFNKdGFTSStQSFZ6WlNCa1lYUmhMV005SWpGRU5EVkdJaUI0YkdsdWF6cG9jbVZtUFNJalRVcFlMVEl0VkVWWUxVa3RNVVEwTlVZaUx6NDhMMmMrUEdjZ1pHRjBZUzF0Yld3dGJtOWtaVDBpYldraUlIUnlZVzV6Wm05eWJUMGlkSEpoYm5Oc1lYUmxLRFE0TkN3dE1UVXdLU0J6WTJGc1pTZ3dMamN3TnlraVBqeDFjMlVnWkdGMFlTMWpQU0l4UkRRMU5pSWdlR3hwYm1zNmFISmxaajBpSTAxS1dDMHlMVlJGV0MxSkxURkVORFUySWk4K1BDOW5Qand2Wno0OFp5QmtZWFJoTFcxdGJDMXViMlJsUFNKdGJ5SWdkSEpoYm5ObWIzSnRQU0owY21GdWMyeGhkR1VvTVRnek15NDNMREFwSWo0OGRYTmxJR1JoZEdFdFl6MGlNamdpSUhoc2FXNXJPbWh5WldZOUlpTk5TbGd0TWkxVVJWZ3RUaTB5T0NJdlBqd3ZaejQ4WnlCa1lYUmhMVzF0YkMxdWIyUmxQU0p0YVNJZ2RISmhibk5tYjNKdFBTSjBjbUZ1YzJ4aGRHVW9Nakl5TWk0M0xEQXBJajQ4ZFhObElHUmhkR0V0WXowaU1VUTBOakFpSUhoc2FXNXJPbWh5WldZOUlpTk5TbGd0TWkxVVJWZ3RTUzB4UkRRMk1DSXZQand2Wno0OFp5QmtZWFJoTFcxdGJDMXViMlJsUFNKdGJ5SWdkSEpoYm5ObWIzSnRQU0owY21GdWMyeGhkR1VvTWpZNU1TNDNMREFwSWo0OGRYTmxJR1JoZEdFdFl6MGlNa01pSUhoc2FXNXJPbWh5WldZOUlpTk5TbGd0TWkxVVJWZ3RUaTB5UXlJdlBqd3ZaejQ4WnlCa1lYUmhMVzF0YkMxdWIyUmxQU0p0YzNWaUlpQjBjbUZ1YzJadmNtMDlJblJ5WVc1emJHRjBaU2d6TVRNMkxqUXNNQ2tpUGp4bklHUmhkR0V0Ylcxc0xXNXZaR1U5SW0xcElqNDhkWE5sSUdSaGRHRXRZejBpTVVRME5FVWlJSGhzYVc1ck9taHlaV1k5SWlOTlNsZ3RNaTFVUlZndFNTMHhSRFEwUlNJdlBqd3ZaejQ4WnlCa1lYUmhMVzF0YkMxdWIyUmxQU0p0YmlJZ2RISmhibk5tYjNKdFBTSjBjbUZ1YzJ4aGRHVW9OVFl5TEMweE5UQXBJSE5qWVd4bEtEQXVOekEzS1NJK1BIVnpaU0JrWVhSaExXTTlJak14SWlCNGJHbHVhenBvY21WbVBTSWpUVXBZTFRJdFZFVllMVTR0TXpFaUx6NDhMMmMrUEM5blBqeG5JR1JoZEdFdGJXMXNMVzV2WkdVOUltMXZJaUIwY21GdWMyWnZjbTA5SW5SeVlXNXpiR0YwWlNnME1UQXhMamtzTUNraVBqeDFjMlVnWkdGMFlTMWpQU0l5UXlJZ2VHeHBibXM2YUhKbFpqMGlJMDFLV0MweUxWUkZXQzFPTFRKRElpOCtQQzluUGp4bklHUmhkR0V0Ylcxc0xXNXZaR1U5SW0xemRXSWlJSFJ5WVc1elptOXliVDBpZEhKaGJuTnNZWFJsS0RRMU5EWXVOaXd3S1NJK1BHY2daR0YwWVMxdGJXd3RibTlrWlQwaWJXa2lQangxYzJVZ1pHRjBZUzFqUFNJeFJEUTBSU0lnZUd4cGJtczZhSEpsWmowaUkwMUtXQzB5TFZSRldDMUpMVEZFTkRSRklpOCtQQzluUGp4bklHUmhkR0V0Ylcxc0xXNXZaR1U5SW0xdUlpQjBjbUZ1YzJadmNtMDlJblJ5WVc1emJHRjBaU2cxTmpJc0xURTFNQ2tnYzJOaGJHVW9NQzQzTURjcElqNDhkWE5sSUdSaGRHRXRZejBpTXpJaUlIaHNhVzVyT21oeVpXWTlJaU5OU2xndE1pMVVSVmd0VGkwek1pSXZQand2Wno0OEwyYytQR2NnWkdGMFlTMXRiV3d0Ym05a1pUMGliVzhpSUhSeVlXNXpabTl5YlQwaWRISmhibk5zWVhSbEtEVTFNVEl1TWl3d0tTSStQSFZ6WlNCa1lYUmhMV005SWpJNUlpQjRiR2x1YXpwb2NtVm1QU0lqVFVwWUxUSXRWRVZZTFU0dE1qa2lMejQ4TDJjK1BHY2daR0YwWVMxdGJXd3RibTlrWlQwaWJXOGlJSFJ5WVc1elptOXliVDBpZEhKaGJuTnNZWFJsS0RZeE1qTXVOQ3d3S1NJK1BIVnpaU0JrWVhSaExXTTlJakpDSWlCNGJHbHVhenBvY21WbVBTSWpUVXBZTFRJdFZFVllMVTR0TWtJaUx6NDhMMmMrUEdjZ1pHRjBZUzF0Yld3dGJtOWtaVDBpYldraUlIUnlZVzV6Wm05eWJUMGlkSEpoYm5Oc1lYUmxLRGN4TWpNdU5pd3dLU0krUEhWelpTQmtZWFJoTFdNOUlqRkVOa1pGSWlCNGJHbHVhenBvY21WbVBTSWpUVXBZTFRJdFZFVllMVWt0TVVRMlJrVWlMejQ4TDJjK1BHY2daR0YwWVMxdGJXd3RibTlrWlQwaWJXOGlJSFJ5WVc1elptOXliVDBpZEhKaGJuTnNZWFJsS0RjNE16TXVNeXd3S1NJK1BIVnpaU0JrWVhSaExXTTlJakl5TVRFaUlIaHNhVzVyT21oeVpXWTlJaU5OU2xndE1pMVVSVmd0VEU4dE1qSXhNU0l2UGp3dlp6NDhaeUJrWVhSaExXMXRiQzF1YjJSbFBTSnRhU0lnZEhKaGJuTm1iM0p0UFNKMGNtRnVjMnhoZEdVb09UUTBNeTQ1TERBcElqNDhkWE5sSUdSaGRHRXRZejBpTVVRME5VUWlJSGhzYVc1ck9taHlaV1k5SWlOTlNsZ3RNaTFVUlZndFNTMHhSRFExUkNJdlBqd3ZaejQ4WnlCa1lYUmhMVzF0YkMxdWIyUmxQU0p0YnlJZ2RISmhibk5tYjNKdFBTSjBjbUZ1YzJ4aGRHVW9PVGswTmk0NUxEQXBJajQ4ZFhObElHUmhkR0V0WXowaU1qZ2lJSGhzYVc1ck9taHlaV1k5SWlOTlNsZ3RNaTFVUlZndFRpMHlPQ0l2UGp3dlp6NDhaeUJrWVhSaExXMXRiQzF1YjJSbFBTSnRjM1Z3SWlCMGNtRnVjMlp2Y20wOUluUnlZVzV6YkdGMFpTZ3hNRE16TlM0NUxEQXBJajQ4WnlCa1lYUmhMVzF0YkMxdWIyUmxQU0p0YVNJK1BIVnpaU0JrWVhSaExXTTlJakZFTkRZd0lpQjRiR2x1YXpwb2NtVm1QU0lqVFVwWUxUSXRWRVZZTFVrdE1VUTBOakFpTHo0OEwyYytQR2NnWkdGMFlTMXRiV3d0Ym05a1pUMGliVzhpSUhSeVlXNXpabTl5YlQwaWRISmhibk5zWVhSbEtEVXdNaXcwTVRNcElITmpZV3hsS0RBdU56QTNLU0krUEhWelpTQmtZWFJoTFdNOUlqSXdNeklpSUhoc2FXNXJPbWh5WldZOUlpTk5TbGd0TWkxVVJWZ3RWaTB5TURNeUlpOCtQQzluUGp3dlp6NDhaeUJrWVhSaExXMXRiQzF1YjJSbFBTSlVaVmhCZEc5dElpQmtZWFJoTFcxcWVDMTBaWGhqYkdGemN6MGlUMUpFSWlCMGNtRnVjMlp2Y20wOUluUnlZVzV6YkdGMFpTZ3hNVEE0TWk0MExEQXBJajQ4WnlCa1lYUmhMVzF0YkMxdWIyUmxQU0p0YnlJZ2RISmhibk5tYjNKdFBTSjBjbUZ1YzJ4aGRHVW9NQ0F0TUM0MUtTSStQSFZ6WlNCa1lYUmhMV005SWpkRElpQjRiR2x1YXpwb2NtVm1QU0lqVFVwWUxUSXRWRVZZTFU0dE4wTWlMejQ4TDJjK1BDOW5QanhuSUdSaGRHRXRiVzFzTFc1dlpHVTlJbTFwSWlCMGNtRnVjMlp2Y20wOUluUnlZVzV6YkdGMFpTZ3hNVE0yTUM0MExEQXBJajQ4ZFhObElHUmhkR0V0WXowaU1VUTBOakFpSUhoc2FXNXJPbWh5WldZOUlpTk5TbGd0TWkxVVJWZ3RTUzB4UkRRMk1DSXZQand2Wno0OFp5QmtZWFJoTFcxdGJDMXViMlJsUFNKdGJ5SWdkSEpoYm5ObWIzSnRQU0owY21GdWMyeGhkR1VvTVRFNE1qa3VOQ3d3S1NJK1BIVnpaU0JrWVhSaExXTTlJakpESWlCNGJHbHVhenBvY21WbVBTSWpUVXBZTFRJdFZFVllMVTR0TWtNaUx6NDhMMmMrUEdjZ1pHRjBZUzF0Yld3dGJtOWtaVDBpYlhOMVlpSWdkSEpoYm5ObWIzSnRQU0owY21GdWMyeGhkR1VvTVRJeU56UXVNU3d3S1NJK1BHY2daR0YwWVMxdGJXd3RibTlrWlQwaWJXa2lQangxYzJVZ1pHRjBZUzFqUFNJeFJEUTBSU0lnZUd4cGJtczZhSEpsWmowaUkwMUtXQzB5TFZSRldDMUpMVEZFTkRSRklpOCtQQzluUGp4bklHUmhkR0V0Ylcxc0xXNXZaR1U5SW0xdUlpQjBjbUZ1YzJadmNtMDlJblJ5WVc1emJHRjBaU2cxTmpJc0xURTFNQ2tnYzJOaGJHVW9NQzQzTURjcElqNDhkWE5sSUdSaGRHRXRZejBpTXpFaUlIaHNhVzVyT21oeVpXWTlJaU5OU2xndE1pMVVSVmd0VGkwek1TSXZQand2Wno0OEwyYytQR2NnWkdGMFlTMXRiV3d0Ym05a1pUMGliVzhpSUhSeVlXNXpabTl5YlQwaWRISmhibk5zWVhSbEtERXpNak01TGpZc01Da2lQangxYzJVZ1pHRjBZUzFqUFNJeVF5SWdlR3hwYm1zNmFISmxaajBpSTAxS1dDMHlMVlJGV0MxT0xUSkRJaTgrUEM5blBqeG5JR1JoZEdFdGJXMXNMVzV2WkdVOUltMXpkV0lpSUhSeVlXNXpabTl5YlQwaWRISmhibk5zWVhSbEtERXpOamcwTGpNc01Da2lQanhuSUdSaGRHRXRiVzFzTFc1dlpHVTlJbTFwSWo0OGRYTmxJR1JoZEdFdFl6MGlNVVEwTkVVaUlIaHNhVzVyT21oeVpXWTlJaU5OU2xndE1pMVVSVmd0U1MweFJEUTBSU0l2UGp3dlp6NDhaeUJrWVhSaExXMXRiQzF1YjJSbFBTSnRiaUlnZEhKaGJuTm1iM0p0UFNKMGNtRnVjMnhoZEdVb05UWXlMQzB4TlRBcElITmpZV3hsS0RBdU56QTNLU0krUEhWelpTQmtZWFJoTFdNOUlqTXlJaUI0YkdsdWF6cG9jbVZtUFNJalRVcFlMVEl0VkVWWUxVNHRNeklpTHo0OEwyYytQQzluUGp4bklHUmhkR0V0Ylcxc0xXNXZaR1U5SW0xdklpQjBjbUZ1YzJadmNtMDlJblJ5WVc1emJHRjBaU2d4TkRZME9TNDRMREFwSWo0OGRYTmxJR1JoZEdFdFl6MGlNamtpSUhoc2FXNXJPbWh5WldZOUlpTk5TbGd0TWkxVVJWZ3RUaTB5T1NJdlBqd3ZaejQ4WnlCa1lYUmhMVzF0YkMxdWIyUmxQU0p0YzNWaWMzVndJaUIwY21GdWMyWnZjbTA5SW5SeVlXNXpiR0YwWlNneE5UQXpPQzQ0TERBcElqNDhaeUJrWVhSaExXMXRiQzF1YjJSbFBTSnRhU0krUEhWelpTQmtZWFJoTFdNOUlqRkVORFEwSWlCNGJHbHVhenBvY21WbVBTSWpUVXBZTFRJdFZFVllMVWt0TVVRME5EUWlMejQ4TDJjK1BHY2daR0YwWVMxdGJXd3RibTlrWlQwaWJXOGlJSFJ5WVc1elptOXliVDBpZEhKaGJuTnNZWFJsS0RneU5DdzBNVE1wSUhOallXeGxLREF1TnpBM0tTSStQSFZ6WlNCa1lYUmhMV005SWpJeU1UY2lJSGhzYVc1ck9taHlaV1k5SWlOTlNsZ3RNaTFVUlZndFRpMHlNakUzSWk4K1BDOW5QanhuSUdSaGRHRXRiVzFzTFc1dlpHVTlJbTFwSWlCMGNtRnVjMlp2Y20wOUluUnlZVzV6YkdGMFpTZzRNalFzTFRJME55a2djMk5oYkdVb01DNDNNRGNwSWo0OGRYTmxJR1JoZEdFdFl6MGlNVVEwTlRZaUlIaHNhVzVyT21oeVpXWTlJaU5OU2xndE1pMVVSVmd0U1MweFJEUTFOaUl2UGp3dlp6NDhMMmMrUEdjZ1pHRjBZUzF0Yld3dGJtOWtaVDBpYlc4aUlIUnlZVzV6Wm05eWJUMGlkSEpoYm5Oc1lYUmxLREUyTWpZMkxqUXNNQ2tpUGp4MWMyVWdaR0YwWVMxalBTSXlPQ0lnZUd4cGJtczZhSEpsWmowaUkwMUtXQzB5TFZSRldDMU9MVEk0SWk4K1BDOW5QanhuSUdSaGRHRXRiVzFzTFc1dlpHVTlJbTF6ZFhBaUlIUnlZVzV6Wm05eWJUMGlkSEpoYm5Oc1lYUmxLREUyTmpVMUxqUXNNQ2tpUGp4bklHUmhkR0V0Ylcxc0xXNXZaR1U5SW0xcElqNDhkWE5sSUdSaGRHRXRZejBpTVVRME5qQWlJSGhzYVc1ck9taHlaV1k5SWlOTlNsZ3RNaTFVUlZndFNTMHhSRFEyTUNJdlBqd3ZaejQ4WnlCa1lYUmhMVzF0YkMxdWIyUmxQU0p0YnlJZ2RISmhibk5tYjNKdFBTSjBjbUZ1YzJ4aGRHVW9OVEF5TERReE15a2djMk5oYkdVb01DNDNNRGNwSWo0OGRYTmxJR1JoZEdFdFl6MGlNakF6TWlJZ2VHeHBibXM2YUhKbFpqMGlJMDFLV0MweUxWUkZXQzFXTFRJd016SWlMejQ4TDJjK1BDOW5QanhuSUdSaGRHRXRiVzFzTFc1dlpHVTlJbTF2SWlCMGNtRnVjMlp2Y20wOUluUnlZVzV6YkdGMFpTZ3hOelF3TVM0NExEQXBJajQ4ZFhObElHUmhkR0V0WXowaU1rTWlJSGhzYVc1ck9taHlaV1k5SWlOTlNsZ3RNaTFVUlZndFRpMHlReUl2UGp3dlp6NDhaeUJrWVhSaExXMXRiQzF1YjJSbFBTSnRjM1ZpSWlCMGNtRnVjMlp2Y20wOUluUnlZVzV6YkdGMFpTZ3hOemcwTmk0MUxEQXBJajQ4WnlCa1lYUmhMVzF0YkMxdWIyUmxQU0p0YVNJK1BIVnpaU0JrWVhSaExXTTlJakZFTnpCQ0lpQjRiR2x1YXpwb2NtVm1QU0lqVFVwWUxUSXRWRVZZTFVrdE1VUTNNRUlpTHo0OEwyYytQR2NnWkdGMFlTMXRiV3d0Ym05a1pUMGliVzRpSUhSeVlXNXpabTl5YlQwaWRISmhibk5zWVhSbEtEWXdNeXd0TVRVd0tTQnpZMkZzWlNnd0xqY3dOeWtpUGp4MWMyVWdaR0YwWVMxalBTSXpNU0lnZUd4cGJtczZhSEpsWmowaUkwMUtXQzB5TFZSRldDMU9MVE14SWk4K1BDOW5Qand2Wno0OFp5QmtZWFJoTFcxdGJDMXViMlJsUFNKdGJ5SWdkSEpoYm5ObWIzSnRQU0owY21GdWMyeGhkR1VvTVRnNE5UTXVNU3d3S1NJK1BIVnpaU0JrWVhSaExXTTlJakk0SWlCNGJHbHVhenBvY21WbVBTSWpUVXBZTFRJdFZFVllMVTR0TWpnaUx6NDhMMmMrUEdjZ1pHRjBZUzF0Yld3dGJtOWtaVDBpYlhOMWNDSWdkSEpoYm5ObWIzSnRQU0owY21GdWMyeGhkR1VvTVRreU5ESXVNU3d3S1NJK1BHY2daR0YwWVMxdGJXd3RibTlrWlQwaWJXa2lQangxYzJVZ1pHRjBZUzFqUFNJeFJEUTJNQ0lnZUd4cGJtczZhSEpsWmowaUkwMUtXQzB5TFZSRldDMUpMVEZFTkRZd0lpOCtQQzluUGp4bklHUmhkR0V0Ylcxc0xXNXZaR1U5SW0xdklpQjBjbUZ1YzJadmNtMDlJblJ5WVc1emJHRjBaU2cxTURJc05ERXpLU0J6WTJGc1pTZ3dMamN3TnlraVBqeDFjMlVnWkdGMFlTMWpQU0l5TURNeUlpQjRiR2x1YXpwb2NtVm1QU0lqVFVwWUxUSXRWRVZZTFZZdE1qQXpNaUl2UGp3dlp6NDhMMmMrUEdjZ1pHRjBZUzF0Yld3dGJtOWtaVDBpYlc4aUlIUnlZVzV6Wm05eWJUMGlkSEpoYm5Oc1lYUmxLREU1T1RnNExqVXNNQ2tpUGp4MWMyVWdaR0YwWVMxalBTSXlPU0lnZUd4cGJtczZhSEpsWmowaUkwMUtXQzB5TFZSRldDMU9MVEk1SWk4K1BDOW5QanhuSUdSaGRHRXRiVzFzTFc1dlpHVTlJbTF2SWlCMGNtRnVjMlp2Y20wOUluUnlZVzV6YkdGMFpTZ3lNRE0zTnk0MUxEQXBJajQ4ZFhObElHUmhkR0V0WXowaU1rTWlJSGhzYVc1ck9taHlaV1k5SWlOTlNsZ3RNaTFVUlZndFRpMHlReUl2UGp3dlp6NDhaeUJrWVhSaExXMXRiQzF1YjJSbFBTSnRjM1ZpSWlCMGNtRnVjMlp2Y20wOUluUnlZVzV6YkdGMFpTZ3lNRGd5TWk0eUxEQXBJajQ4WnlCa1lYUmhMVzF0YkMxdWIyUmxQU0p0YVNJK1BIVnpaU0JrWVhSaExXTTlJakZFTnpCQ0lpQjRiR2x1YXpwb2NtVm1QU0lqVFVwWUxUSXRWRVZZTFVrdE1VUTNNRUlpTHo0OEwyYytQR2NnWkdGMFlTMXRiV3d0Ym05a1pUMGliVzRpSUhSeVlXNXpabTl5YlQwaWRISmhibk5zWVhSbEtEWXdNeXd0TVRVd0tTQnpZMkZzWlNnd0xqY3dOeWtpUGp4MWMyVWdaR0YwWVMxalBTSXpNaUlnZUd4cGJtczZhSEpsWmowaUkwMUtXQzB5TFZSRldDMU9MVE15SWk4K1BDOW5Qand2Wno0OFp5QmtZWFJoTFcxdGJDMXViMlJsUFNKdGJ5SWdkSEpoYm5ObWIzSnRQU0owY21GdWMyeGhkR1VvTWpFNE1qZ3VOeXd3S1NJK1BIVnpaU0JrWVhSaExXTTlJakk0SWlCNGJHbHVhenBvY21WbVBTSWpUVXBZTFRJdFZFVllMVTR0TWpnaUx6NDhMMmMrUEdjZ1pHRjBZUzF0Yld3dGJtOWtaVDBpYlhOMWNDSWdkSEpoYm5ObWIzSnRQU0owY21GdWMyeGhkR1VvTWpJeU1UY3VOeXd3S1NJK1BHY2daR0YwWVMxdGJXd3RibTlrWlQwaWJXa2lQangxYzJVZ1pHRjBZUzFqUFNJeFJEUTJNQ0lnZUd4cGJtczZhSEpsWmowaUkwMUtXQzB5TFZSRldDMUpMVEZFTkRZd0lpOCtQQzluUGp4bklHUmhkR0V0Ylcxc0xXNXZaR1U5SW0xdklpQjBjbUZ1YzJadmNtMDlJblJ5WVc1emJHRjBaU2cxTURJc05ERXpLU0J6WTJGc1pTZ3dMamN3TnlraVBqeDFjMlVnWkdGMFlTMWpQU0l5TURNeUlpQjRiR2x1YXpwb2NtVm1QU0lqVFVwWUxUSXRWRVZZTFZZdE1qQXpNaUl2UGp3dlp6NDhMMmMrUEdjZ1pHRjBZUzF0Yld3dGJtOWtaVDBpYlc4aUlIUnlZVzV6Wm05eWJUMGlkSEpoYm5Oc1lYUmxLREl5T1RZMExqSXNNQ2tpUGp4MWMyVWdaR0YwWVMxalBTSXlPU0lnZUd4cGJtczZhSEpsWmowaUkwMUtXQzB5TFZSRldDMU9MVEk1SWk4K1BDOW5QanhuSUdSaGRHRXRiVzFzTFc1dlpHVTlJbTF2SWlCMGNtRnVjMlp2Y20wOUluUnlZVzV6YkdGMFpTZ3lNek0xTXk0eUxEQXBJajQ4ZFhObElHUmhkR0V0WXowaU1qa2lJSGhzYVc1ck9taHlaV1k5SWlOTlNsZ3RNaTFVUlZndFRpMHlPU0l2UGp3dlp6NDhMMmMrUEM5blBqd3ZjM1puUGc9PSIsCgkiUmVhbFZpZXdTaXplSnNvbiIgOiAie1wiaGVpZ2h0XCI6NDk0LFwid2lkdGhcIjo4Mzc1fSIKfQo="/>
    </extobj>
    <extobj name="2384804F-3998-4D57-9195-F3826E402611-7">
      <extobjdata type="2384804F-3998-4D57-9195-F3826E402611" data="ewoJIkltZ1NldHRpbmdKc29uIiA6ICJ7XCJoZWlnaHRcIjoyNC45OTk5OTk5OTk5OTk5OTYsXCJ3aWR0aFwiOjQyOS40NjQyODU3MTQyODU2N30iLAoJIkxhdGV4IiA6ICI9XFxzdW0gcChzJ3xzLGFfMSxhXzIpKFxcZ2FtbWEgUV9pXioocycsXFxwaV8xKHMnKSxcXHBpXzIocycpKSArIHJfaShzLGFfMSxhXzIpKSIsCgkiTGF0ZXhJbWdCYXNlNjQiIDogIlBITjJaeUI0Yld4dWN6MGlhSFIwY0RvdkwzZDNkeTUzTXk1dmNtY3ZNakF3TUM5emRtY2lJSGRwWkhSb1BTSTFOUzR3T1RobGVDSWdhR1ZwWjJoMFBTSXpMakUyTjJWNElpQnliMnhsUFNKcGJXY2lJR1p2WTNWellXSnNaVDBpWm1Gc2MyVWlJSFpwWlhkQ2IzZzlJakFnTFRrMU1DQXlORE0xTXk0MUlERTBNREFpSUhodGJHNXpPbmhzYVc1clBTSm9kSFJ3T2k4dmQzZDNMbmN6TG05eVp5OHhPVGs1TDNoc2FXNXJJaUJoY21saExXaHBaR1JsYmowaWRISjFaU0lnYzNSNWJHVTlJblpsY25ScFkyRnNMV0ZzYVdkdU9pQXRNUzR3TVRobGVEc2diV0Y0TFhkcFpIUm9PaUE1T0NVN0lqNDhaR1ZtY3o0OGNHRjBhQ0JwWkQwaVRVcFlMVEl0VkVWWUxVNHRNMFFpSUdROUlrMDFOaUF6TkRkUk5UWWdNell3SURjd0lETTJOMGczTURkUk56SXlJRE0xT1NBM01qSWdNelEzVVRjeU1pQXpNellnTnpBNElETXlPRXd6T1RBZ016STNTRGN5VVRVMklETXpNaUExTmlBek5EZGFUVFUySURFMU0xRTFOaUF4TmpnZ056SWdNVGN6U0Rjd09GRTNNaklnTVRZeklEY3lNaUF4TlROUk56SXlJREUwTUNBM01EY2dNVE16U0Rjd1VUVTJJREUwTUNBMU5pQXhOVE5hSWk4K1BIQmhkR2dnYVdROUlrMUtXQzB5TFZSRldDMU1UeTB5TWpFeElpQmtQU0pOTmpBZ09UUTRVVFl6SURrMU1DQTJOalVnT1RVd1NERXlOamRNTVRNeU5TQTRNVFZSTVRNNE5DQTJOemNnTVRNNE9DQTJOamxJTVRNME9Fd3hNelF4SURZNE0xRXhNekl3SURjeU5DQXhNamcxSURjMk1WRXhNak0xSURnd09TQXhNVGMwSURnek9GUXhNRE16SURnNE1WUTRPRElnT0RrNFZEWTVPU0E1TURKSU5UYzBTRFUwTTBneU5URk1NalU1SURnNU1WRTNNaklnTWpVNElEY3lOQ0F5TlRKUk56STFJREkxTUNBM01qUWdNalEyVVRjeU1TQXlORE1nTkRZd0lDMDFOa3d4T1RZZ0xUTTFObEV4T1RZZ0xUTTFOeUEwTURjZ0xUTTFOMUUwTlRrZ0xUTTFOeUExTkRnZ0xUTTFOMVEyTnpZZ0xUTTFPRkU0TVRJZ0xUTTFPQ0E0T1RZZ0xUTTFNMVF4TURZeklDMHpNekpVTVRJd05DQXRNamd6VkRFek1EY2dMVEU1TmxFeE16STRJQzB4TnpBZ01UTTBPQ0F0TVRJMFNERXpPRGhSTVRNNE9DQXRNVEkxSURFek9ERWdMVEUwTlZReE16VTJJQzB5TVRCVU1UTXlOU0F0TWprMFRERXlOamNnTFRRME9VdzJOallnTFRRMU1GRTJOQ0F0TkRVd0lEWXhJQzAwTkRoUk5UVWdMVFEwTmlBMU5TQXRORE01VVRVMUlDMDBNemNnTlRjZ0xUUXpNMHcxT1RBZ01UYzNVVFU1TUNBeE56Z2dOVFUzSURJeU1sUTBOVElnTXpZMlZETXlNaUExTkRSTU5UWWdPVEE1VERVMUlEa3lORkUxTlNBNU5EVWdOakFnT1RRNFdpSXZQanh3WVhSb0lHbGtQU0pOU2xndE1pMVVSVmd0U1MweFJEUTFSQ0lnWkQwaVRUSXpJREk0TjFFeU5DQXlPVEFnTWpVZ01qazFWRE13SURNeE4xUTBNQ0F6TkRoVU5UVWdNemd4VkRjMUlEUXhNVlF4TURFZ05ETXpWREV6TkNBME5ESlJNakE1SURRME1pQXlNekFnTXpjNFRESTBNQ0F6T0RkUk16QXlJRFEwTWlBek5UZ2dORFF5VVRReU15QTBORElnTkRZd0lETTVOVlEwT1RjZ01qZ3hVVFE1TnlBeE56TWdOREl4SURneVZESTBPU0F0TVRCUk1qSTNJQzB4TUNBeU1UQWdMVFJSTVRrNUlERWdNVGczSURFeFZERTJPQ0F5T0V3eE5qRWdNelpSTVRZd0lETTFJREV6T1NBdE5URlVNVEU0SUMweE16aFJNVEU0SUMweE5EUWdNVEkySUMweE5EVlVNVFl6SUMweE5EaElNVGc0VVRFNU5DQXRNVFUxSURFNU5DQXRNVFUzVkRFNU1TQXRNVGMxVVRFNE9DQXRNVGczSURFNE5TQXRNVGt3VkRFM01pQXRNVGswVVRFM01DQXRNVGswSURFMk1TQXRNVGswVkRFeU55QXRNVGt6VkRZMUlDMHhPVEpSTFRVZ0xURTVNaUF0TWpRZ0xURTVORWd0TXpKUkxUTTVJQzB4T0RjZ0xUTTVJQzB4T0ROUkxUTTNJQzB4TlRZZ0xUSTJJQzB4TkRoSUxUWlJNamdnTFRFME55QXpNeUF0TVRNMlVUTTJJQzB4TXpBZ09UUWdNVEF6VkRFMU5TQXpOVEJSTVRVMklETTFOU0F4TlRZZ016WTBVVEUxTmlBME1EVWdNVE14SURRd05WRXhNRGtnTkRBMUlEazBJRE0zTjFRM01TQXpNVFpVTlRrZ01qZ3dVVFUzSURJM09DQTBNeUF5TnpoSU1qbFJNak1nTWpnMElESXpJREk0TjFwTk1UYzRJREV3TWxFeU1EQWdNallnTWpVeUlESTJVVEk0TWlBeU5pQXpNVEFnTkRsVU16VTJJREV3TjFFek56UWdNVFF4SURNNU1pQXlNVFZVTkRFeElETXlOVll6TXpGUk5ERXhJRFF3TlNBek5UQWdOREExVVRNek9TQTBNRFVnTXpJNElEUXdNbFF6TURZZ016a3pWREk0TmlBek9EQlVNalk1SURNMk5WUXlOVFFnTXpVd1ZESTBNeUF6TXpaVU1qTTFJRE15Tmt3eU16SWdNekl5VVRJek1pQXpNakVnTWpJNUlETXdPRlF5TVRnZ01qWTBWREl3TkNBeU1USlJNVGM0SURFd05pQXhOemdnTVRBeVdpSXZQanh3WVhSb0lHbGtQU0pOU2xndE1pMVVSVmd0VGkweU9DSWdaRDBpVFRrMElESTFNRkU1TkNBek1Ua2dNVEEwSURNNE1WUXhNamNnTkRnNFZERTJOQ0ExTnpaVU1qQXlJRFkwTTFReU5EUWdOamsxVkRJM055QTNNamxVTXpBeUlEYzFNRWd6TVRWSU16RTVVVE16TXlBM05UQWdNek16SURjME1WRXpNek1nTnpNNElETXhOaUEzTWpCVU1qYzFJRFkyTjFReU1qWWdOVGd4VkRFNE5DQTBORE5VTVRZM0lESTFNRlF4T0RRZ05UaFVNakkxSUMwNE1WUXlOelFnTFRFMk4xUXpNVFlnTFRJeU1GUXpNek1nTFRJME1WRXpNek1nTFRJMU1DQXpNVGdnTFRJMU1FZ3pNVFZJTXpBeVRESTNOQ0F0TWpJMlVURTRNQ0F0TVRReElERXpOeUF0TVRSVU9UUWdNalV3V2lJdlBqeHdZWFJvSUdsa1BTSk5TbGd0TWkxVVJWZ3RTUzB4UkRRMk1DSWdaRDBpVFRFek1TQXlPRGxSTVRNeElETXlNU0F4TkRjZ016VTBWREl3TXlBME1UVlVNekF3SURRME1sRXpOaklnTkRReUlETTVNQ0EwTVRWVU5ERTVJRE0xTlZFME1Ua2dNekl6SURRd01pQXpNRGhVTXpZMElESTVNbEV6TlRFZ01qa3lJRE0wTUNBek1EQlVNekk0SURNeU5sRXpNamdnTXpReUlETXpOeUF6TlRSVU16VTBJRE0zTWxRek5qY2dNemM0VVRNMk9DQXpOemdnTXpZNElETTNPVkV6TmpnZ016Z3lJRE0yTVNBek9EaFVNek0ySURNNU9WUXlPVGNnTkRBMVVUSTBPU0EwTURVZ01qSTNJRE0zT1ZReU1EUWdNekkyVVRJd05DQXpNREVnTWpJeklESTVNVlF5TnpnZ01qYzBWRE16TUNBeU5UbFJNemsySURJek1DQXpPVFlnTVRZelVUTTVOaUF4TXpVZ016ZzFJREV3TjFRek5USWdOVEZVTWpnNUlEZFVNVGsxSUMweE1GRXhNVGdnTFRFd0lEZzJJREU1VkRVeklEZzNVVFV6SURFeU5pQTNOQ0F4TkROVU1URTRJREUyTUZFeE16TWdNVFl3SURFME5pQXhOVEZVTVRZd0lERXlNRkV4TmpBZ09UUWdNVFF5SURjMlZERXhNU0ExT0ZFeE1Ea2dOVGNnTVRBNElEVTNWREV3TnlBMU5WRXhNRGdnTlRJZ01URTFJRFEzVkRFME5pQXpORlF5TURFZ01qZFJNak0zSURJM0lESTJNeUF6T0ZRek1ERWdOalpVTXpFNElEazNWRE15TXlBeE1qSlJNekl6SURFMU1DQXpNRElnTVRZMFZESTFOQ0F4T0RGVU1UazFJREU1TmxReE5EZ2dNak14VVRFek1TQXlOVFlnTVRNeElESTRPVm9pTHo0OGNHRjBhQ0JwWkQwaVRVcFlMVEl0VkVWWUxWWXRNakF6TWlJZ1pEMGlUVGM1SURRelVUY3pJRFF6SURVeUlEUTVWRE13SURZeFVUTXdJRFk0SURnMUlESTVNMVF4TkRZZ05USTRVVEUyTVNBMU5qQWdNVGs0SURVMk1GRXlNVGdnTlRZd0lESTBNQ0ExTkRWVU1qWXlJRFV3TVZFeU5qSWdORGsySURJMk1DQTBPRFpSTWpVNUlEUTNPU0F4TnpNZ01qWXpWRGcwSURRMVZEYzVJRFF6V2lJdlBqeHdZWFJvSUdsa1BTSk5TbGd0TWkxVVJWZ3RUaTAzUXlJZ1pEMGlUVEV6T1NBdE1qUTVTREV6TjFFeE1qVWdMVEkwT1NBeE1Ua2dMVEl6TlZZeU5URk1NVEl3SURjek4xRXhNekFnTnpVd0lERXpPU0EzTlRCUk1UVXlJRGMxTUNBeE5Ua2dOek0xVmkweU16VlJNVFV4SUMweU5Ea2dNVFF4SUMweU5EbElNVE01V2lJdlBqeHdZWFJvSUdsa1BTSk5TbGd0TWkxVVJWZ3RUaTB5UXlJZ1pEMGlUVGM0SURNMVZEYzRJRFl3VkRrMElERXdNMVF4TXpjZ01USXhVVEUyTlNBeE1qRWdNVGczSURrMlZESXhNQ0E0VVRJeE1DQXRNamNnTWpBeElDMDJNRlF4T0RBZ0xURXhOMVF4TlRRZ0xURTFPRlF4TXpBZ0xURTROVlF4TVRjZ0xURTVORkV4TVRNZ0xURTVOQ0F4TURRZ0xURTROVlE1TlNBdE1UY3lVVGsxSUMweE5qZ2dNVEEySUMweE5UWlVNVE14SUMweE1qWlVNVFUzSUMwM05sUXhOek1nTFROV09Vd3hOeklnT0ZFeE56QWdOeUF4TmpjZ05sUXhOakVnTTFReE5USWdNVlF4TkRBZ01GRXhNVE1nTUNBNU5pQXhOMW9pTHo0OGNHRjBhQ0JwWkQwaVRVcFlMVEl0VkVWWUxVa3RNVVEwTkVVaUlHUTlJazB6TXlBeE5UZFJNek1nTWpVNElERXdPU0F6TkRsVU1qZ3dJRFEwTVZFek16RWdORFF4SURNM01DQXpPVEpSTXpnMklEUXlNaUEwTVRZZ05ESXlVVFF5T1NBME1qSWdORE01SURReE5GUTBORGtnTXprMFVUUTBPU0F6T0RFZ05ERXlJREl6TkZRek56UWdOamhSTXpjMElEUXpJRE00TVNBek5WUTBNRElnTWpaUk5ERXhJREkzSURReU1pQXpOVkUwTkRNZ05UVWdORFl6SURFek1WRTBOamtnTVRVeElEUTNNeUF4TlRKUk5EYzFJREUxTXlBME9ETWdNVFV6U0RRNE4xRTFNRFlnTVRVeklEVXdOaUF4TkRSUk5UQTJJREV6T0NBMU1ERWdNVEUzVkRRNE1TQTJNMVEwTkRrZ01UTlJORE0ySURBZ05ERTNJQzA0VVRRd09TQXRNVEFnTXpreklDMHhNRkV6TlRrZ0xURXdJRE16TmlBMVZETXdOaUF6Tmt3ek1EQWdOVEZSTWprNUlEVXlJREk1TmlBMU1GRXlPVFFnTkRnZ01qa3lJRFEyVVRJek15QXRNVEFnTVRjeUlDMHhNRkV4TVRjZ0xURXdJRGMxSURNd1ZETXpJREUxTjFwTk16VXhJRE15T0ZFek5URWdNek0wSURNME5pQXpOVEJVTXpJeklETTROVlF5TnpjZ05EQTFVVEkwTWlBME1EVWdNakV3SURNM05GUXhOakFnTWprelVURXpNU0F5TVRRZ01URTVJREV5T1ZFeE1Ua2dNVEkySURFeE9TQXhNVGhVTVRFNElERXdObEV4TVRnZ05qRWdNVE0ySURRMFZERTNPU0F5TmxFeU1UY2dNallnTWpVMElEVTVWREk1T0NBeE1UQlJNekF3SURFeE5DQXpNalVnTWpFM1ZETTFNU0F6TWpoYUlpOCtQSEJoZEdnZ2FXUTlJazFLV0MweUxWUkZXQzFPTFRNeElpQmtQU0pOTWpFeklEVTNPRXd5TURBZ05UY3pVVEU0TmlBMU5qZ2dNVFl3SURVMk0xUXhNRElnTlRVMlNEZ3pWall3TWtneE1ESlJNVFE1SURZd05DQXhPRGtnTmpFM1ZESTBOU0EyTkRGVU1qY3pJRFkyTTFFeU56VWdOalkySURJNE5TQTJOalpSTWprMElEWTJOaUF6TURJZ05qWXdWak0yTVV3ek1ETWdOakZSTXpFd0lEVTBJRE14TlNBMU1sUXpNemtnTkRoVU5EQXhJRFEyU0RReU4xWXdTRFF4TmxFek9UVWdNeUF5TlRjZ00xRXhNakVnTXlBeE1EQWdNRWc0T0ZZME5rZ3hNVFJSTVRNMklEUTJJREUxTWlBME5sUXhOemNnTkRkVU1Ua3pJRFV3VkRJd01TQTFNbFF5TURjZ05UZFVNakV6SURZeFZqVTNPRm9pTHo0OGNHRjBhQ0JwWkQwaVRVcFlMVEl0VkVWWUxVNHRNeklpSUdROUlrMHhNRGtnTkRJNVVUZ3lJRFF5T1NBMk5pQTBORGRVTlRBZ05Ea3hVVFV3SURVMk1pQXhNRE1nTmpFMFZESXpOU0EyTmpaUk16STJJRFkyTmlBek9EY2dOakV3VkRRME9TQTBOalZSTkRRNUlEUXlNaUEwTWprZ016Z3pWRE00TVNBek1UVlVNekF4SURJME1WRXlOalVnTWpFd0lESXdNU0F4TkRsTU1UUXlJRGt6VERJeE9DQTVNbEV6TnpVZ09USWdNemcxSURrM1VUTTVNaUE1T1NBME1Ea2dNVGcyVmpFNE9VZzBORGxXTVRnMlVUUTBPQ0F4T0RNZ05ETTJJRGsxVkRReU1TQXpWakJJTlRCV01UbFdNekZSTlRBZ016Z2dOVFlnTkRaVU9EWWdPREZSTVRFMUlERXhNeUF4TXpZZ01UTTNVVEUwTlNBeE5EY2dNVGN3SURFM05GUXlNRFFnTWpFeFZESXpNeUF5TkRSVU1qWXhJREkzT0ZReU9EUWdNekE0VkRNd05TQXpOREJVTXpJd0lETTJPVlF6TXpNZ05EQXhWRE0wTUNBME16RlVNelF6SURRMk5GRXpORE1nTlRJM0lETXdPU0ExTnpOVU1qRXlJRFl4T1ZFeE56a2dOakU1SURFMU5DQTJNREpVTVRFNUlEVTJPVlF4TURrZ05UVXdVVEV3T1NBMU5Ea2dNVEUwSURVME9WRXhNeklnTlRRNUlERTFNU0ExTXpWVU1UY3dJRFE0T1ZFeE56QWdORFkwSURFMU5DQTBORGRVTVRBNUlEUXlPVm9pTHo0OGNHRjBhQ0JwWkQwaVRVcFlMVEl0VkVWWUxVNHRNamtpSUdROUlrMDJNQ0EzTkRsTU5qUWdOelV3VVRZNUlEYzFNQ0EzTkNBM05UQklPRFpNTVRFMElEY3lObEV5TURnZ05qUXhJREkxTVNBMU1UUlVNamswSURJMU1GRXlPVFFnTVRneUlESTROQ0F4TVRsVU1qWXhJREV5VkRJeU5DQXROelpVTVRnMklDMHhORE5VTVRRMUlDMHhPVFJVTVRFeklDMHlNamRVT1RBZ0xUSTBObEU0TnlBdE1qUTVJRGcySUMweU5UQklOelJSTmpZZ0xUSTFNQ0EyTXlBdE1qVXdWRFU0SUMweU5EZFVOVFVnTFRJek9GRTFOaUF0TWpNM0lEWTJJQzB5TWpWUk1qSXhJQzAyTkNBeU1qRWdNalV3VkRZMklEY3lOVkUxTmlBM016Y2dOVFVnTnpNNFVUVTFJRGMwTmlBMk1DQTNORGxhSWk4K1BIQmhkR2dnYVdROUlrMUtXQzB5TFZSRldDMUpMVEZFTmtaRklpQmtQU0pOTXpFZ01qUTVVVEV4SURJME9TQXhNU0F5TlRoUk1URWdNamMxSURJMklETXdORlEyTmlBek5qVlVNVEk1SURReE9GUXlNRFlnTkRReFVUSXpNeUEwTkRFZ01qTTVJRFEwTUZFeU9EY2dOREk1SURNeE9DQXpPRFpVTXpjeElESTFOVkV6T0RVZ01UazFJRE00TlNBeE56QlJNemcxSURFMk5pQXpPRFlnTVRZMlRETTVPQ0F4T1ROUk5ERTRJREkwTkNBME5ETWdNekF3VkRRNE5pQXpPVEZVTlRBNElEUXpNRkUxTVRBZ05ETXhJRFV5TkNBME16RklOVE0zVVRVME15QTBNalVnTlRReklEUXlNbEUxTkRNZ05ERTRJRFV5TWlBek56aFVORFl6SURJMU1WUXpPVEVnTnpGUk16ZzFJRFUxSURNM09DQTJWRE0xTnlBdE1UQXdVVE0wTVNBdE1UWTFJRE16TUNBdE1Ua3dWRE13TXlBdE1qRTJVVEk0TmlBdE1qRTJJREk0TmlBdE1UZzRVVEk0TmlBdE1UTTRJRE0wTUNBek1rd3pORFlnTlRGTU16UTNJRFk1VVRNME9DQTNPU0F6TkRnZ01UQXdVVE0wT0NBeU5UY2dNamt4SURNeE4xRXlOVEVnTXpVMUlERTVOaUF6TlRWUk1UUTRJRE0xTlNBeE1EZ2dNekk1VkRVeElESTJNRkUwT1NBeU5URWdORGNnTWpVeFVUUTFJREkwT1NBek1TQXlORGxhSWk4K1BIQmhkR2dnYVdROUlrMUtXQzB5TFZSRldDMUpMVEZFTkRRMElpQmtQU0pOTXprNUlDMDRNRkV6T1RrZ0xUUTNJRFF3TUNBdE16QlVOREF5SUMweE1WWXROMHd6T0RjZ0xURXhVVE0wTVNBdE1qSWdNekF6SUMweU1sRXlNRGdnTFRJeUlERXpPQ0F6TlZRMU1TQXlNREZSTlRBZ01qQTVJRFV3SURJME5GRTFNQ0F6TkRZZ09UZ2dORE00VkRJeU55QTJNREZSTXpVeElEY3dOQ0EwTnpZZ056QTBVVFV4TkNBM01EUWdOVEkwSURjd00xRTJNakVnTmpnNUlEWTRNQ0EyTVRkVU56UXdJRFF6TlZFM05EQWdNalUxSURVNU1pQXhNRGRSTlRJNUlEUTNJRFEyTVNBeE5rdzBORFFnT0ZZelVUUTBOQ0F5SURRME9TQXRNalJVTkRjd0lDMDJObFExTVRZZ0xUZ3lVVFUxTVNBdE9ESWdOVGd6SUMwMk1GUTJNalVnTFROUk5qTXhJREV4SURZek9DQXhNVkUyTkRjZ01URWdOalE1SURKUk5qUTVJQzAySURZek9TQXRNelJVTmpFeElDMHhNREJVTlRVM0lDMHhOalZVTkRneElDMHhPVFJSTXprNUlDMHhPVFFnTXprNUlDMDROMVl0T0RCYVRUWXpOaUEwTmpoUk5qTTJJRFV5TXlBMk1qRWdOVFkwVkRVNE1DQTJNalZVTlRNd0lEWTFOVlEwTnpjZ05qWTFVVFF5T1NBMk5qVWdNemM1SURZME1GRXlOemNnTlRreElESXhOU0EwTmpSVU1UVXpJREl4TmxFeE5UTWdNVEV3SURJd055QTFPVkV5TXpFZ016Z2dNak0ySURNNFZqUTJVVEl6TmlBNE5pQXlOamtnTVRJd1ZETTBOeUF4TlRWUk16Y3lJREUxTlNBek9UQWdNVFEwVkRReE55QXhNVFJVTkRJNUlEZ3lWRFF6TlNBMU5VdzBORGdnTmpSUk5URXlJREV3T0NBMU5UY2dNVGcxVkRZeE9TQXpNelJVTmpNMklEUTJPRnBOTXpFMElERTRVVE0yTWlBeE9DQTBNRFFnTXpsTU5EQXpJRFE1VVRNNU9TQXhNRFFnTXpZMklERXhOVkV6TlRRZ01URTNJRE0wTnlBeE1UZFJNelEwSURFeE55QXpOREVnTVRFM1ZETXpOeUF4TVRoUk16RTNJREV4T0NBeU9UWWdPVGhVTWpjMElEVXlVVEkzTkNBeE9DQXpNVFFnTVRoYUlpOCtQSEJoZEdnZ2FXUTlJazFLV0MweUxWUkZXQzFPTFRJeU1UY2lJR1E5SWsweU1qa2dNamcyVVRJeE5pQTBNakFnTWpFMklEUXpObEV5TVRZZ05EVTBJREkwTUNBME5qUlJNalF4SURRMk5DQXlORFVnTkRZMFZESTFNU0EwTmpWUk1qWXpJRFEyTkNBeU56TWdORFUyVkRJNE15QTBNelpSTWpneklEUXhPU0F5TnpjZ016VTJWREkzTUNBeU9EWk1Nekk0SURNeU9GRXpPRFFnTXpZNUlETTRPU0F6TnpKVU16azVJRE0zTlZFME1USWdNemMxSURReU15QXpOalZVTkRNMUlETXpPRkUwTXpVZ016STFJRFF5TlNBek1UVlJOREl3SURNeE1pQXpOVGNnTWpneVZESTRPU0F5TlRCTU16VTFJREl4T1V3ME1qVWdNVGcwVVRRek5DQXhOelVnTkRNMElERTJNVkUwTXpRZ01UUTJJRFF5TlNBeE16WlVOREF4SURFeU5WRXpPVE1nTVRJMUlETTRNeUF4TXpGVU16STRJREUzTVV3eU56QWdNakV6VVRJNE15QTNPU0F5T0RNZ05qTlJNamd6SURVeklESTNOaUEwTkZReU5UQWdNelZSTWpNeElETTFJREl5TkNBME5GUXlNVFlnTmpOUk1qRTJJRGd3SURJeU1pQXhORE5VTWpJNUlESXhNMHd4TnpFZ01UY3hVVEV4TlNBeE16QWdNVEV3SURFeU4xRXhNRFlnTVRJMElERXdNQ0F4TWpSUk9EY2dNVEkwSURjMklERXpORlEyTkNBeE5qRlJOalFnTVRZMklEWTBJREUyT1ZRMk55QXhOelZVTnpJZ01UZ3hWRGd4SURFNE9GUTVOQ0F4T1RWVU1URXpJREl3TkZReE16Z2dNakUxVkRFM01DQXlNekJVTWpFd0lESTFNRXczTkNBek1UVlJOalVnTXpJMElEWTFJRE16T0ZFMk5TQXpOVE1nTnpRZ016WXpWRGs0SURNM05GRXhNRFlnTXpjMElERXhOaUF6TmpoVU1UY3hJRE15T0V3eU1qa2dNamcyV2lJdlBqeHdZWFJvSUdsa1BTSk5TbGd0TWkxVVJWZ3RTUzB4UkRRMU5pSWdaRDBpVFRFNE5DQTJNREJSTVRnMElEWXlOQ0F5TURNZ05qUXlWREkwTnlBMk5qRlJNalkxSURZMk1TQXlOemNnTmpRNVZESTVNQ0EyTVRsUk1qa3dJRFU1TmlBeU56QWdOVGMzVkRJeU5pQTFOVGRSTWpFeElEVTFOeUF4T1RnZ05UWTNWREU0TkNBMk1EQmFUVEl4SURJNE4xRXlNU0F5T1RVZ016QWdNekU0VkRVMElETTJPVlE1T0NBME1qQlVNVFU0SURRME1sRXhPVGNnTkRReUlESXlNeUEwTVRsVU1qVXdJRE0xTjFFeU5UQWdNelF3SURJek5pQXpNREZVTVRrMklERTVObFF4TlRRZ09ETlJNVFE1SURZeElERTBPU0ExTVZFeE5Ea2dNallnTVRZMklESTJVVEUzTlNBeU5pQXhPRFVnTWpsVU1qQTRJRFF6VkRJek5TQTNPRlF5TmpBZ01UTTNVVEkyTXlBeE5Ea2dNalkxSURFMU1WUXlPRElnTVRVelVUTXdNaUF4TlRNZ016QXlJREUwTTFFek1ESWdNVE0xSURJNU15QXhNVEpVTWpZNElEWXhWREl5TXlBeE1WUXhOakVnTFRFeFVURXlPU0F0TVRFZ01UQXlJREV3VkRjMElEYzBVVGMwSURreElEYzVJREV3TmxReE1qSWdNakl3VVRFMk1DQXpNakVnTVRZMklETTBNVlF4TnpNZ016Z3dVVEUzTXlBME1EUWdNVFUySURRd05FZ3hOVFJSTVRJMElEUXdOQ0E1T1NBek56RlVOakVnTWpnM1VUWXdJREk0TmlBMU9TQXlPRFJVTlRnZ01qZ3hWRFUySURJM09WUTFNeUF5TnpoVU5Ea2dNamM0VkRReElESTNPRWd5TjFFeU1TQXlPRFFnTWpFZ01qZzNXaUl2UGp4d1lYUm9JR2xrUFNKTlNsZ3RNaTFVUlZndFNTMHhSRGN3UWlJZ1pEMGlUVEV6TWlBdE1URlJPVGdnTFRFeElEazRJREl5VmpNelRERXhNU0EyTVZFeE9EWWdNakU1SURJeU1DQXpNelJNTWpJNElETTFPRWd4T1RaUk1UVTRJRE0xT0NBeE5ESWdNelUxVkRFd015QXpNelpST1RJZ016STVJRGd4SURNeE9GUTJNaUF5T1RkVU5UTWdNamcxVVRVeElESTROQ0F6T0NBeU9EUlJNVGtnTWpnMElERTVJREk1TkZFeE9TQXpNREFnTXpnZ016STVWRGt6SURNNU1WUXhOalFnTkRJNVVURTNNU0EwTXpFZ016ZzVJRFF6TVZFMU5Ea2dORE14SURVMU15QTBNekJSTlRjeklEUXlNeUExTnpNZ05EQXlVVFUzTXlBek56RWdOVFF4SURNMk1GRTFNelVnTXpVNElEUTNNaUF6TlRoSU5EQTRURFF3TlNBek5ERlJNemt6SURJMk9TQXpPVE1nTWpJeVVUTTVNeUF4TnpBZ05EQXlJREV5T1ZRME1qRWdOalZVTkRNeElETTNVVFF6TVNBeU1DQTBNVGNnTlZRek9ERWdMVEV3VVRNM01DQXRNVEFnTXpZeklDMDNWRE0wTnlBeE4xUXpNekVnTnpkUk16TXdJRGcySURNek1DQXhNakZSTXpNd0lERTNNQ0F6TXprZ01qSTJWRE0xTnlBek1UaFVNelkzSURNMU9FZ3lOamxNTWpZNElETTFORkV5TmpnZ016VXhJREkwT1NBeU56VlVNakEySURFeE5GUXhOelVnTVRkUk1UWTBJQzB4TVNBeE16SWdMVEV4V2lJdlBqeHdZWFJvSUdsa1BTSk5TbGd0TWkxVVJWZ3RUaTB5UWlJZ1pEMGlUVFUySURJek4xUTFOaUF5TlRCVU56QWdNamN3U0RNMk9WWTBNakJNTXpjd0lEVTNNRkV6T0RBZ05UZ3pJRE00T1NBMU9ETlJOREF5SURVNE15QTBNRGtnTlRZNFZqSTNNRWczTURkUk56SXlJREkyTWlBM01qSWdNalV3VkRjd055QXlNekJJTkRBNVZpMDJPRkUwTURFZ0xUZ3lJRE01TVNBdE9ESklNemc1U0RNNE4xRXpOelVnTFRneUlETTJPU0F0TmpoV01qTXdTRGN3VVRVMklESXpOeUExTmlBeU5UQmFJaTgrUEhCaGRHZ2dhV1E5SWsxS1dDMHlMVlJGV0MxSkxURkVORFZHSWlCa1BTSk5NakVnTWpnM1VUSXlJREk1TUNBeU15QXlPVFZVTWpnZ016RTNWRE00SURNME9GUTFNeUF6T0RGVU56TWdOREV4VkRrNUlEUXpNMVF4TXpJZ05EUXlVVEUyTVNBME5ESWdNVGd6SURRek1GUXlNVFFnTkRBNFZESXlOU0F6T0RoUk1qSTNJRE00TWlBeU1qZ2dNemd5VkRJek5pQXpPRGxSTWpnMElEUTBNU0F6TkRjZ05EUXhTRE0xTUZFek9UZ2dORFF4SURReU1pQTBNREJSTkRNd0lETTRNU0EwTXpBZ016WXpVVFF6TUNBek16TWdOREUzSURNeE5WUXpPVEVnTWpreVZETTJOaUF5T0RoUk16UTJJREk0T0NBek16UWdNams1VkRNeU1pQXpNamhSTXpJeUlETTNOaUF6TnpnZ016a3lVVE0xTmlBME1EVWdNelF5SURRd05WRXlPRFlnTkRBMUlESXpPU0F6TXpGUk1qSTVJRE14TlNBeU1qUWdNams0VkRFNU1DQXhOalZSTVRVMklESTFJREUxTVNBeE5sRXhNemdnTFRFeElERXdPQ0F0TVRGUk9UVWdMVEV4SURnM0lDMDFWRGMySURkVU56UWdNVGRSTnpRZ016QWdNVEUwSURFNE9WUXhOVFFnTXpZMlVURTFOQ0EwTURVZ01USTRJRFF3TlZFeE1EY2dOREExSURreUlETTNOMVEyT0NBek1UWlVOVGNnTWpnd1VUVTFJREkzT0NBME1TQXlOemhJTWpkUk1qRWdNamcwSURJeElESTROMW9pTHo0OEwyUmxabk0rUEdjZ2MzUnliMnRsUFNKamRYSnlaVzUwUTI5c2IzSWlJR1pwYkd3OUltTjFjbkpsYm5SRGIyeHZjaUlnYzNSeWIydGxMWGRwWkhSb1BTSXdJaUIwY21GdWMyWnZjbTA5SW5OallXeGxLREVzTFRFcElqNDhaeUJrWVhSaExXMXRiQzF1YjJSbFBTSnRZWFJvSWo0OFp5QmtZWFJoTFcxdGJDMXViMlJsUFNKdGJ5SStQSFZ6WlNCa1lYUmhMV005SWpORUlpQjRiR2x1YXpwb2NtVm1QU0lqVFVwWUxUSXRWRVZZTFU0dE0wUWlMejQ4TDJjK1BHY2daR0YwWVMxdGJXd3RibTlrWlQwaWJXOGlJSFJ5WVc1elptOXliVDBpZEhKaGJuTnNZWFJsS0RFd05UVXVPQ3d3S1NJK1BIVnpaU0JrWVhSaExXTTlJakl5TVRFaUlIaHNhVzVyT21oeVpXWTlJaU5OU2xndE1pMVVSVmd0VEU4dE1qSXhNU0l2UGp3dlp6NDhaeUJrWVhSaExXMXRiQzF1YjJSbFBTSnRhU0lnZEhKaGJuTm1iM0p0UFNKMGNtRnVjMnhoZEdVb01qWTJOaTQwTERBcElqNDhkWE5sSUdSaGRHRXRZejBpTVVRME5VUWlJSGhzYVc1ck9taHlaV1k5SWlOTlNsZ3RNaTFVUlZndFNTMHhSRFExUkNJdlBqd3ZaejQ4WnlCa1lYUmhMVzF0YkMxdWIyUmxQU0p0YnlJZ2RISmhibk5tYjNKdFBTSjBjbUZ1YzJ4aGRHVW9NekUyT1M0MExEQXBJajQ4ZFhObElHUmhkR0V0WXowaU1qZ2lJSGhzYVc1ck9taHlaV1k5SWlOTlNsZ3RNaTFVUlZndFRpMHlPQ0l2UGp3dlp6NDhaeUJrWVhSaExXMXRiQzF1YjJSbFBTSnRjM1Z3SWlCMGNtRnVjMlp2Y20wOUluUnlZVzV6YkdGMFpTZ3pOVFU0TGpRc01Da2lQanhuSUdSaGRHRXRiVzFzTFc1dlpHVTlJbTFwSWo0OGRYTmxJR1JoZEdFdFl6MGlNVVEwTmpBaUlIaHNhVzVyT21oeVpXWTlJaU5OU2xndE1pMVVSVmd0U1MweFJEUTJNQ0l2UGp3dlp6NDhaeUJrWVhSaExXMXRiQzF1YjJSbFBTSnRieUlnZEhKaGJuTm1iM0p0UFNKMGNtRnVjMnhoZEdVb05UQXlMRFF4TXlrZ2MyTmhiR1VvTUM0M01EY3BJajQ4ZFhObElHUmhkR0V0WXowaU1qQXpNaUlnZUd4cGJtczZhSEpsWmowaUkwMUtXQzB5TFZSRldDMVdMVEl3TXpJaUx6NDhMMmMrUEM5blBqeG5JR1JoZEdFdGJXMXNMVzV2WkdVOUlsUmxXRUYwYjIwaUlHUmhkR0V0YldwNExYUmxlR05zWVhOelBTSlBVa1FpSUhSeVlXNXpabTl5YlQwaWRISmhibk5zWVhSbEtEUXpNRFF1T1N3d0tTSStQR2NnWkdGMFlTMXRiV3d0Ym05a1pUMGliVzhpSUhSeVlXNXpabTl5YlQwaWRISmhibk5zWVhSbEtEQWdMVEF1TlNraVBqeDFjMlVnWkdGMFlTMWpQU0kzUXlJZ2VHeHBibXM2YUhKbFpqMGlJMDFLV0MweUxWUkZXQzFPTFRkRElpOCtQQzluUGp3dlp6NDhaeUJrWVhSaExXMXRiQzF1YjJSbFBTSnRhU0lnZEhKaGJuTm1iM0p0UFNKMGNtRnVjMnhoZEdVb05EVTRNaTQ1TERBcElqNDhkWE5sSUdSaGRHRXRZejBpTVVRME5qQWlJSGhzYVc1ck9taHlaV1k5SWlOTlNsZ3RNaTFVUlZndFNTMHhSRFEyTUNJdlBqd3ZaejQ4WnlCa1lYUmhMVzF0YkMxdWIyUmxQU0p0YnlJZ2RISmhibk5tYjNKdFBTSjBjbUZ1YzJ4aGRHVW9OVEExTVM0NUxEQXBJajQ4ZFhObElHUmhkR0V0WXowaU1rTWlJSGhzYVc1ck9taHlaV1k5SWlOTlNsZ3RNaTFVUlZndFRpMHlReUl2UGp3dlp6NDhaeUJrWVhSaExXMXRiQzF1YjJSbFBTSnRjM1ZpSWlCMGNtRnVjMlp2Y20wOUluUnlZVzV6YkdGMFpTZzFORGsyTGpZc01Da2lQanhuSUdSaGRHRXRiVzFzTFc1dlpHVTlJbTFwSWo0OGRYTmxJR1JoZEdFdFl6MGlNVVEwTkVVaUlIaHNhVzVyT21oeVpXWTlJaU5OU2xndE1pMVVSVmd0U1MweFJEUTBSU0l2UGp3dlp6NDhaeUJrWVhSaExXMXRiQzF1YjJSbFBTSnRiaUlnZEhKaGJuTm1iM0p0UFNKMGNtRnVjMnhoZEdVb05UWXlMQzB4TlRBcElITmpZV3hsS0RBdU56QTNLU0krUEhWelpTQmtZWFJoTFdNOUlqTXhJaUI0YkdsdWF6cG9jbVZtUFNJalRVcFlMVEl0VkVWWUxVNHRNekVpTHo0OEwyYytQQzluUGp4bklHUmhkR0V0Ylcxc0xXNXZaR1U5SW0xdklpQjBjbUZ1YzJadmNtMDlJblJ5WVc1emJHRjBaU2cyTkRZeUxqRXNNQ2tpUGp4MWMyVWdaR0YwWVMxalBTSXlReUlnZUd4cGJtczZhSEpsWmowaUkwMUtXQzB5TFZSRldDMU9MVEpESWk4K1BDOW5QanhuSUdSaGRHRXRiVzFzTFc1dlpHVTlJbTF6ZFdJaUlIUnlZVzV6Wm05eWJUMGlkSEpoYm5Oc1lYUmxLRFk1TURZdU9Dd3dLU0krUEdjZ1pHRjBZUzF0Yld3dGJtOWtaVDBpYldraVBqeDFjMlVnWkdGMFlTMWpQU0l4UkRRMFJTSWdlR3hwYm1zNmFISmxaajBpSTAxS1dDMHlMVlJGV0MxSkxURkVORFJGSWk4K1BDOW5QanhuSUdSaGRHRXRiVzFzTFc1dlpHVTlJbTF1SWlCMGNtRnVjMlp2Y20wOUluUnlZVzV6YkdGMFpTZzFOaklzTFRFMU1Da2djMk5oYkdVb01DNDNNRGNwSWo0OGRYTmxJR1JoZEdFdFl6MGlNeklpSUhoc2FXNXJPbWh5WldZOUlpTk5TbGd0TWkxVVJWZ3RUaTB6TWlJdlBqd3ZaejQ4TDJjK1BHY2daR0YwWVMxdGJXd3RibTlrWlQwaWJXOGlJSFJ5WVc1elptOXliVDBpZEhKaGJuTnNZWFJsS0RjNE56SXVNeXd3S1NJK1BIVnpaU0JrWVhSaExXTTlJakk1SWlCNGJHbHVhenBvY21WbVBTSWpUVXBZTFRJdFZFVllMVTR0TWpraUx6NDhMMmMrUEdjZ1pHRjBZUzF0Yld3dGJtOWtaVDBpYlc4aUlIUnlZVzV6Wm05eWJUMGlkSEpoYm5Oc1lYUmxLRGd5TmpFdU15d3dLU0krUEhWelpTQmtZWFJoTFdNOUlqSTRJaUI0YkdsdWF6cG9jbVZtUFNJalRVcFlMVEl0VkVWWUxVNHRNamdpTHo0OEwyYytQR2NnWkdGMFlTMXRiV3d0Ym05a1pUMGliV2tpSUhSeVlXNXpabTl5YlQwaWRISmhibk5zWVhSbEtEZzJOVEF1TXl3d0tTSStQSFZ6WlNCa1lYUmhMV005SWpGRU5rWkZJaUI0YkdsdWF6cG9jbVZtUFNJalRVcFlMVEl0VkVWWUxVa3RNVVEyUmtVaUx6NDhMMmMrUEdjZ1pHRjBZUzF0Yld3dGJtOWtaVDBpYlhOMVluTjFjQ0lnZEhKaGJuTm1iM0p0UFNKMGNtRnVjMnhoZEdVb09URTVNeTR6TERBcElqNDhaeUJrWVhSaExXMXRiQzF1YjJSbFBTSnRhU0krUEhWelpTQmtZWFJoTFdNOUlqRkVORFEwSWlCNGJHbHVhenBvY21WbVBTSWpUVXBZTFRJdFZFVllMVWt0TVVRME5EUWlMejQ4TDJjK1BHY2daR0YwWVMxdGJXd3RibTlrWlQwaWJXOGlJSFJ5WVc1elptOXliVDBpZEhKaGJuTnNZWFJsS0RneU5DdzBNVE1wSUhOallXeGxLREF1TnpBM0tTSStQSFZ6WlNCa1lYUmhMV005SWpJeU1UY2lJSGhzYVc1ck9taHlaV1k5SWlOTlNsZ3RNaTFVUlZndFRpMHlNakUzSWk4K1BDOW5QanhuSUdSaGRHRXRiVzFzTFc1dlpHVTlJbTFwSWlCMGNtRnVjMlp2Y20wOUluUnlZVzV6YkdGMFpTZzRNalFzTFRJME55a2djMk5oYkdVb01DNDNNRGNwSWo0OGRYTmxJR1JoZEdFdFl6MGlNVVEwTlRZaUlIaHNhVzVyT21oeVpXWTlJaU5OU2xndE1pMVVSVmd0U1MweFJEUTFOaUl2UGp3dlp6NDhMMmMrUEdjZ1pHRjBZUzF0Yld3dGJtOWtaVDBpYlc4aUlIUnlZVzV6Wm05eWJUMGlkSEpoYm5Oc1lYUmxLREV3TkRJd0xqa3NNQ2tpUGp4MWMyVWdaR0YwWVMxalBTSXlPQ0lnZUd4cGJtczZhSEpsWmowaUkwMUtXQzB5TFZSRldDMU9MVEk0SWk4K1BDOW5QanhuSUdSaGRHRXRiVzFzTFc1dlpHVTlJbTF6ZFhBaUlIUnlZVzV6Wm05eWJUMGlkSEpoYm5Oc1lYUmxLREV3T0RBNUxqa3NNQ2tpUGp4bklHUmhkR0V0Ylcxc0xXNXZaR1U5SW0xcElqNDhkWE5sSUdSaGRHRXRZejBpTVVRME5qQWlJSGhzYVc1ck9taHlaV1k5SWlOTlNsZ3RNaTFVUlZndFNTMHhSRFEyTUNJdlBqd3ZaejQ4WnlCa1lYUmhMVzF0YkMxdWIyUmxQU0p0YnlJZ2RISmhibk5tYjNKdFBTSjBjbUZ1YzJ4aGRHVW9OVEF5TERReE15a2djMk5oYkdVb01DNDNNRGNwSWo0OGRYTmxJR1JoZEdFdFl6MGlNakF6TWlJZ2VHeHBibXM2YUhKbFpqMGlJMDFLV0MweUxWUkZXQzFXTFRJd016SWlMejQ4TDJjK1BDOW5QanhuSUdSaGRHRXRiVzFzTFc1dlpHVTlJbTF2SWlCMGNtRnVjMlp2Y20wOUluUnlZVzV6YkdGMFpTZ3hNVFUxTmk0ekxEQXBJajQ4ZFhObElHUmhkR0V0WXowaU1rTWlJSGhzYVc1ck9taHlaV1k5SWlOTlNsZ3RNaTFVUlZndFRpMHlReUl2UGp3dlp6NDhaeUJrWVhSaExXMXRiQzF1YjJSbFBTSnRjM1ZpSWlCMGNtRnVjMlp2Y20wOUluUnlZVzV6YkdGMFpTZ3hNakF3TVN3d0tTSStQR2NnWkdGMFlTMXRiV3d0Ym05a1pUMGliV2tpUGp4MWMyVWdaR0YwWVMxalBTSXhSRGN3UWlJZ2VHeHBibXM2YUhKbFpqMGlJMDFLV0MweUxWUkZXQzFKTFRGRU56QkNJaTgrUEM5blBqeG5JR1JoZEdFdGJXMXNMVzV2WkdVOUltMXVJaUIwY21GdWMyWnZjbTA5SW5SeVlXNXpiR0YwWlNnMk1ETXNMVEUxTUNrZ2MyTmhiR1VvTUM0M01EY3BJajQ4ZFhObElHUmhkR0V0WXowaU16RWlJSGhzYVc1ck9taHlaV1k5SWlOTlNsZ3RNaTFVUlZndFRpMHpNU0l2UGp3dlp6NDhMMmMrUEdjZ1pHRjBZUzF0Yld3dGJtOWtaVDBpYlc4aUlIUnlZVzV6Wm05eWJUMGlkSEpoYm5Oc1lYUmxLREV6TURBM0xqWXNNQ2tpUGp4MWMyVWdaR0YwWVMxalBTSXlPQ0lnZUd4cGJtczZhSEpsWmowaUkwMUtXQzB5TFZSRldDMU9MVEk0SWk4K1BDOW5QanhuSUdSaGRHRXRiVzFzTFc1dlpHVTlJbTF6ZFhBaUlIUnlZVzV6Wm05eWJUMGlkSEpoYm5Oc1lYUmxLREV6TXprMkxqWXNNQ2tpUGp4bklHUmhkR0V0Ylcxc0xXNXZaR1U5SW0xcElqNDhkWE5sSUdSaGRHRXRZejBpTVVRME5qQWlJSGhzYVc1ck9taHlaV1k5SWlOTlNsZ3RNaTFVUlZndFNTMHhSRFEyTUNJdlBqd3ZaejQ4WnlCa1lYUmhMVzF0YkMxdWIyUmxQU0p0YnlJZ2RISmhibk5tYjNKdFBTSjBjbUZ1YzJ4aGRHVW9OVEF5TERReE15a2djMk5oYkdVb01DNDNNRGNwSWo0OGRYTmxJR1JoZEdFdFl6MGlNakF6TWlJZ2VHeHBibXM2YUhKbFpqMGlJMDFLV0MweUxWUkZXQzFXTFRJd016SWlMejQ4TDJjK1BDOW5QanhuSUdSaGRHRXRiVzFzTFc1dlpHVTlJbTF2SWlCMGNtRnVjMlp2Y20wOUluUnlZVzV6YkdGMFpTZ3hOREUwTXl3d0tTSStQSFZ6WlNCa1lYUmhMV005SWpJNUlpQjRiR2x1YXpwb2NtVm1QU0lqVFVwWUxUSXRWRVZZTFU0dE1qa2lMejQ4TDJjK1BHY2daR0YwWVMxdGJXd3RibTlrWlQwaWJXOGlJSFJ5WVc1elptOXliVDBpZEhKaGJuTnNZWFJsS0RFME5UTXlMREFwSWo0OGRYTmxJR1JoZEdFdFl6MGlNa01pSUhoc2FXNXJPbWh5WldZOUlpTk5TbGd0TWkxVVJWZ3RUaTB5UXlJdlBqd3ZaejQ4WnlCa1lYUmhMVzF0YkMxdWIyUmxQU0p0YzNWaUlpQjBjbUZ1YzJadmNtMDlJblJ5WVc1emJHRjBaU2d4TkRrM05pNDNMREFwSWo0OFp5QmtZWFJoTFcxdGJDMXViMlJsUFNKdGFTSStQSFZ6WlNCa1lYUmhMV005SWpGRU56QkNJaUI0YkdsdWF6cG9jbVZtUFNJalRVcFlMVEl0VkVWWUxVa3RNVVEzTUVJaUx6NDhMMmMrUEdjZ1pHRjBZUzF0Yld3dGJtOWtaVDBpYlc0aUlIUnlZVzV6Wm05eWJUMGlkSEpoYm5Oc1lYUmxLRFl3TXl3dE1UVXdLU0J6WTJGc1pTZ3dMamN3TnlraVBqeDFjMlVnWkdGMFlTMWpQU0l6TWlJZ2VHeHBibXM2YUhKbFpqMGlJMDFLV0MweUxWUkZXQzFPTFRNeUlpOCtQQzluUGp3dlp6NDhaeUJrWVhSaExXMXRiQzF1YjJSbFBTSnRieUlnZEhKaGJuTm1iM0p0UFNKMGNtRnVjMnhoZEdVb01UVTVPRE11TWl3d0tTSStQSFZ6WlNCa1lYUmhMV005SWpJNElpQjRiR2x1YXpwb2NtVm1QU0lqVFVwWUxUSXRWRVZZTFU0dE1qZ2lMejQ4TDJjK1BHY2daR0YwWVMxdGJXd3RibTlrWlQwaWJYTjFjQ0lnZEhKaGJuTm1iM0p0UFNKMGNtRnVjMnhoZEdVb01UWXpOekl1TWl3d0tTSStQR2NnWkdGMFlTMXRiV3d0Ym05a1pUMGliV2tpUGp4MWMyVWdaR0YwWVMxalBTSXhSRFEyTUNJZ2VHeHBibXM2YUhKbFpqMGlJMDFLV0MweUxWUkZXQzFKTFRGRU5EWXdJaTgrUEM5blBqeG5JR1JoZEdFdGJXMXNMVzV2WkdVOUltMXZJaUIwY21GdWMyWnZjbTA5SW5SeVlXNXpiR0YwWlNnMU1ESXNOREV6S1NCelkyRnNaU2d3TGpjd055a2lQangxYzJVZ1pHRjBZUzFqUFNJeU1ETXlJaUI0YkdsdWF6cG9jbVZtUFNJalRVcFlMVEl0VkVWWUxWWXRNakF6TWlJdlBqd3ZaejQ4TDJjK1BHY2daR0YwWVMxdGJXd3RibTlrWlQwaWJXOGlJSFJ5WVc1elptOXliVDBpZEhKaGJuTnNZWFJsS0RFM01URTRMamNzTUNraVBqeDFjMlVnWkdGMFlTMWpQU0l5T1NJZ2VHeHBibXM2YUhKbFpqMGlJMDFLV0MweUxWUkZXQzFPTFRJNUlpOCtQQzluUGp4bklHUmhkR0V0Ylcxc0xXNXZaR1U5SW0xdklpQjBjbUZ1YzJadmNtMDlJblJ5WVc1emJHRjBaU2d4TnpVd055NDNMREFwSWo0OGRYTmxJR1JoZEdFdFl6MGlNamtpSUhoc2FXNXJPbWh5WldZOUlpTk5TbGd0TWkxVVJWZ3RUaTB5T1NJdlBqd3ZaejQ4WnlCa1lYUmhMVzF0YkMxdWIyUmxQU0p0YnlJZ2RISmhibk5tYjNKdFBTSjBjbUZ1YzJ4aGRHVW9NVGd4TVRndU9Td3dLU0krUEhWelpTQmtZWFJoTFdNOUlqSkNJaUI0YkdsdWF6cG9jbVZtUFNJalRVcFlMVEl0VkVWWUxVNHRNa0lpTHo0OEwyYytQR2NnWkdGMFlTMXRiV3d0Ym05a1pUMGliWE4xWWlJZ2RISmhibk5tYjNKdFBTSjBjbUZ1YzJ4aGRHVW9NVGt4TVRrdU1Td3dLU0krUEdjZ1pHRjBZUzF0Yld3dGJtOWtaVDBpYldraVBqeDFjMlVnWkdGMFlTMWpQU0l4UkRRMVJpSWdlR3hwYm1zNmFISmxaajBpSTAxS1dDMHlMVlJGV0MxSkxURkVORFZHSWk4K1BDOW5QanhuSUdSaGRHRXRiVzFzTFc1dlpHVTlJbTFwSWlCMGNtRnVjMlp2Y20wOUluUnlZVzV6YkdGMFpTZzBPRFFzTFRFMU1Da2djMk5oYkdVb01DNDNNRGNwSWo0OGRYTmxJR1JoZEdFdFl6MGlNVVEwTlRZaUlIaHNhVzVyT21oeVpXWTlJaU5OU2xndE1pMVVSVmd0U1MweFJEUTFOaUl2UGp3dlp6NDhMMmMrUEdjZ1pHRjBZUzF0Yld3dGJtOWtaVDBpYlc4aUlIUnlZVzV6Wm05eWJUMGlkSEpoYm5Oc1lYUmxLREU1T0RrM0xqRXNNQ2tpUGp4MWMyVWdaR0YwWVMxalBTSXlPQ0lnZUd4cGJtczZhSEpsWmowaUkwMUtXQzB5TFZSRldDMU9MVEk0SWk4K1BDOW5QanhuSUdSaGRHRXRiVzFzTFc1dlpHVTlJbTFwSWlCMGNtRnVjMlp2Y20wOUluUnlZVzV6YkdGMFpTZ3lNREk0Tmk0eExEQXBJajQ4ZFhObElHUmhkR0V0WXowaU1VUTBOakFpSUhoc2FXNXJPbWh5WldZOUlpTk5TbGd0TWkxVVJWZ3RTUzB4UkRRMk1DSXZQand2Wno0OFp5QmtZWFJoTFcxdGJDMXViMlJsUFNKdGJ5SWdkSEpoYm5ObWIzSnRQU0owY21GdWMyeGhkR1VvTWpBM05UVXVNU3d3S1NJK1BIVnpaU0JrWVhSaExXTTlJakpESWlCNGJHbHVhenBvY21WbVBTSWpUVXBZTFRJdFZFVllMVTR0TWtNaUx6NDhMMmMrUEdjZ1pHRjBZUzF0Yld3dGJtOWtaVDBpYlhOMVlpSWdkSEpoYm5ObWIzSnRQU0owY21GdWMyeGhkR1VvTWpFeE9Ua3VPQ3d3S1NJK1BHY2daR0YwWVMxdGJXd3RibTlrWlQwaWJXa2lQangxYzJVZ1pHRjBZUzFqUFNJeFJEUTBSU0lnZUd4cGJtczZhSEpsWmowaUkwMUtXQzB5TFZSRldDMUpMVEZFTkRSRklpOCtQQzluUGp4bklHUmhkR0V0Ylcxc0xXNXZaR1U5SW0xdUlpQjBjbUZ1YzJadmNtMDlJblJ5WVc1emJHRjBaU2cxTmpJc0xURTFNQ2tnYzJOaGJHVW9NQzQzTURjcElqNDhkWE5sSUdSaGRHRXRZejBpTXpFaUlIaHNhVzVyT21oeVpXWTlJaU5OU2xndE1pMVVSVmd0VGkwek1TSXZQand2Wno0OEwyYytQR2NnWkdGMFlTMXRiV3d0Ym05a1pUMGliVzhpSUhSeVlXNXpabTl5YlQwaWRISmhibk5zWVhSbEtESXlNVFkxTGpNc01Da2lQangxYzJVZ1pHRjBZUzFqUFNJeVF5SWdlR3hwYm1zNmFISmxaajBpSTAxS1dDMHlMVlJGV0MxT0xUSkRJaTgrUEM5blBqeG5JR1JoZEdFdGJXMXNMVzV2WkdVOUltMXpkV0lpSUhSeVlXNXpabTl5YlQwaWRISmhibk5zWVhSbEtESXlOakV3TERBcElqNDhaeUJrWVhSaExXMXRiQzF1YjJSbFBTSnRhU0krUEhWelpTQmtZWFJoTFdNOUlqRkVORFJGSWlCNGJHbHVhenBvY21WbVBTSWpUVXBZTFRJdFZFVllMVWt0TVVRME5FVWlMejQ4TDJjK1BHY2daR0YwWVMxdGJXd3RibTlrWlQwaWJXNGlJSFJ5WVc1elptOXliVDBpZEhKaGJuTnNZWFJsS0RVMk1pd3RNVFV3S1NCelkyRnNaU2d3TGpjd055a2lQangxYzJVZ1pHRjBZUzFqUFNJek1pSWdlR3hwYm1zNmFISmxaajBpSTAxS1dDMHlMVlJGV0MxT0xUTXlJaTgrUEM5blBqd3ZaejQ4WnlCa1lYUmhMVzF0YkMxdWIyUmxQU0p0YnlJZ2RISmhibk5tYjNKdFBTSjBjbUZ1YzJ4aGRHVW9Nak0xTnpVdU5Td3dLU0krUEhWelpTQmtZWFJoTFdNOUlqSTVJaUI0YkdsdWF6cG9jbVZtUFNJalRVcFlMVEl0VkVWWUxVNHRNamtpTHo0OEwyYytQR2NnWkdGMFlTMXRiV3d0Ym05a1pUMGliVzhpSUhSeVlXNXpabTl5YlQwaWRISmhibk5zWVhSbEtESXpPVFkwTGpVc01Da2lQangxYzJVZ1pHRjBZUzFqUFNJeU9TSWdlR3hwYm1zNmFISmxaajBpSTAxS1dDMHlMVlJGV0MxT0xUSTVJaTgrUEM5blBqd3ZaejQ4TDJjK1BDOXpkbWMrIiwKCSJSZWFsVmlld1NpemVKc29uIiA6ICJ7XCJoZWlnaHRcIjo0OTMsXCJ3aWR0aFwiOjg1ODl9Igp9Cg=="/>
    </extobj>
    <extobj name="2384804F-3998-4D57-9195-F3826E402611-8">
      <extobjdata type="2384804F-3998-4D57-9195-F3826E402611" data="ewoJIkltZ1NldHRpbmdKc29uIiA6ICJ7XCJoZWlnaHRcIjoxOS42NDI4NTcxNDI4NTcxNDIsXCJ3aWR0aFwiOjE1OC4wMzU3MTQyODU3MTQyOH0iLAoJIkxhdGV4IiA6ICI9RVtQX2ledFFfaV4qKHMsIGExLCBhMildIiwKCSJMYXRleEltZ0Jhc2U2NCIgOiAiUEhOMlp5QjRiV3h1Y3owaWFIUjBjRG92TDNkM2R5NTNNeTV2Y21jdk1qQXdNQzl6ZG1jaUlIZHBaSFJvUFNJeU1DNHlNekpsZUNJZ2FHVnBaMmgwUFNJeUxqVXhNbVY0SWlCeWIyeGxQU0pwYldjaUlHWnZZM1Z6WVdKc1pUMGlabUZzYzJVaUlIWnBaWGRDYjNnOUlqQWdMVGcxTlM0MklEZzVOREl1TkNBeE1URXdMalFpSUhodGJHNXpPbmhzYVc1clBTSm9kSFJ3T2k4dmQzZDNMbmN6TG05eVp5OHhPVGs1TDNoc2FXNXJJaUJoY21saExXaHBaR1JsYmowaWRISjFaU0lnYzNSNWJHVTlJblpsY25ScFkyRnNMV0ZzYVdkdU9pQXRNQzQxTnpabGVEc2diV0Y0TFhkcFpIUm9PaUE1T0NVN0lqNDhaR1ZtY3o0OGNHRjBhQ0JwWkQwaVRVcFlMVEl0VkVWWUxVNHRNMFFpSUdROUlrMDFOaUF6TkRkUk5UWWdNell3SURjd0lETTJOMGczTURkUk56SXlJRE0xT1NBM01qSWdNelEzVVRjeU1pQXpNellnTnpBNElETXlPRXd6T1RBZ016STNTRGN5VVRVMklETXpNaUExTmlBek5EZGFUVFUySURFMU0xRTFOaUF4TmpnZ056SWdNVGN6U0Rjd09GRTNNaklnTVRZeklEY3lNaUF4TlROUk56SXlJREUwTUNBM01EY2dNVE16U0Rjd1VUVTJJREUwTUNBMU5pQXhOVE5hSWk4K1BIQmhkR2dnYVdROUlrMUtXQzB5TFZSRldDMUpMVEZFTkRNNElpQmtQU0pOTkRreUlESXhNMUUwTnpJZ01qRXpJRFEzTWlBeU1qWlJORGN5SURJek1DQTBOemNnTWpVd1ZEUTRNaUF5T0RWUk5EZ3lJRE14TmlBME5qRWdNekl6VkRNMk5DQXpNekJJTXpFeVVUTXhNU0F6TWpnZ01qYzNJREU1TWxReU5ETWdOVEpSTWpReklEUTRJREkxTkNBME9GUXpNelFnTkRaUk5ESTRJRFEySURRMU9DQTBPRlExTVRnZ05qRlJOVFkzSURjM0lEVTVPU0F4TVRkVU5qY3dJREkwT0ZFMk9EQWdNamN3SURZNE15QXlOekpSTmprd0lESTNOQ0EyT1RnZ01qYzBVVGN4T0NBeU56UWdOekU0SURJMk1WRTJNVE1nTnlBMk1EZ2dNbEUyTURVZ01DQXpNaklnTUVneE16TlJNekVnTUNBek1TQXhNVkV6TVNBeE15QXpOQ0F5TlZFek9DQTBNU0EwTWlBME0xUTJOU0EwTmxFNU1pQTBOaUF4TWpVZ05EbFJNVE01SURVeUlERTBOQ0EyTVZFeE5EWWdOallnTWpFMUlETTBNbFF5T0RVZ05qSXlVVEk0TlNBMk1qa2dNamd4SURZeU9WRXlOek1nTmpNeUlESXlPQ0EyTXpSSU1UazNVVEU1TVNBMk5EQWdNVGt4SURZME1sUXhPVE1nTmpVNVVURTVOeUEyTnpZZ01qQXpJRFk0TUVnM05UZFJOelkwSURZM05pQTNOalFnTmpZNVVUYzJOQ0EyTmpRZ056VXhJRFUxTjFRM016Y2dORFEzVVRjek5TQTBOREFnTnpFM0lEUTBNRWczTURWUk5qazRJRFEwTlNBMk9UZ2dORFV6VERjd01TQTBOelpSTnpBMElEVXdNQ0EzTURRZ05USTRVVGN3TkNBMU5UZ2dOamszSURVM09GUTJOemdnTmpBNVZEWTBNeUEyTWpWVU5UazJJRFl6TWxRMU16SWdOak0wU0RRNE5WRXpPVGNnTmpNeklETTVNaUEyTXpGUk16ZzRJRFl5T1NBek9EWWdOakl5VVRNNE5TQTJNVGtnTXpVMUlEUTVPVlF6TWpRZ016YzNVVE0wTnlBek56WWdNemN5SURNM05rZ3pPVGhSTkRZMElETTNOaUEwT0RrZ016a3hWRFV6TkNBME56SlJOVE00SURRNE9DQTFOREFnTkRrd1ZEVTFOeUEwT1ROUk5UWXlJRFE1TXlBMU5qVWdORGt6VkRVM01DQTBPVEpVTlRjeUlEUTVNVlExTnpRZ05EZzNWRFUzTnlBME9ETk1OVFEwSURNMU1WRTFNVEVnTWpFNElEVXdPQ0F5TVRaUk5UQTFJREl4TXlBME9USWdNakV6V2lJdlBqeHdZWFJvSUdsa1BTSk5TbGd0TWkxVVJWZ3RUaTAxUWlJZ1pEMGlUVEV4T0NBdE1qVXdWamMxTUVneU5UVldOekV3U0RFMU9GWXRNakV3U0RJMU5WWXRNalV3U0RFeE9Gb2lMejQ4Y0dGMGFDQnBaRDBpVFVwWUxUSXRWRVZZTFVrdE1VUTBORE1pSUdROUlrMHlPRGNnTmpJNFVUSTROeUEyTXpVZ01qTXdJRFl6TjFFeU1EWWdOak0zSURFNU9TQTJNemhVTVRreUlEWTBPRkV4T1RJZ05qUTVJREU1TkNBMk5UbFJNakF3SURZM09TQXlNRE1nTmpneFZETTVOeUEyT0ROUk5UZzNJRFk0TWlBMk1EQWdOamd3VVRZMk5DQTJOamtnTnpBM0lEWXpNVlEzTlRFZ05UTXdVVGMxTVNBME5UTWdOamcxSURNNE9WRTJNVFlnTXpJeElEVXdOeUF6TUROUk5UQXdJRE13TWlBME1ESWdNekF4U0RNd04wd3lOemNnTVRneVVUSTBOeUEyTmlBeU5EY2dOVGxSTWpRM0lEVTFJREkwT0NBMU5GUXlOVFVnTlRCVU1qY3lJRFE0VkRNd05TQTBOa2d6TXpaUk16UXlJRE0zSURNME1pQXpOVkV6TkRJZ01Ua2dNek0xSURWUk16TXdJREFnTXpFNUlEQlJNekUySURBZ01qZ3lJREZVTVRneUlESlJNVEl3SURJZ09EY2dNbFExTVNBeFVUTXpJREVnTXpNZ01URlJNek1nTVRNZ016WWdNalZSTkRBZ05ERWdORFFnTkROVU5qY2dORFpST1RRZ05EWWdNVEkzSURRNVVURTBNU0ExTWlBeE5EWWdOakZSTVRRNUlEWTFJREl4T0NBek16bFVNamczSURZeU9GcE5OalExSURVMU5GRTJORFVnTlRZM0lEWTBNeUExTnpWVU5qTTBJRFU1TjFRMk1Ea2dOakU1VkRVMk1DQTJNelZSTlRVeklEWXpOaUEwT0RBZ05qTTNVVFEyTXlBMk16Y2dORFExSURZek4xUTBNVFlnTmpNMlZEUXdOQ0EyTXpaUk16a3hJRFl6TlNBek9EWWdOakkzVVRNNE5DQTJNakVnTXpZM0lEVTFNRlF6TXpJZ05ERXlWRE14TkNBek5EUlJNekUwSURNME1pQXpPVFVnTXpReVNEUXdOMGcwTXpCUk5UUXlJRE0wTWlBMU9UQWdNemt5VVRZeE55QTBNVGtnTmpNeElEUTNNVlEyTkRVZ05UVTBXaUl2UGp4d1lYUm9JR2xrUFNKTlNsZ3RNaTFVUlZndFNTMHhSRFEyTVNJZ1pEMGlUVEkySURNNE5WRXhPU0F6T1RJZ01Ua2dNemsxVVRFNUlETTVPU0F5TWlBME1URlVNamNnTkRJMVVUSTVJRFF6TUNBek5pQTBNekJVT0RjZ05ETXhTREUwTUV3eE5Ua2dOVEV4VVRFMk1pQTFNaklnTVRZMklEVTBNRlF4TnpNZ05UWTJWREUzT1NBMU9EWlVNVGczSURZd00xUXhPVGNnTmpFMVZESXhNU0EyTWpSVU1qSTVJRFl5TmxFeU5EY2dOakkxSURJMU5DQTJNVFZVTWpZeElEVTVObEV5TmpFZ05UZzVJREkxTWlBMU5EbFVNak15SURRM01Fd3lNaklnTkRNelVUSXlNaUEwTXpFZ01qY3lJRFF6TVVnek1qTlJNek13SURReU5DQXpNekFnTkRJd1VUTXpNQ0F6T1RnZ016RTNJRE00TlVneU1UQk1NVGMwSURJME1GRXhNelVnT0RBZ01UTTFJRFk0VVRFek5TQXlOaUF4TmpJZ01qWlJNVGszSURJMklESXpNQ0EyTUZReU9ETWdNVFEwVVRJNE5TQXhOVEFnTWpnNElERTFNVlF6TURNZ01UVXpTRE13TjFFek1qSWdNVFV6SURNeU1pQXhORFZSTXpJeUlERTBNaUF6TVRrZ01UTXpVVE14TkNBeE1UY2dNekF4SURrMVZESTJOeUEwT0ZReU1UWWdObFF4TlRVZ0xURXhVVEV5TlNBdE1URWdPVGdnTkZRMU9TQTFObEUxTnlBMk5DQTFOeUE0TTFZeE1ERk1PVElnTWpReFVURXlOeUF6T0RJZ01USTRJRE00TTFFeE1qZ2dNemcxSURjM0lETTROVWd5TmxvaUx6NDhjR0YwYUNCcFpEMGlUVXBZTFRJdFZFVllMVWt0TVVRME5UWWlJR1E5SWsweE9EUWdOakF3VVRFNE5DQTJNalFnTWpBeklEWTBNbFF5TkRjZ05qWXhVVEkyTlNBMk5qRWdNamMzSURZME9WUXlPVEFnTmpFNVVUSTVNQ0ExT1RZZ01qY3dJRFUzTjFReU1qWWdOVFUzVVRJeE1TQTFOVGNnTVRrNElEVTJOMVF4T0RRZ05qQXdXazB5TVNBeU9EZFJNakVnTWprMUlETXdJRE14T0ZRMU5DQXpOamxVT1RnZ05ESXdWREUxT0NBME5ESlJNVGszSURRME1pQXlNak1nTkRFNVZESTFNQ0F6TlRkUk1qVXdJRE0wTUNBeU16WWdNekF4VkRFNU5pQXhPVFpVTVRVMElEZ3pVVEUwT1NBMk1TQXhORGtnTlRGUk1UUTVJREkySURFMk5pQXlObEV4TnpVZ01qWWdNVGcxSURJNVZESXdPQ0EwTTFReU16VWdOemhVTWpZd0lERXpOMUV5TmpNZ01UUTVJREkyTlNBeE5URlVNamd5SURFMU0xRXpNRElnTVRVeklETXdNaUF4TkROUk16QXlJREV6TlNBeU9UTWdNVEV5VkRJMk9DQTJNVlF5TWpNZ01URlVNVFl4SUMweE1WRXhNamtnTFRFeElERXdNaUF4TUZRM05DQTNORkUzTkNBNU1TQTNPU0F4TURaVU1USXlJREl5TUZFeE5qQWdNekl4SURFMk5pQXpOREZVTVRjeklETTRNRkV4TnpNZ05EQTBJREUxTmlBME1EUklNVFUwVVRFeU5DQTBNRFFnT1RrZ016Y3hWRFl4SURJNE4xRTJNQ0F5T0RZZ05Ua2dNamcwVkRVNElESTRNVlExTmlBeU56bFVOVE1nTWpjNFZEUTVJREkzT0ZRME1TQXlOemhJTWpkUk1qRWdNamcwSURJeElESTROMW9pTHo0OGNHRjBhQ0JwWkQwaVRVcFlMVEl0VkVWWUxVa3RNVVEwTkRRaUlHUTlJazB6T1RrZ0xUZ3dVVE01T1NBdE5EY2dOREF3SUMwek1GUTBNRElnTFRFeFZpMDNURE00TnlBdE1URlJNelF4SUMweU1pQXpNRE1nTFRJeVVUSXdPQ0F0TWpJZ01UTTRJRE0xVkRVeElESXdNVkUxTUNBeU1Ea2dOVEFnTWpRMFVUVXdJRE0wTmlBNU9DQTBNemhVTWpJM0lEWXdNVkV6TlRFZ056QTBJRFEzTmlBM01EUlJOVEUwSURjd05DQTFNalFnTnpBelVUWXlNU0EyT0RrZ05qZ3dJRFl4TjFRM05EQWdORE0xVVRjME1DQXlOVFVnTlRreUlERXdOMUUxTWprZ05EY2dORFl4SURFMlREUTBOQ0E0VmpOUk5EUTBJRElnTkRRNUlDMHlORlEwTnpBZ0xUWTJWRFV4TmlBdE9ESlJOVFV4SUMwNE1pQTFPRE1nTFRZd1ZEWXlOU0F0TTFFMk16RWdNVEVnTmpNNElERXhVVFkwTnlBeE1TQTJORGtnTWxFMk5Ea2dMVFlnTmpNNUlDMHpORlEyTVRFZ0xURXdNRlExTlRjZ0xURTJOVlEwT0RFZ0xURTVORkV6T1RrZ0xURTVOQ0F6T1RrZ0xUZzNWaTA0TUZwTk5qTTJJRFEyT0ZFMk16WWdOVEl6SURZeU1TQTFOalJVTlRnd0lEWXlOVlExTXpBZ05qVTFWRFEzTnlBMk5qVlJOREk1SURZMk5TQXpOemtnTmpRd1VUSTNOeUExT1RFZ01qRTFJRFEyTkZReE5UTWdNakUyVVRFMU15QXhNVEFnTWpBM0lEVTVVVEl6TVNBek9DQXlNellnTXpoV05EWlJNak0ySURnMklESTJPU0F4TWpCVU16UTNJREUxTlZFek56SWdNVFUxSURNNU1DQXhORFJVTkRFM0lERXhORlEwTWprZ09ESlVORE0xSURVMVREUTBPQ0EyTkZFMU1USWdNVEE0SURVMU55QXhPRFZVTmpFNUlETXpORlEyTXpZZ05EWTRXazB6TVRRZ01UaFJNell5SURFNElEUXdOQ0F6T1V3ME1ETWdORGxSTXprNUlERXdOQ0F6TmpZZ01URTFVVE0xTkNBeE1UY2dNelEzSURFeE4xRXpORFFnTVRFM0lETTBNU0F4TVRkVU16TTNJREV4T0ZFek1UY2dNVEU0SURJNU5pQTVPRlF5TnpRZ05USlJNamMwSURFNElETXhOQ0F4T0ZvaUx6NDhjR0YwYUNCcFpEMGlUVXBZTFRJdFZFVllMVTR0TWpJeE55SWdaRDBpVFRJeU9TQXlPRFpSTWpFMklEUXlNQ0F5TVRZZ05ETTJVVEl4TmlBME5UUWdNalF3SURRMk5GRXlOREVnTkRZMElESTBOU0EwTmpSVU1qVXhJRFEyTlZFeU5qTWdORFkwSURJM015QTBOVFpVTWpneklEUXpObEV5T0RNZ05ERTVJREkzTnlBek5UWlVNamN3SURJNE5rd3pNamdnTXpJNFVUTTROQ0F6TmprZ016ZzVJRE0zTWxRek9Ua2dNemMxVVRReE1pQXpOelVnTkRJeklETTJOVlEwTXpVZ016TTRVVFF6TlNBek1qVWdOREkxSURNeE5WRTBNakFnTXpFeUlETTFOeUF5T0RKVU1qZzVJREkxTUV3ek5UVWdNakU1VERReU5TQXhPRFJSTkRNMElERTNOU0EwTXpRZ01UWXhVVFF6TkNBeE5EWWdOREkxSURFek5sUTBNREVnTVRJMVVUTTVNeUF4TWpVZ016Z3pJREV6TVZRek1qZ2dNVGN4VERJM01DQXlNVE5STWpneklEYzVJREk0TXlBMk0xRXlPRE1nTlRNZ01qYzJJRFEwVkRJMU1DQXpOVkV5TXpFZ016VWdNakkwSURRMFZESXhOaUEyTTFFeU1UWWdPREFnTWpJeUlERTBNMVF5TWprZ01qRXpUREUzTVNBeE56RlJNVEUxSURFek1DQXhNVEFnTVRJM1VURXdOaUF4TWpRZ01UQXdJREV5TkZFNE55QXhNalFnTnpZZ01UTTBWRFkwSURFMk1WRTJOQ0F4TmpZZ05qUWdNVFk1VkRZM0lERTNOVlEzTWlBeE9ERlVPREVnTVRnNFZEazBJREU1TlZReE1UTWdNakEwVkRFek9DQXlNVFZVTVRjd0lESXpNRlF5TVRBZ01qVXdURGMwSURNeE5WRTJOU0F6TWpRZ05qVWdNek00VVRZMUlETTFNeUEzTkNBek5qTlVPVGdnTXpjMFVURXdOaUF6TnpRZ01URTJJRE0yT0ZReE56RWdNekk0VERJeU9TQXlPRFphSWk4K1BIQmhkR2dnYVdROUlrMUtXQzB5TFZSRldDMU9MVEk0SWlCa1BTSk5PVFFnTWpVd1VUazBJRE14T1NBeE1EUWdNemd4VkRFeU55QTBPRGhVTVRZMElEVTNObFF5TURJZ05qUXpWREkwTkNBMk9UVlVNamMzSURjeU9WUXpNRElnTnpVd1NETXhOVWd6TVRsUk16TXpJRGMxTUNBek16TWdOelF4VVRNek15QTNNemdnTXpFMklEY3lNRlF5TnpVZ05qWTNWREl5TmlBMU9ERlVNVGcwSURRME0xUXhOamNnTWpVd1ZERTROQ0ExT0ZReU1qVWdMVGd4VkRJM05DQXRNVFkzVkRNeE5pQXRNakl3VkRNek15QXRNalF4VVRNek15QXRNalV3SURNeE9DQXRNalV3U0RNeE5VZ3pNREpNTWpjMElDMHlNalpSTVRnd0lDMHhOREVnTVRNM0lDMHhORlE1TkNBeU5UQmFJaTgrUEhCaGRHZ2dhV1E5SWsxS1dDMHlMVlJGV0MxSkxURkVORFl3SWlCa1BTSk5NVE14SURJNE9WRXhNekVnTXpJeElERTBOeUF6TlRSVU1qQXpJRFF4TlZRek1EQWdORFF5VVRNMk1pQTBORElnTXprd0lEUXhOVlEwTVRrZ016VTFVVFF4T1NBek1qTWdOREF5SURNd09GUXpOalFnTWpreVVUTTFNU0F5T1RJZ016UXdJRE13TUZRek1qZ2dNekkyVVRNeU9DQXpORElnTXpNM0lETTFORlF6TlRRZ016Y3lWRE0yTnlBek56aFJNelk0SURNM09DQXpOamdnTXpjNVVUTTJPQ0F6T0RJZ016WXhJRE00T0ZRek16WWdNems1VkRJNU55QTBNRFZSTWpRNUlEUXdOU0F5TWpjZ016YzVWREl3TkNBek1qWlJNakEwSURNd01TQXlNak1nTWpreFZESTNPQ0F5TnpSVU16TXdJREkxT1ZFek9UWWdNak13SURNNU5pQXhOak5STXprMklERXpOU0F6T0RVZ01UQTNWRE0xTWlBMU1WUXlPRGtnTjFReE9UVWdMVEV3VVRFeE9DQXRNVEFnT0RZZ01UbFVOVE1nT0RkUk5UTWdNVEkySURjMElERTBNMVF4TVRnZ01UWXdVVEV6TXlBeE5qQWdNVFEySURFMU1WUXhOakFnTVRJd1VURTJNQ0E1TkNBeE5ESWdOelpVTVRFeElEVTRVVEV3T1NBMU55QXhNRGdnTlRkVU1UQTNJRFUxVVRFd09DQTFNaUF4TVRVZ05EZFVNVFEySURNMFZESXdNU0F5TjFFeU16Y2dNamNnTWpZeklETTRWRE13TVNBMk5sUXpNVGdnT1RkVU16SXpJREV5TWxFek1qTWdNVFV3SURNd01pQXhOalJVTWpVMElERTRNVlF4T1RVZ01UazJWREUwT0NBeU16RlJNVE14SURJMU5pQXhNekVnTWpnNVdpSXZQanh3WVhSb0lHbGtQU0pOU2xndE1pMVVSVmd0VGkweVF5SWdaRDBpVFRjNElETTFWRGM0SURZd1ZEazBJREV3TTFReE16Y2dNVEl4VVRFMk5TQXhNakVnTVRnM0lEazJWREl4TUNBNFVUSXhNQ0F0TWpjZ01qQXhJQzAyTUZReE9EQWdMVEV4TjFReE5UUWdMVEUxT0ZReE16QWdMVEU0TlZReE1UY2dMVEU1TkZFeE1UTWdMVEU1TkNBeE1EUWdMVEU0TlZRNU5TQXRNVGN5VVRrMUlDMHhOamdnTVRBMklDMHhOVFpVTVRNeElDMHhNalpVTVRVM0lDMDNObFF4TnpNZ0xUTldPVXd4TnpJZ09GRXhOekFnTnlBeE5qY2dObFF4TmpFZ00xUXhOVElnTVZReE5EQWdNRkV4TVRNZ01DQTVOaUF4TjFvaUx6NDhjR0YwYUNCcFpEMGlUVXBZTFRJdFZFVllMVWt0TVVRME5FVWlJR1E5SWswek15QXhOVGRSTXpNZ01qVTRJREV3T1NBek5EbFVNamd3SURRME1WRXpNekVnTkRReElETTNNQ0F6T1RKUk16ZzJJRFF5TWlBME1UWWdOREl5VVRReU9TQTBNaklnTkRNNUlEUXhORlEwTkRrZ016azBVVFEwT1NBek9ERWdOREV5SURJek5GUXpOelFnTmpoUk16YzBJRFF6SURNNE1TQXpOVlEwTURJZ01qWlJOREV4SURJM0lEUXlNaUF6TlZFME5ETWdOVFVnTkRZeklERXpNVkUwTmprZ01UVXhJRFEzTXlBeE5USlJORGMxSURFMU15QTBPRE1nTVRVelNEUTROMUUxTURZZ01UVXpJRFV3TmlBeE5EUlJOVEEySURFek9DQTFNREVnTVRFM1ZEUTRNU0EyTTFRME5Ea2dNVE5STkRNMklEQWdOREUzSUMwNFVUUXdPU0F0TVRBZ016a3pJQzB4TUZFek5Ua2dMVEV3SURNek5pQTFWRE13TmlBek5rd3pNREFnTlRGUk1qazVJRFV5SURJNU5pQTFNRkV5T1RRZ05EZ2dNamt5SURRMlVUSXpNeUF0TVRBZ01UY3lJQzB4TUZFeE1UY2dMVEV3SURjMUlETXdWRE16SURFMU4xcE5NelV4SURNeU9GRXpOVEVnTXpNMElETTBOaUF6TlRCVU16SXpJRE00TlZReU56Y2dOREExVVRJME1pQTBNRFVnTWpFd0lETTNORlF4TmpBZ01qa3pVVEV6TVNBeU1UUWdNVEU1SURFeU9WRXhNVGtnTVRJMklERXhPU0F4TVRoVU1URTRJREV3TmxFeE1UZ2dOakVnTVRNMklEUTBWREUzT1NBeU5sRXlNVGNnTWpZZ01qVTBJRFU1VkRJNU9DQXhNVEJSTXpBd0lERXhOQ0F6TWpVZ01qRTNWRE0xTVNBek1qaGFJaTgrUEhCaGRHZ2dhV1E5SWsxS1dDMHlMVlJGV0MxT0xUTXhJaUJrUFNKTk1qRXpJRFUzT0V3eU1EQWdOVGN6VVRFNE5pQTFOamdnTVRZd0lEVTJNMVF4TURJZ05UVTJTRGd6VmpZd01rZ3hNREpSTVRRNUlEWXdOQ0F4T0RrZ05qRTNWREkwTlNBMk5ERlVNamN6SURZMk0xRXlOelVnTmpZMklESTROU0EyTmpaUk1qazBJRFkyTmlBek1ESWdOall3VmpNMk1Vd3pNRE1nTmpGUk16RXdJRFUwSURNeE5TQTFNbFF6TXprZ05EaFVOREF4SURRMlNEUXlOMVl3U0RReE5sRXpPVFVnTXlBeU5UY2dNMUV4TWpFZ015QXhNREFnTUVnNE9GWTBOa2d4TVRSUk1UTTJJRFEySURFMU1pQTBObFF4TnpjZ05EZFVNVGt6SURVd1ZESXdNU0ExTWxReU1EY2dOVGRVTWpFeklEWXhWalUzT0ZvaUx6NDhjR0YwYUNCcFpEMGlUVXBZTFRJdFZFVllMVTR0TXpJaUlHUTlJazB4TURrZ05ESTVVVGd5SURReU9TQTJOaUEwTkRkVU5UQWdORGt4VVRVd0lEVTJNaUF4TURNZ05qRTBWREl6TlNBMk5qWlJNekkySURZMk5pQXpPRGNnTmpFd1ZEUTBPU0EwTmpWUk5EUTVJRFF5TWlBME1qa2dNemd6VkRNNE1TQXpNVFZVTXpBeElESTBNVkV5TmpVZ01qRXdJREl3TVNBeE5EbE1NVFF5SURrelRESXhPQ0E1TWxFek56VWdPVElnTXpnMUlEazNVVE01TWlBNU9TQTBNRGtnTVRnMlZqRTRPVWcwTkRsV01UZzJVVFEwT0NBeE9ETWdORE0ySURrMVZEUXlNU0F6VmpCSU5UQldNVGxXTXpGUk5UQWdNemdnTlRZZ05EWlVPRFlnT0RGUk1URTFJREV4TXlBeE16WWdNVE0zVVRFME5TQXhORGNnTVRjd0lERTNORlF5TURRZ01qRXhWREl6TXlBeU5EUlVNall4SURJM09GUXlPRFFnTXpBNFZETXdOU0F6TkRCVU16SXdJRE0yT1ZRek16TWdOREF4VkRNME1DQTBNekZVTXpReklEUTJORkV6TkRNZ05USTNJRE13T1NBMU56TlVNakV5SURZeE9WRXhOemtnTmpFNUlERTFOQ0EyTURKVU1URTVJRFUyT1ZReE1Ea2dOVFV3VVRFd09TQTFORGtnTVRFMElEVTBPVkV4TXpJZ05UUTVJREUxTVNBMU16VlVNVGN3SURRNE9WRXhOekFnTkRZMElERTFOQ0EwTkRkVU1UQTVJRFF5T1ZvaUx6NDhjR0YwYUNCcFpEMGlUVXBZTFRJdFZFVllMVTR0TWpraUlHUTlJazAyTUNBM05EbE1OalFnTnpVd1VUWTVJRGMxTUNBM05DQTNOVEJJT0RaTU1URTBJRGN5TmxFeU1EZ2dOalF4SURJMU1TQTFNVFJVTWprMElESTFNRkV5T1RRZ01UZ3lJREk0TkNBeE1UbFVNall4SURFeVZESXlOQ0F0TnpaVU1UZzJJQzB4TkROVU1UUTFJQzB4T1RSVU1URXpJQzB5TWpkVU9UQWdMVEkwTmxFNE55QXRNalE1SURnMklDMHlOVEJJTnpSUk5qWWdMVEkxTUNBMk15QXRNalV3VkRVNElDMHlORGRVTlRVZ0xUSXpPRkUxTmlBdE1qTTNJRFkySUMweU1qVlJNakl4SUMwMk5DQXlNakVnTWpVd1ZEWTJJRGN5TlZFMU5pQTNNemNnTlRVZ056TTRVVFUxSURjME5pQTJNQ0EzTkRsYUlpOCtQSEJoZEdnZ2FXUTlJazFLV0MweUxWUkZXQzFPTFRWRUlpQmtQU0pOTWpJZ056RXdWamMxTUVneE5UbFdMVEkxTUVneU1sWXRNakV3U0RFeE9WWTNNVEJJTWpKYUlpOCtQQzlrWldaelBqeG5JSE4wY205clpUMGlZM1Z5Y21WdWRFTnZiRzl5SWlCbWFXeHNQU0pqZFhKeVpXNTBRMjlzYjNJaUlITjBjbTlyWlMxM2FXUjBhRDBpTUNJZ2RISmhibk5tYjNKdFBTSnpZMkZzWlNneExDMHhLU0krUEdjZ1pHRjBZUzF0Yld3dGJtOWtaVDBpYldGMGFDSStQR2NnWkdGMFlTMXRiV3d0Ym05a1pUMGliVzhpUGp4MWMyVWdaR0YwWVMxalBTSXpSQ0lnZUd4cGJtczZhSEpsWmowaUkwMUtXQzB5TFZSRldDMU9MVE5FSWk4K1BDOW5QanhuSUdSaGRHRXRiVzFzTFc1dlpHVTlJbTFwSWlCMGNtRnVjMlp2Y20wOUluUnlZVzV6YkdGMFpTZ3hNRFUxTGpnc01Da2lQangxYzJVZ1pHRjBZUzFqUFNJeFJEUXpPQ0lnZUd4cGJtczZhSEpsWmowaUkwMUtXQzB5TFZSRldDMUpMVEZFTkRNNElpOCtQQzluUGp4bklHUmhkR0V0Ylcxc0xXNXZaR1U5SW0xdklpQjBjbUZ1YzJadmNtMDlJblJ5WVc1emJHRjBaU2d4T0RFNUxqZ3NNQ2tpUGp4MWMyVWdaR0YwWVMxalBTSTFRaUlnZUd4cGJtczZhSEpsWmowaUkwMUtXQzB5TFZSRldDMU9MVFZDSWk4K1BDOW5QanhuSUdSaGRHRXRiVzFzTFc1dlpHVTlJbTF6ZFdKemRYQWlJSFJ5WVc1elptOXliVDBpZEhKaGJuTnNZWFJsS0RJd09UY3VPQ3d3S1NJK1BHY2daR0YwWVMxdGJXd3RibTlrWlQwaWJXa2lQangxYzJVZ1pHRjBZUzFqUFNJeFJEUTBNeUlnZUd4cGJtczZhSEpsWmowaUkwMUtXQzB5TFZSRldDMUpMVEZFTkRReklpOCtQQzluUGp4bklHUmhkR0V0Ylcxc0xXNXZaR1U5SW0xcElpQjBjbUZ1YzJadmNtMDlJblJ5WVc1emJHRjBaU2c0TXprdU5TdzBNVE1wSUhOallXeGxLREF1TnpBM0tTSStQSFZ6WlNCa1lYUmhMV005SWpGRU5EWXhJaUI0YkdsdWF6cG9jbVZtUFNJalRVcFlMVEl0VkVWWUxVa3RNVVEwTmpFaUx6NDhMMmMrUEdjZ1pHRjBZUzF0Yld3dGJtOWtaVDBpYldraUlIUnlZVzV6Wm05eWJUMGlkSEpoYm5Oc1lYUmxLRFkzTlN3dE1qUTNLU0J6WTJGc1pTZ3dMamN3TnlraVBqeDFjMlVnWkdGMFlTMWpQU0l4UkRRMU5pSWdlR3hwYm1zNmFISmxaajBpSTAxS1dDMHlMVlJGV0MxSkxURkVORFUySWk4K1BDOW5Qand2Wno0OFp5QmtZWFJoTFcxdGJDMXViMlJsUFNKdGMzVmljM1Z3SWlCMGNtRnVjMlp2Y20wOUluUnlZVzV6YkdGMFpTZ3pNalF5TGpVc01Da2lQanhuSUdSaGRHRXRiVzFzTFc1dlpHVTlJbTFwSWo0OGRYTmxJR1JoZEdFdFl6MGlNVVEwTkRRaUlIaHNhVzVyT21oeVpXWTlJaU5OU2xndE1pMVVSVmd0U1MweFJEUTBOQ0l2UGp3dlp6NDhaeUJrWVhSaExXMXRiQzF1YjJSbFBTSnRieUlnZEhKaGJuTm1iM0p0UFNKMGNtRnVjMnhoZEdVb09ESTBMRFF4TXlrZ2MyTmhiR1VvTUM0M01EY3BJajQ4ZFhObElHUmhkR0V0WXowaU1qSXhOeUlnZUd4cGJtczZhSEpsWmowaUkwMUtXQzB5TFZSRldDMU9MVEl5TVRjaUx6NDhMMmMrUEdjZ1pHRjBZUzF0Yld3dGJtOWtaVDBpYldraUlIUnlZVzV6Wm05eWJUMGlkSEpoYm5Oc1lYUmxLRGd5TkN3dE1qUTNLU0J6WTJGc1pTZ3dMamN3TnlraVBqeDFjMlVnWkdGMFlTMWpQU0l4UkRRMU5pSWdlR3hwYm1zNmFISmxaajBpSTAxS1dDMHlMVlJGV0MxSkxURkVORFUySWk4K1BDOW5Qand2Wno0OFp5QmtZWFJoTFcxdGJDMXViMlJsUFNKdGJ5SWdkSEpoYm5ObWIzSnRQU0owY21GdWMyeGhkR1VvTkRRM01Dd3dLU0krUEhWelpTQmtZWFJoTFdNOUlqSTRJaUI0YkdsdWF6cG9jbVZtUFNJalRVcFlMVEl0VkVWWUxVNHRNamdpTHo0OEwyYytQR2NnWkdGMFlTMXRiV3d0Ym05a1pUMGliV2tpSUhSeVlXNXpabTl5YlQwaWRISmhibk5zWVhSbEtEUTROVGtzTUNraVBqeDFjMlVnWkdGMFlTMWpQU0l4UkRRMk1DSWdlR3hwYm1zNmFISmxaajBpSTAxS1dDMHlMVlJGV0MxSkxURkVORFl3SWk4K1BDOW5QanhuSUdSaGRHRXRiVzFzTFc1dlpHVTlJbTF2SWlCMGNtRnVjMlp2Y20wOUluUnlZVzV6YkdGMFpTZzFNekk0TERBcElqNDhkWE5sSUdSaGRHRXRZejBpTWtNaUlIaHNhVzVyT21oeVpXWTlJaU5OU2xndE1pMVVSVmd0VGkweVF5SXZQand2Wno0OFp5QmtZWFJoTFcxdGJDMXViMlJsUFNKdGFTSWdkSEpoYm5ObWIzSnRQU0owY21GdWMyeGhkR1VvTlRjM01pNDNMREFwSWo0OGRYTmxJR1JoZEdFdFl6MGlNVVEwTkVVaUlIaHNhVzVyT21oeVpXWTlJaU5OU2xndE1pMVVSVmd0U1MweFJEUTBSU0l2UGp3dlp6NDhaeUJrWVhSaExXMXRiQzF1YjJSbFBTSnRiaUlnZEhKaGJuTm1iM0p0UFNKMGNtRnVjMnhoZEdVb05qTXdNUzQzTERBcElqNDhkWE5sSUdSaGRHRXRZejBpTXpFaUlIaHNhVzVyT21oeVpXWTlJaU5OU2xndE1pMVVSVmd0VGkwek1TSXZQand2Wno0OFp5QmtZWFJoTFcxdGJDMXViMlJsUFNKdGJ5SWdkSEpoYm5ObWIzSnRQU0owY21GdWMyeGhkR1VvTmpnd01TNDNMREFwSWo0OGRYTmxJR1JoZEdFdFl6MGlNa01pSUhoc2FXNXJPbWh5WldZOUlpTk5TbGd0TWkxVVJWZ3RUaTB5UXlJdlBqd3ZaejQ4WnlCa1lYUmhMVzF0YkMxdWIyUmxQU0p0YVNJZ2RISmhibk5tYjNKdFBTSjBjbUZ1YzJ4aGRHVW9OekkwTmk0MExEQXBJajQ4ZFhObElHUmhkR0V0WXowaU1VUTBORVVpSUhoc2FXNXJPbWh5WldZOUlpTk5TbGd0TWkxVVJWZ3RTUzB4UkRRMFJTSXZQand2Wno0OFp5QmtZWFJoTFcxdGJDMXViMlJsUFNKdGJpSWdkSEpoYm5ObWIzSnRQU0owY21GdWMyeGhkR1VvTnpjM05TNDBMREFwSWo0OGRYTmxJR1JoZEdFdFl6MGlNeklpSUhoc2FXNXJPbWh5WldZOUlpTk5TbGd0TWkxVVJWZ3RUaTB6TWlJdlBqd3ZaejQ4WnlCa1lYUmhMVzF0YkMxdWIyUmxQU0p0YnlJZ2RISmhibk5tYjNKdFBTSjBjbUZ1YzJ4aGRHVW9PREkzTlM0MExEQXBJajQ4ZFhObElHUmhkR0V0WXowaU1qa2lJSGhzYVc1ck9taHlaV1k5SWlOTlNsZ3RNaTFVUlZndFRpMHlPU0l2UGp3dlp6NDhaeUJrWVhSaExXMXRiQzF1YjJSbFBTSnRieUlnZEhKaGJuTm1iM0p0UFNKMGNtRnVjMnhoZEdVb09EWTJOQzQwTERBcElqNDhkWE5sSUdSaGRHRXRZejBpTlVRaUlIaHNhVzVyT21oeVpXWTlJaU5OU2xndE1pMVVSVmd0VGkwMVJDSXZQand2Wno0OEwyYytQQzluUGp3dmMzWm5QZz09IiwKCSJSZWFsVmlld1NpemVKc29uIiA6ICJ7XCJoZWlnaHRcIjozOTIsXCJ3aWR0aFwiOjMxNjF9Igp9Cg=="/>
    </extobj>
    <extobj name="2384804F-3998-4D57-9195-F3826E402611-9">
      <extobjdata type="2384804F-3998-4D57-9195-F3826E402611" data="ewoJIkltZ1NldHRpbmdKc29uIiA6ICJ7XCJoZWlnaHRcIjoxOS42NDI4NTcxNDI4NTcxNDIsXCJ3aWR0aFwiOjE0OC4yMTQyODU3MTQyODU3fSIsCgkiTGF0ZXgiIDogImkuZS4sIEVbUF50UV4qXSA9IFFeKiIsCgkiTGF0ZXhJbWdCYXNlNjQiIDogIlBITjJaeUI0Yld4dWN6MGlhSFIwY0RvdkwzZDNkeTUzTXk1dmNtY3ZNakF3TUM5emRtY2lJSGRwWkhSb1BTSXhPUzR3TURGbGVDSWdhR1ZwWjJoMFBTSXlMalV3TVdWNElpQnliMnhsUFNKcGJXY2lJR1p2WTNWellXSnNaVDBpWm1Gc2MyVWlJSFpwWlhkQ2IzZzlJakFnTFRnMU5TNDJJRGd6T1RndU5DQXhNVEExTGpZaUlIaHRiRzV6T25oc2FXNXJQU0pvZEhSd09pOHZkM2QzTG5jekxtOXlaeTh4T1RrNUwzaHNhVzVySWlCaGNtbGhMV2hwWkdSbGJqMGlkSEoxWlNJZ2MzUjViR1U5SW5abGNuUnBZMkZzTFdGc2FXZHVPaUF0TUM0MU5qWmxlRHNnYldGNExYZHBaSFJvT2lBNU9DVTdJajQ4WkdWbWN6NDhjR0YwYUNCcFpEMGlUVXBZTFRNdFZFVllMVWt0TVVRME5UWWlJR1E5SWsweE9EUWdOakF3VVRFNE5DQTJNalFnTWpBeklEWTBNbFF5TkRjZ05qWXhVVEkyTlNBMk5qRWdNamMzSURZME9WUXlPVEFnTmpFNVVUSTVNQ0ExT1RZZ01qY3dJRFUzTjFReU1qWWdOVFUzVVRJeE1TQTFOVGNnTVRrNElEVTJOMVF4T0RRZ05qQXdXazB5TVNBeU9EZFJNakVnTWprMUlETXdJRE14T0ZRMU5DQXpOamxVT1RnZ05ESXdWREUxT0NBME5ESlJNVGszSURRME1pQXlNak1nTkRFNVZESTFNQ0F6TlRkUk1qVXdJRE0wTUNBeU16WWdNekF4VkRFNU5pQXhPVFpVTVRVMElEZ3pVVEUwT1NBMk1TQXhORGtnTlRGUk1UUTVJREkySURFMk5pQXlObEV4TnpVZ01qWWdNVGcxSURJNVZESXdPQ0EwTTFReU16VWdOemhVTWpZd0lERXpOMUV5TmpNZ01UUTVJREkyTlNBeE5URlVNamd5SURFMU0xRXpNRElnTVRVeklETXdNaUF4TkROUk16QXlJREV6TlNBeU9UTWdNVEV5VkRJMk9DQTJNVlF5TWpNZ01URlVNVFl4SUMweE1WRXhNamtnTFRFeElERXdNaUF4TUZRM05DQTNORkUzTkNBNU1TQTNPU0F4TURaVU1USXlJREl5TUZFeE5qQWdNekl4SURFMk5pQXpOREZVTVRjeklETTRNRkV4TnpNZ05EQTBJREUxTmlBME1EUklNVFUwVVRFeU5DQTBNRFFnT1RrZ016Y3hWRFl4SURJNE4xRTJNQ0F5T0RZZ05Ua2dNamcwVkRVNElESTRNVlExTmlBeU56bFVOVE1nTWpjNFZEUTVJREkzT0ZRME1TQXlOemhJTWpkUk1qRWdNamcwSURJeElESTROMW9pTHo0OGNHRjBhQ0JwWkQwaVRVcFlMVE10VkVWWUxVNHRNa1VpSUdROUlrMDNPQ0EyTUZFM09DQTROQ0E1TlNBeE1ESlVNVE00SURFeU1GRXhOaklnTVRJd0lERTRNQ0F4TURSVU1UazVJRFl4VVRFNU9TQXpOaUF4T0RJZ01UaFVNVE01SURCVU9UWWdNVGRVTnpnZ05qQmFJaTgrUEhCaGRHZ2dhV1E5SWsxS1dDMHpMVlJGV0MxSkxURkVORFV5SWlCa1BTSk5NemtnTVRZNFVUTTVJREl5TlNBMU9DQXlOekpVTVRBM0lETTFNRlF4TnpRZ05EQXlWREkwTkNBME16TlVNekEzSURRME1rZ3pNVEJSTXpVMUlEUTBNaUF6T0RnZ05ESXdWRFF5TVNBek5UVlJOREl4SURJMk5TQXpNVEFnTWpNM1VUSTJNU0F5TWpRZ01UYzJJREl5TTFFeE16a2dNakl6SURFek9DQXlNakZSTVRNNElESXhPU0F4TXpJZ01UZzJWREV5TlNBeE1qaFJNVEkxSURneElERTBOaUExTkZReU1Ea2dNalpVTXpBeUlEUTFWRE01TkNBeE1URlJOREF6SURFeU1TQTBNRFlnTVRJeFVUUXhNQ0F4TWpFZ05ERTVJREV4TWxRME1qa2dPVGhVTkRJd0lEZ3lWRE01TUNBMU5WUXpORFFnTWpSVU1qZ3hJQzB4VkRJd05TQXRNVEZSTVRJMklDMHhNU0E0TXlBME1sUXpPU0F4TmpoYVRUTTNNeUF6TlROUk16WTNJRFF3TlNBek1EVWdOREExVVRJM01pQTBNRFVnTWpRMElETTVNVlF4T1RrZ016VTNWREUzTUNBek1UWlVNVFUwSURJNE1GUXhORGtnTWpZeFVURTBPU0F5TmpBZ01UWTVJREkyTUZFeU9ESWdNall3SURNeU55QXlPRFJVTXpjeklETTFNMW9pTHo0OGNHRjBhQ0JwWkQwaVRVcFlMVE10VkVWWUxVNHRNa01pSUdROUlrMDNPQ0F6TlZRM09DQTJNRlE1TkNBeE1ETlVNVE0zSURFeU1WRXhOalVnTVRJeElERTROeUE1TmxReU1UQWdPRkV5TVRBZ0xUSTNJREl3TVNBdE5qQlVNVGd3SUMweE1UZFVNVFUwSUMweE5UaFVNVE13SUMweE9EVlVNVEUzSUMweE9UUlJNVEV6SUMweE9UUWdNVEEwSUMweE9EVlVPVFVnTFRFM01sRTVOU0F0TVRZNElERXdOaUF0TVRVMlZERXpNU0F0TVRJMlZERTFOeUF0TnpaVU1UY3pJQzB6VmpsTU1UY3lJRGhSTVRjd0lEY2dNVFkzSURaVU1UWXhJRE5VTVRVeUlERlVNVFF3SURCUk1URXpJREFnT1RZZ01UZGFJaTgrUEhCaGRHZ2dhV1E5SWsxS1dDMHpMVlJGV0MxSkxURkVORE00SWlCa1BTSk5ORGt5SURJeE0xRTBOeklnTWpFeklEUTNNaUF5TWpaUk5EY3lJREl6TUNBME56Y2dNalV3VkRRNE1pQXlPRFZSTkRneUlETXhOaUEwTmpFZ016SXpWRE0yTkNBek16QklNekV5VVRNeE1TQXpNamdnTWpjM0lERTVNbFF5TkRNZ05USlJNalF6SURRNElESTFOQ0EwT0ZRek16UWdORFpSTkRJNElEUTJJRFExT0NBME9GUTFNVGdnTmpGUk5UWTNJRGMzSURVNU9TQXhNVGRVTmpjd0lESTBPRkUyT0RBZ01qY3dJRFk0TXlBeU56SlJOamt3SURJM05DQTJPVGdnTWpjMFVUY3hPQ0F5TnpRZ056RTRJREkyTVZFMk1UTWdOeUEyTURnZ01sRTJNRFVnTUNBek1qSWdNRWd4TXpOUk16RWdNQ0F6TVNBeE1WRXpNU0F4TXlBek5DQXlOVkV6T0NBME1TQTBNaUEwTTFRMk5TQTBObEU1TWlBME5pQXhNalVnTkRsUk1UTTVJRFV5SURFME5DQTJNVkV4TkRZZ05qWWdNakUxSURNME1sUXlPRFVnTmpJeVVUSTROU0EyTWprZ01qZ3hJRFl5T1ZFeU56TWdOak15SURJeU9DQTJNelJJTVRrM1VURTVNU0EyTkRBZ01Ua3hJRFkwTWxReE9UTWdOalU1VVRFNU55QTJOellnTWpBeklEWTRNRWczTlRkUk56WTBJRFkzTmlBM05qUWdOalk1VVRjMk5DQTJOalFnTnpVeElEVTFOMVEzTXpjZ05EUTNVVGN6TlNBME5EQWdOekUzSURRME1FZzNNRFZSTmprNElEUTBOU0EyT1RnZ05EVXpURGN3TVNBME56WlJOekEwSURVd01DQTNNRFFnTlRJNFVUY3dOQ0ExTlRnZ05qazNJRFUzT0ZRMk56Z2dOakE1VkRZME15QTJNalZVTlRrMklEWXpNbFExTXpJZ05qTTBTRFE0TlZFek9UY2dOak16SURNNU1pQTJNekZSTXpnNElEWXlPU0F6T0RZZ05qSXlVVE00TlNBMk1Ua2dNelUxSURRNU9WUXpNalFnTXpjM1VUTTBOeUF6TnpZZ016Y3lJRE0zTmtnek9UaFJORFkwSURNM05pQTBPRGtnTXpreFZEVXpOQ0EwTnpKUk5UTTRJRFE0T0NBMU5EQWdORGt3VkRVMU55QTBPVE5STlRZeUlEUTVNeUExTmpVZ05Ea3pWRFUzTUNBME9USlVOVGN5SURRNU1WUTFOelFnTkRnM1ZEVTNOeUEwT0ROTU5UUTBJRE0xTVZFMU1URWdNakU0SURVd09DQXlNVFpSTlRBMUlESXhNeUEwT1RJZ01qRXpXaUl2UGp4d1lYUm9JR2xrUFNKTlNsZ3RNeTFVUlZndFRpMDFRaUlnWkQwaVRURXhPQ0F0TWpVd1ZqYzFNRWd5TlRWV056RXdTREUxT0ZZdE1qRXdTREkxTlZZdE1qVXdTREV4T0ZvaUx6NDhjR0YwYUNCcFpEMGlUVXBZTFRNdFZFVllMVWt0TVVRME5ETWlJR1E5SWsweU9EY2dOakk0VVRJNE55QTJNelVnTWpNd0lEWXpOMUV5TURZZ05qTTNJREU1T1NBMk16aFVNVGt5SURZME9GRXhPVElnTmpRNUlERTVOQ0EyTlRsUk1qQXdJRFkzT1NBeU1ETWdOamd4VkRNNU55QTJPRE5STlRnM0lEWTRNaUEyTURBZ05qZ3dVVFkyTkNBMk5qa2dOekEzSURZek1WUTNOVEVnTlRNd1VUYzFNU0EwTlRNZ05qZzFJRE00T1ZFMk1UWWdNekl4SURVd055QXpNRE5STlRBd0lETXdNaUEwTURJZ016QXhTRE13TjB3eU56Y2dNVGd5VVRJME55QTJOaUF5TkRjZ05UbFJNalEzSURVMUlESTBPQ0ExTkZReU5UVWdOVEJVTWpjeUlEUTRWRE13TlNBME5rZ3pNelpSTXpReUlETTNJRE0wTWlBek5WRXpORElnTVRrZ016TTFJRFZSTXpNd0lEQWdNekU1SURCUk16RTJJREFnTWpneUlERlVNVGd5SURKUk1USXdJRElnT0RjZ01sUTFNU0F4VVRNeklERWdNek1nTVRGUk16TWdNVE1nTXpZZ01qVlJOREFnTkRFZ05EUWdORE5VTmpjZ05EWlJPVFFnTkRZZ01USTNJRFE1VVRFME1TQTFNaUF4TkRZZ05qRlJNVFE1SURZMUlESXhPQ0F6TXpsVU1qZzNJRFl5T0ZwTk5qUTFJRFUxTkZFMk5EVWdOVFkzSURZME15QTFOelZVTmpNMElEVTVOMVEyTURrZ05qRTVWRFUyTUNBMk16VlJOVFV6SURZek5pQTBPREFnTmpNM1VUUTJNeUEyTXpjZ05EUTFJRFl6TjFRME1UWWdOak0yVkRRd05DQTJNelpSTXpreElEWXpOU0F6T0RZZ05qSTNVVE00TkNBMk1qRWdNelkzSURVMU1GUXpNeklnTkRFeVZETXhOQ0F6TkRSUk16RTBJRE0wTWlBek9UVWdNelF5U0RRd04wZzBNekJSTlRReUlETTBNaUExT1RBZ016a3lVVFl4TnlBME1Ua2dOak14SURRM01WUTJORFVnTlRVMFdpSXZQanh3WVhSb0lHbGtQU0pOU2xndE15MVVSVmd0U1MweFJEUTJNU0lnWkQwaVRUSTJJRE00TlZFeE9TQXpPVElnTVRrZ016azFVVEU1SURNNU9TQXlNaUEwTVRGVU1qY2dOREkxVVRJNUlEUXpNQ0F6TmlBME16QlVPRGNnTkRNeFNERTBNRXd4TlRrZ05URXhVVEUyTWlBMU1qSWdNVFkySURVME1GUXhOek1nTlRZMlZERTNPU0ExT0RaVU1UZzNJRFl3TTFReE9UY2dOakUxVkRJeE1TQTJNalJVTWpJNUlEWXlObEV5TkRjZ05qSTFJREkxTkNBMk1UVlVNall4SURVNU5sRXlOakVnTlRnNUlESTFNaUExTkRsVU1qTXlJRFEzTUV3eU1qSWdORE16VVRJeU1pQTBNekVnTWpjeUlEUXpNVWd6TWpOUk16TXdJRFF5TkNBek16QWdOREl3VVRNek1DQXpPVGdnTXpFM0lETTROVWd5TVRCTU1UYzBJREkwTUZFeE16VWdPREFnTVRNMUlEWTRVVEV6TlNBeU5pQXhOaklnTWpaUk1UazNJREkySURJek1DQTJNRlF5T0RNZ01UUTBVVEk0TlNBeE5UQWdNamc0SURFMU1WUXpNRE1nTVRVelNETXdOMUV6TWpJZ01UVXpJRE15TWlBeE5EVlJNekl5SURFME1pQXpNVGtnTVRNelVUTXhOQ0F4TVRjZ016QXhJRGsxVkRJMk55QTBPRlF5TVRZZ05sUXhOVFVnTFRFeFVURXlOU0F0TVRFZ09UZ2dORlExT1NBMU5sRTFOeUEyTkNBMU55QTRNMVl4TURGTU9USWdNalF4VVRFeU55QXpPRElnTVRJNElETTRNMUV4TWpnZ016ZzFJRGMzSURNNE5VZ3lObG9pTHo0OGNHRjBhQ0JwWkQwaVRVcFlMVE10VkVWWUxVa3RNVVEwTkRRaUlHUTlJazB6T1RrZ0xUZ3dVVE01T1NBdE5EY2dOREF3SUMwek1GUTBNRElnTFRFeFZpMDNURE00TnlBdE1URlJNelF4SUMweU1pQXpNRE1nTFRJeVVUSXdPQ0F0TWpJZ01UTTRJRE0xVkRVeElESXdNVkUxTUNBeU1Ea2dOVEFnTWpRMFVUVXdJRE0wTmlBNU9DQTBNemhVTWpJM0lEWXdNVkV6TlRFZ056QTBJRFEzTmlBM01EUlJOVEUwSURjd05DQTFNalFnTnpBelVUWXlNU0EyT0RrZ05qZ3dJRFl4TjFRM05EQWdORE0xVVRjME1DQXlOVFVnTlRreUlERXdOMUUxTWprZ05EY2dORFl4SURFMlREUTBOQ0E0VmpOUk5EUTBJRElnTkRRNUlDMHlORlEwTnpBZ0xUWTJWRFV4TmlBdE9ESlJOVFV4SUMwNE1pQTFPRE1nTFRZd1ZEWXlOU0F0TTFFMk16RWdNVEVnTmpNNElERXhVVFkwTnlBeE1TQTJORGtnTWxFMk5Ea2dMVFlnTmpNNUlDMHpORlEyTVRFZ0xURXdNRlExTlRjZ0xURTJOVlEwT0RFZ0xURTVORkV6T1RrZ0xURTVOQ0F6T1RrZ0xUZzNWaTA0TUZwTk5qTTJJRFEyT0ZFMk16WWdOVEl6SURZeU1TQTFOalJVTlRnd0lEWXlOVlExTXpBZ05qVTFWRFEzTnlBMk5qVlJOREk1SURZMk5TQXpOemtnTmpRd1VUSTNOeUExT1RFZ01qRTFJRFEyTkZReE5UTWdNakUyVVRFMU15QXhNVEFnTWpBM0lEVTVVVEl6TVNBek9DQXlNellnTXpoV05EWlJNak0ySURnMklESTJPU0F4TWpCVU16UTNJREUxTlZFek56SWdNVFUxSURNNU1DQXhORFJVTkRFM0lERXhORlEwTWprZ09ESlVORE0xSURVMVREUTBPQ0EyTkZFMU1USWdNVEE0SURVMU55QXhPRFZVTmpFNUlETXpORlEyTXpZZ05EWTRXazB6TVRRZ01UaFJNell5SURFNElEUXdOQ0F6T1V3ME1ETWdORGxSTXprNUlERXdOQ0F6TmpZZ01URTFVVE0xTkNBeE1UY2dNelEzSURFeE4xRXpORFFnTVRFM0lETTBNU0F4TVRkVU16TTNJREV4T0ZFek1UY2dNVEU0SURJNU5pQTVPRlF5TnpRZ05USlJNamMwSURFNElETXhOQ0F4T0ZvaUx6NDhjR0YwYUNCcFpEMGlUVXBZTFRNdFZFVllMVTR0TWpJeE55SWdaRDBpVFRJeU9TQXlPRFpSTWpFMklEUXlNQ0F5TVRZZ05ETTJVVEl4TmlBME5UUWdNalF3SURRMk5GRXlOREVnTkRZMElESTBOU0EwTmpSVU1qVXhJRFEyTlZFeU5qTWdORFkwSURJM015QTBOVFpVTWpneklEUXpObEV5T0RNZ05ERTVJREkzTnlBek5UWlVNamN3SURJNE5rd3pNamdnTXpJNFVUTTROQ0F6TmprZ016ZzVJRE0zTWxRek9Ua2dNemMxVVRReE1pQXpOelVnTkRJeklETTJOVlEwTXpVZ016TTRVVFF6TlNBek1qVWdOREkxSURNeE5WRTBNakFnTXpFeUlETTFOeUF5T0RKVU1qZzVJREkxTUV3ek5UVWdNakU1VERReU5TQXhPRFJSTkRNMElERTNOU0EwTXpRZ01UWXhVVFF6TkNBeE5EWWdOREkxSURFek5sUTBNREVnTVRJMVVUTTVNeUF4TWpVZ016Z3pJREV6TVZRek1qZ2dNVGN4VERJM01DQXlNVE5STWpneklEYzVJREk0TXlBMk0xRXlPRE1nTlRNZ01qYzJJRFEwVkRJMU1DQXpOVkV5TXpFZ016VWdNakkwSURRMFZESXhOaUEyTTFFeU1UWWdPREFnTWpJeUlERTBNMVF5TWprZ01qRXpUREUzTVNBeE56RlJNVEUxSURFek1DQXhNVEFnTVRJM1VURXdOaUF4TWpRZ01UQXdJREV5TkZFNE55QXhNalFnTnpZZ01UTTBWRFkwSURFMk1WRTJOQ0F4TmpZZ05qUWdNVFk1VkRZM0lERTNOVlEzTWlBeE9ERlVPREVnTVRnNFZEazBJREU1TlZReE1UTWdNakEwVkRFek9DQXlNVFZVTVRjd0lESXpNRlF5TVRBZ01qVXdURGMwSURNeE5WRTJOU0F6TWpRZ05qVWdNek00VVRZMUlETTFNeUEzTkNBek5qTlVPVGdnTXpjMFVURXdOaUF6TnpRZ01URTJJRE0yT0ZReE56RWdNekk0VERJeU9TQXlPRFphSWk4K1BIQmhkR2dnYVdROUlrMUtXQzB6TFZSRldDMU9MVFZFSWlCa1BTSk5NaklnTnpFd1ZqYzFNRWd4TlRsV0xUSTFNRWd5TWxZdE1qRXdTREV4T1ZZM01UQklNakphSWk4K1BIQmhkR2dnYVdROUlrMUtXQzB6TFZSRldDMU9MVE5FSWlCa1BTSk5OVFlnTXpRM1VUVTJJRE0yTUNBM01DQXpOamRJTnpBM1VUY3lNaUF6TlRrZ056SXlJRE0wTjFFM01qSWdNek0ySURjd09DQXpNamhNTXprd0lETXlOMGczTWxFMU5pQXpNeklnTlRZZ016UTNXazAxTmlBeE5UTlJOVFlnTVRZNElEY3lJREUzTTBnM01EaFJOekl5SURFMk15QTNNaklnTVRVelVUY3lNaUF4TkRBZ056QTNJREV6TTBnM01GRTFOaUF4TkRBZ05UWWdNVFV6V2lJdlBqd3ZaR1ZtY3o0OFp5QnpkSEp2YTJVOUltTjFjbkpsYm5SRGIyeHZjaUlnWm1sc2JEMGlZM1Z5Y21WdWRFTnZiRzl5SWlCemRISnZhMlV0ZDJsa2RHZzlJakFpSUhSeVlXNXpabTl5YlQwaWMyTmhiR1VvTVN3dE1Ta2lQanhuSUdSaGRHRXRiVzFzTFc1dlpHVTlJbTFoZEdnaVBqeG5JR1JoZEdFdGJXMXNMVzV2WkdVOUltMXBJajQ4ZFhObElHUmhkR0V0WXowaU1VUTBOVFlpSUhoc2FXNXJPbWh5WldZOUlpTk5TbGd0TXkxVVJWZ3RTUzB4UkRRMU5pSXZQand2Wno0OFp5QmtZWFJoTFcxdGJDMXViMlJsUFNKdGJ5SWdkSEpoYm5ObWIzSnRQU0owY21GdWMyeGhkR1VvTXpRMUxEQXBJajQ4ZFhObElHUmhkR0V0WXowaU1rVWlJSGhzYVc1ck9taHlaV1k5SWlOTlNsZ3RNeTFVUlZndFRpMHlSU0l2UGp3dlp6NDhaeUJrWVhSaExXMXRiQzF1YjJSbFBTSnRhU0lnZEhKaGJuTm1iM0p0UFNKMGNtRnVjMnhoZEdVb056ZzVMamNzTUNraVBqeDFjMlVnWkdGMFlTMWpQU0l4UkRRMU1pSWdlR3hwYm1zNmFISmxaajBpSTAxS1dDMHpMVlJGV0MxSkxURkVORFV5SWk4K1BDOW5QanhuSUdSaGRHRXRiVzFzTFc1dlpHVTlJbTF2SWlCMGNtRnVjMlp2Y20wOUluUnlZVzV6YkdGMFpTZ3hNalUxTGpjc01Da2lQangxYzJVZ1pHRjBZUzFqUFNJeVJTSWdlR3hwYm1zNmFISmxaajBpSTAxS1dDMHpMVlJGV0MxT0xUSkZJaTgrUEM5blBqeG5JR1JoZEdFdGJXMXNMVzV2WkdVOUltMXZJaUIwY21GdWMyWnZjbTA5SW5SeVlXNXpiR0YwWlNneE56QXdMak1zTUNraVBqeDFjMlVnWkdGMFlTMWpQU0l5UXlJZ2VHeHBibXM2YUhKbFpqMGlJMDFLV0MwekxWUkZXQzFPTFRKRElpOCtQQzluUGp4bklHUmhkR0V0Ylcxc0xXNXZaR1U5SW0xcElpQjBjbUZ1YzJadmNtMDlJblJ5WVc1emJHRjBaU2d5TVRRMUxEQXBJajQ4ZFhObElHUmhkR0V0WXowaU1VUTBNemdpSUhoc2FXNXJPbWh5WldZOUlpTk5TbGd0TXkxVVJWZ3RTUzB4UkRRek9DSXZQand2Wno0OFp5QmtZWFJoTFcxdGJDMXViMlJsUFNKdGJ5SWdkSEpoYm5ObWIzSnRQU0owY21GdWMyeGhkR1VvTWprd09Td3dLU0krUEhWelpTQmtZWFJoTFdNOUlqVkNJaUI0YkdsdWF6cG9jbVZtUFNJalRVcFlMVE10VkVWWUxVNHROVUlpTHo0OEwyYytQR2NnWkdGMFlTMXRiV3d0Ym05a1pUMGliWE4xY0NJZ2RISmhibk5tYjNKdFBTSjBjbUZ1YzJ4aGRHVW9NekU0Tnl3d0tTSStQR2NnWkdGMFlTMXRiV3d0Ym05a1pUMGliV2tpUGp4MWMyVWdaR0YwWVMxalBTSXhSRFEwTXlJZ2VHeHBibXM2YUhKbFpqMGlJMDFLV0MwekxWUkZXQzFKTFRGRU5EUXpJaTgrUEM5blBqeG5JR1JoZEdFdGJXMXNMVzV2WkdVOUltMXBJaUIwY21GdWMyWnZjbTA5SW5SeVlXNXpiR0YwWlNnNE16a3VOU3cwTVRNcElITmpZV3hsS0RBdU56QTNLU0krUEhWelpTQmtZWFJoTFdNOUlqRkVORFl4SWlCNGJHbHVhenBvY21WbVBTSWpUVXBZTFRNdFZFVllMVWt0TVVRME5qRWlMejQ4TDJjK1BDOW5QanhuSUdSaGRHRXRiVzFzTFc1dlpHVTlJbTF6ZFhBaUlIUnlZVzV6Wm05eWJUMGlkSEpoYm5Oc1lYUmxLRFF6TXpFdU55d3dLU0krUEdjZ1pHRjBZUzF0Yld3dGJtOWtaVDBpYldraVBqeDFjMlVnWkdGMFlTMWpQU0l4UkRRME5DSWdlR3hwYm1zNmFISmxaajBpSTAxS1dDMHpMVlJGV0MxSkxURkVORFEwSWk4K1BDOW5QanhuSUdSaGRHRXRiVzFzTFc1dlpHVTlJbTF2SWlCMGNtRnVjMlp2Y20wOUluUnlZVzV6YkdGMFpTZzRNalFzTkRFektTQnpZMkZzWlNnd0xqY3dOeWtpUGp4MWMyVWdaR0YwWVMxalBTSXlNakUzSWlCNGJHbHVhenBvY21WbVBTSWpUVXBZTFRNdFZFVllMVTR0TWpJeE55SXZQand2Wno0OEwyYytQR2NnWkdGMFlTMXRiV3d0Ym05a1pUMGliVzhpSUhSeVlXNXpabTl5YlQwaWRISmhibk5zWVhSbEtEVTFOVGt1TXl3d0tTSStQSFZ6WlNCa1lYUmhMV005SWpWRUlpQjRiR2x1YXpwb2NtVm1QU0lqVFVwWUxUTXRWRVZZTFU0dE5VUWlMejQ4TDJjK1BHY2daR0YwWVMxdGJXd3RibTlrWlQwaWJXOGlJSFJ5WVc1elptOXliVDBpZEhKaGJuTnNZWFJsS0RZeE1UVXNNQ2tpUGp4MWMyVWdaR0YwWVMxalBTSXpSQ0lnZUd4cGJtczZhSEpsWmowaUkwMUtXQzB6TFZSRldDMU9MVE5FSWk4K1BDOW5QanhuSUdSaGRHRXRiVzFzTFc1dlpHVTlJbTF6ZFhBaUlIUnlZVzV6Wm05eWJUMGlkSEpoYm5Oc1lYUmxLRGN4TnpBdU9Dd3dLU0krUEdjZ1pHRjBZUzF0Yld3dGJtOWtaVDBpYldraVBqeDFjMlVnWkdGMFlTMWpQU0l4UkRRME5DSWdlR3hwYm1zNmFISmxaajBpSTAxS1dDMHpMVlJGV0MxSkxURkVORFEwSWk4K1BDOW5QanhuSUdSaGRHRXRiVzFzTFc1dlpHVTlJbTF2SWlCMGNtRnVjMlp2Y20wOUluUnlZVzV6YkdGMFpTZzRNalFzTkRFektTQnpZMkZzWlNnd0xqY3dOeWtpUGp4MWMyVWdaR0YwWVMxalBTSXlNakUzSWlCNGJHbHVhenBvY21WbVBTSWpUVXBZTFRNdFZFVllMVTR0TWpJeE55SXZQand2Wno0OEwyYytQQzluUGp3dlp6NDhMM04yWno0PSIsCgkiUmVhbFZpZXdTaXplSnNvbiIgOiAie1wiaGVpZ2h0XCI6MzkwLFwid2lkdGhcIjoyOTY0fSIKfQo="/>
    </extobj>
    <extobj name="2384804F-3998-4D57-9195-F3826E402611-10">
      <extobjdata type="2384804F-3998-4D57-9195-F3826E402611" data="ewoJIkltZ1NldHRpbmdKc29uIiA6ICJ7XCJoZWlnaHRcIjoyMy4yMTQyODU3MTQyODU3MSxcIndpZHRoXCI6NDU4LjkyODU3MTQyODU3MTR9IiwKCSJMYXRleCIgOiAiXFxzaWdtYV8xXFxzaWdtYV8yUV5qXzEocykgXFxnZXEgXFxoYXR7XFxzaWdtYX1fMSBcXGhhdHtcXHNpZ21hfV8yUV5qXzEocykgXFxxdWFkIGZvciBhbGwgXFxxdWFkXFxoYXR7XFxzaWdtYX1fMSxcXGhhdHtcXHNpZ21hfV8yIFxcaW4gXFxzaWdtYShBXzFee3NhZmV9KHMpKSxcXHNpZ21hKEFfMl57c2FmZX0ocykpIiwKCSJMYXRleEltZ0Jhc2U2NCIgOiAiUEhOMlp5QjRiV3h1Y3owaWFIUjBjRG92TDNkM2R5NTNNeTV2Y21jdk1qQXdNQzl6ZG1jaUlIZHBaSFJvUFNJMk5TNHdOakZsZUNJZ2FHVnBaMmgwUFNJeUxqa3lPV1Y0SWlCeWIyeGxQU0pwYldjaUlHWnZZM1Z6WVdKc1pUMGlabUZzYzJVaUlIWnBaWGRDYjNnOUlqQWdMVGs1Tnk0eElESTROelUzTGpFZ01USTVOQzQwSWlCNGJXeHVjenA0YkdsdWF6MGlhSFIwY0RvdkwzZDNkeTUzTXk1dmNtY3ZNVGs1T1M5NGJHbHVheUlnWVhKcFlTMW9hV1JrWlc0OUluUnlkV1VpSUhOMGVXeGxQU0oyWlhKMGFXTmhiQzFoYkdsbmJqb2dMVEF1TmpjelpYZzdJRzFoZUMxM2FXUjBhRG9nT1RnbE95SStQR1JsWm5NK1BIQmhkR2dnYVdROUlrMUtXQzB5TFZSRldDMUpMVEZFTnpCRklpQmtQU0pOTVRnMElDMHhNVkV4TVRZZ0xURXhJRGMwSURNMFZETXhJREUwTjFFek1TQXlORGNnTVRBMElETXpNMVF5TnpRZ05ETXdVVEkzTlNBME16RWdOREUwSURRek1VZzFOVEpSTlRVeklEUXpNQ0ExTlRVZ05ESTVWRFUxT1NBME1qZFVOVFl5SURReU5WUTFOalVnTkRJeVZEVTJOeUEwTWpCVU5UWTVJRFF4TmxRMU56QWdOREV5VkRVM01TQTBNRGRVTlRjeUlEUXdNVkUxTnpJZ016VTNJRFV3TnlBek5UZFJOVEF3SURNMU55QTBPVEFnTXpVM1ZEUTNOaUF6TlRoSU5ERTJURFF5TVNBek5EaFJORE01SURNeE1DQTBNemtnTWpZelVUUXpPU0F4TlRNZ016VTVJRGN4VkRFNE5DQXRNVEZhVFRNMk1TQXlOemhSTXpZeElETTFPQ0F5TnpZZ016VTRVVEUxTWlBek5UZ2dNVEUxSURFNE5GRXhNVFFnTVRnd0lERXhOQ0F4TnpoUk1UQTJJREUwTVNBeE1EWWdNVEUzVVRFd05pQTJOeUF4TXpFZ05EZFVNVGc0SURJMlVUSTBNaUF5TmlBeU9EY2dOek5STXpFMklERXdNeUF6TXpRZ01UVXpWRE0xTmlBeU16TlVNell4SURJM09Gb2lMejQ4Y0dGMGFDQnBaRDBpVFVwWUxUSXRWRVZZTFU0dE16RWlJR1E5SWsweU1UTWdOVGM0VERJd01DQTFOek5STVRnMklEVTJPQ0F4TmpBZ05UWXpWREV3TWlBMU5UWklPRE5XTmpBeVNERXdNbEV4TkRrZ05qQTBJREU0T1NBMk1UZFVNalExSURZME1WUXlOek1nTmpZelVUSTNOU0EyTmpZZ01qZzFJRFkyTmxFeU9UUWdOalkySURNd01pQTJOakJXTXpZeFRETXdNeUEyTVZFek1UQWdOVFFnTXpFMUlEVXlWRE16T1NBME9GUTBNREVnTkRaSU5ESTNWakJJTkRFMlVUTTVOU0F6SURJMU55QXpVVEV5TVNBeklERXdNQ0F3U0RnNFZqUTJTREV4TkZFeE16WWdORFlnTVRVeUlEUTJWREUzTnlBME4xUXhPVE1nTlRCVU1qQXhJRFV5VkRJd055QTFOMVF5TVRNZ05qRldOVGM0V2lJdlBqeHdZWFJvSUdsa1BTSk5TbGd0TWkxVVJWZ3RUaTB6TWlJZ1pEMGlUVEV3T1NBME1qbFJPRElnTkRJNUlEWTJJRFEwTjFRMU1DQTBPVEZSTlRBZ05UWXlJREV3TXlBMk1UUlVNak0xSURZMk5sRXpNallnTmpZMklETTROeUEyTVRCVU5EUTVJRFEyTlZFME5Ea2dOREl5SURReU9TQXpPRE5VTXpneElETXhOVlF6TURFZ01qUXhVVEkyTlNBeU1UQWdNakF4SURFME9Vd3hORElnT1ROTU1qRTRJRGt5VVRNM05TQTVNaUF6T0RVZ09UZFJNemt5SURrNUlEUXdPU0F4T0RaV01UZzVTRFEwT1ZZeE9EWlJORFE0SURFNE15QTBNellnT1RWVU5ESXhJRE5XTUVnMU1GWXhPVll6TVZFMU1DQXpPQ0ExTmlBME5sUTROaUE0TVZFeE1UVWdNVEV6SURFek5pQXhNemRSTVRRMUlERTBOeUF4TnpBZ01UYzBWREl3TkNBeU1URlVNak16SURJME5GUXlOakVnTWpjNFZESTROQ0F6TURoVU16QTFJRE0wTUZRek1qQWdNelk1VkRNek15QTBNREZVTXpRd0lEUXpNVlF6TkRNZ05EWTBVVE0wTXlBMU1qY2dNekE1SURVM00xUXlNVElnTmpFNVVURTNPU0EyTVRrZ01UVTBJRFl3TWxReE1Ua2dOVFk1VkRFd09TQTFOVEJSTVRBNUlEVTBPU0F4TVRRZ05UUTVVVEV6TWlBMU5Ea2dNVFV4SURVek5WUXhOekFnTkRnNVVURTNNQ0EwTmpRZ01UVTBJRFEwTjFReE1Ea2dOREk1V2lJdlBqeHdZWFJvSUdsa1BTSk5TbGd0TWkxVVJWZ3RTUzB4UkRRME5DSWdaRDBpVFRNNU9TQXRPREJSTXprNUlDMDBOeUEwTURBZ0xUTXdWRFF3TWlBdE1URldMVGRNTXpnM0lDMHhNVkV6TkRFZ0xUSXlJRE13TXlBdE1qSlJNakE0SUMweU1pQXhNemdnTXpWVU5URWdNakF4VVRVd0lESXdPU0ExTUNBeU5EUlJOVEFnTXpRMklEazRJRFF6T0ZReU1qY2dOakF4VVRNMU1TQTNNRFFnTkRjMklEY3dORkUxTVRRZ056QTBJRFV5TkNBM01ETlJOakl4SURZNE9TQTJPREFnTmpFM1ZEYzBNQ0EwTXpWUk56UXdJREkxTlNBMU9USWdNVEEzVVRVeU9TQTBOeUEwTmpFZ01UWk1ORFEwSURoV00xRTBORFFnTWlBME5Ea2dMVEkwVkRRM01DQXROalpVTlRFMklDMDRNbEUxTlRFZ0xUZ3lJRFU0TXlBdE5qQlVOakkxSUMwelVUWXpNU0F4TVNBMk16Z2dNVEZSTmpRM0lERXhJRFkwT1NBeVVUWTBPU0F0TmlBMk16a2dMVE0wVkRZeE1TQXRNVEF3VkRVMU55QXRNVFkxVkRRNE1TQXRNVGswVVRNNU9TQXRNVGswSURNNU9TQXRPRGRXTFRnd1drMDJNellnTkRZNFVUWXpOaUExTWpNZ05qSXhJRFUyTkZRMU9EQWdOakkxVkRVek1DQTJOVFZVTkRjM0lEWTJOVkUwTWprZ05qWTFJRE0zT1NBMk5EQlJNamMzSURVNU1TQXlNVFVnTkRZMFZERTFNeUF5TVRaUk1UVXpJREV4TUNBeU1EY2dOVGxSTWpNeElETTRJREl6TmlBek9GWTBObEV5TXpZZ09EWWdNalk1SURFeU1GUXpORGNnTVRVMVVUTTNNaUF4TlRVZ016a3dJREUwTkZRME1UY2dNVEUwVkRReU9TQTRNbFEwTXpVZ05UVk1ORFE0SURZMFVUVXhNaUF4TURnZ05UVTNJREU0TlZRMk1Ua2dNek0wVkRZek5pQTBOamhhVFRNeE5DQXhPRkV6TmpJZ01UZ2dOREEwSURNNVREUXdNeUEwT1ZFek9Ua2dNVEEwSURNMk5pQXhNVFZSTXpVMElERXhOeUF6TkRjZ01URTNVVE0wTkNBeE1UY2dNelF4SURFeE4xUXpNemNnTVRFNFVUTXhOeUF4TVRnZ01qazJJRGs0VkRJM05DQTFNbEV5TnpRZ01UZ2dNekUwSURFNFdpSXZQanh3WVhSb0lHbGtQU0pOU2xndE1pMVVSVmd0U1MweFJEUTFOeUlnWkQwaVRUSTVOeUExT1RaUk1qazNJRFl5TnlBek1UZ2dOalEwVkRNMk1TQTJOakZSTXpjNElEWTJNU0F6T0RrZ05qVXhWRFF3TXlBMk1qTlJOREF6SURVNU5TQXpPRFFnTlRjMlZETTBNQ0ExTlRkUk16SXlJRFUxTnlBek1UQWdOVFkzVkRJNU55QTFPVFphVFRJNE9DQXpOelpSTWpnNElEUXdOU0F5TmpJZ05EQTFVVEkwTUNBME1EVWdNakl3SURNNU0xUXhPRFVnTXpZeVZERTJNU0F6TWpWVU1UUTBJREk1TTB3eE16Y2dNamM1VVRFek5TQXlOemdnTVRJeElESTNPRWd4TURkUk1UQXhJREk0TkNBeE1ERWdNamcyVkRFd05TQXlPVGxSTVRJMklETTBPQ0F4TmpRZ016a3hWREkxTWlBME5ERlJNalV6SURRME1TQXlOakFnTkRReFZESTNNaUEwTkRKUk1qazJJRFEwTVNBek1UWWdORE15VVRNME1TQTBNVGdnTXpVMElEUXdNVlF6TmpjZ016UTRWak16TWt3ek1UZ2dNVE16VVRJMk55QXROamNnTWpZMElDMDNOVkV5TkRZZ0xURXlOU0F4T1RRZ0xURTJORlEzTlNBdE1qQTBVVEkxSUMweU1EUWdOeUF0TVRnelZDMHhNaUF0TVRNM1VTMHhNaUF0TVRFd0lEY2dMVGt4VkRVeklDMDNNVkUzTUNBdE56RWdPRElnTFRneFZEazFJQzB4TVRKUk9UVWdMVEUwT0NBMk15QXRNVFkzVVRZNUlDMHhOamdnTnpjZ0xURTJPRkV4TVRFZ0xURTJPQ0F4TXprZ0xURTBNRlF4T0RJZ0xUYzBUREU1TXlBdE16SlJNakEwSURFeElESXhPU0EzTWxReU5URWdNVGszVkRJM09DQXpNRGhVTWpnNUlETTJOVkV5T0RrZ016Y3lJREk0T0NBek56WmFJaTgrUEhCaGRHZ2dhV1E5SWsxS1dDMHlMVlJGV0MxT0xUSTRJaUJrUFNKTk9UUWdNalV3VVRrMElETXhPU0F4TURRZ016Z3hWREV5TnlBME9EaFVNVFkwSURVM05sUXlNRElnTmpRelZESTBOQ0EyT1RWVU1qYzNJRGN5T1ZRek1ESWdOelV3U0RNeE5VZ3pNVGxSTXpNeklEYzFNQ0F6TXpNZ056UXhVVE16TXlBM016Z2dNekUySURjeU1GUXlOelVnTmpZM1ZESXlOaUExT0RGVU1UZzBJRFEwTTFReE5qY2dNalV3VkRFNE5DQTFPRlF5TWpVZ0xUZ3hWREkzTkNBdE1UWTNWRE14TmlBdE1qSXdWRE16TXlBdE1qUXhVVE16TXlBdE1qVXdJRE14T0NBdE1qVXdTRE14TlVnek1ESk1NamMwSUMweU1qWlJNVGd3SUMweE5ERWdNVE0zSUMweE5GUTVOQ0F5TlRCYUlpOCtQSEJoZEdnZ2FXUTlJazFLV0MweUxWUkZXQzFKTFRGRU5EWXdJaUJrUFNKTk1UTXhJREk0T1ZFeE16RWdNekl4SURFME55QXpOVFJVTWpBeklEUXhOVlF6TURBZ05EUXlVVE0yTWlBME5ESWdNemt3SURReE5WUTBNVGtnTXpVMVVUUXhPU0F6TWpNZ05EQXlJRE13T0ZRek5qUWdNamt5VVRNMU1TQXlPVElnTXpRd0lETXdNRlF6TWpnZ016STJVVE15T0NBek5ESWdNek0zSURNMU5GUXpOVFFnTXpjeVZETTJOeUF6TnpoUk16WTRJRE0zT0NBek5qZ2dNemM1VVRNMk9DQXpPRElnTXpZeElETTRPRlF6TXpZZ016azVWREk1TnlBME1EVlJNalE1SURRd05TQXlNamNnTXpjNVZESXdOQ0F6TWpaUk1qQTBJRE13TVNBeU1qTWdNamt4VkRJM09DQXlOelJVTXpNd0lESTFPVkV6T1RZZ01qTXdJRE01TmlBeE5qTlJNemsySURFek5TQXpPRFVnTVRBM1ZETTFNaUExTVZReU9Ea2dOMVF4T1RVZ0xURXdVVEV4T0NBdE1UQWdPRFlnTVRsVU5UTWdPRGRSTlRNZ01USTJJRGMwSURFME0xUXhNVGdnTVRZd1VURXpNeUF4TmpBZ01UUTJJREUxTVZReE5qQWdNVEl3VVRFMk1DQTVOQ0F4TkRJZ056WlVNVEV4SURVNFVURXdPU0ExTnlBeE1EZ2dOVGRVTVRBM0lEVTFVVEV3T0NBMU1pQXhNVFVnTkRkVU1UUTJJRE0wVkRJd01TQXlOMUV5TXpjZ01qY2dNall6SURNNFZETXdNU0EyTmxRek1UZ2dPVGRVTXpJeklERXlNbEV6TWpNZ01UVXdJRE13TWlBeE5qUlVNalUwSURFNE1WUXhPVFVnTVRrMlZERTBPQ0F5TXpGUk1UTXhJREkxTmlBeE16RWdNamc1V2lJdlBqeHdZWFJvSUdsa1BTSk5TbGd0TWkxVVJWZ3RUaTB5T1NJZ1pEMGlUVFl3SURjME9VdzJOQ0EzTlRCUk5qa2dOelV3SURjMElEYzFNRWc0Tmt3eE1UUWdOekkyVVRJd09DQTJOREVnTWpVeElEVXhORlF5T1RRZ01qVXdVVEk1TkNBeE9ESWdNamcwSURFeE9WUXlOakVnTVRKVU1qSTBJQzAzTmxReE9EWWdMVEUwTTFReE5EVWdMVEU1TkZReE1UTWdMVEl5TjFRNU1DQXRNalEyVVRnM0lDMHlORGtnT0RZZ0xUSTFNRWczTkZFMk5pQXRNalV3SURZeklDMHlOVEJVTlRnZ0xUSTBOMVExTlNBdE1qTTRVVFUySUMweU16Y2dOallnTFRJeU5WRXlNakVnTFRZMElESXlNU0F5TlRCVU5qWWdOekkxVVRVMklEY3pOeUExTlNBM016aFJOVFVnTnpRMklEWXdJRGMwT1ZvaUx6NDhjR0YwYUNCcFpEMGlUVXBZTFRJdFZFVllMVTR0TWpJMk5TSWdaRDBpVFRneklEWXhObEU0TXlBMk1qUWdPRGtnTmpNd1ZEazVJRFl6TmxFeE1EY2dOak0ySURJMU15QTFOamhVTlRReklEUXpNVlEyT0RjZ016WXhVVFk1TkNBek5UWWdOamswSURNME5sUTJPRGNnTXpNeFVUWTROU0F6TWprZ016azFJREU1TWt3eE1EY2dOVFpJTVRBeFVUZ3pJRFU0SURneklEYzJVVGd6SURjM0lEZ3pJRGM1VVRneUlEZzJJRGs0SURrMVVURXhOeUF4TURVZ01qUTRJREUyTjFFek1qWWdNakEwSURNM09DQXlNamhNTmpJMklETTBOa3d6TmpBZ05EY3lVVEk1TVNBMU1EVWdNakF3SURVME9GRXhNVElnTlRnNUlEazRJRFU1TjFRNE15QTJNVFphVFRnMElDMHhNVGhST0RRZ0xURXdPQ0E1T1NBdE9UaElOamM0VVRZNU5DQXRNVEEwSURZNU5DQXRNVEU0VVRZNU5DQXRNVE13SURZM09TQXRNVE00U0RrNFVUZzBJQzB4TXpFZ09EUWdMVEV4T0ZvaUx6NDhjR0YwYUNCcFpEMGlUVXBZTFRJdFZFVllMVTR0TlVVaUlHUTlJazB4TVRJZ05UWXdUREkwT1NBMk9UUk1NalUzSURZNE5sRXpPRGNnTlRZeUlETTROeUExTmpCTU16WXhJRFV6TVZFek5Ua2dOVE15SURNd015QTFPREZNTWpVd0lEWXlOMHd4T1RVZ05UZ3dVVEU0TWlBMU5qa2dNVFk1SURVMU4xUXhORGdnTlRNNFRERTBNQ0ExTXpKUk1UTTRJRFV6TUNBeE1qVWdOVFEyVERFeE1pQTFOakJhSWk4K1BIQmhkR2dnYVdROUlrMUtXQzB5TFZSRldDMUpMVEZFTkRVeklpQmtQU0pOTVRFNElDMHhOakpSTVRJd0lDMHhOaklnTVRJMElDMHhOalJVTVRNMUlDMHhOamRVTVRRM0lDMHhOamhSTVRZd0lDMHhOamdnTVRjeElDMHhOVFZVTVRnM0lDMHhNalpSTVRrM0lDMDVPU0F5TWpFZ01qZFVNalkzSURJMk4xUXlPRGtnTXpneVZqTTROVWd5TkRKUk1UazFJRE00TlNBeE9USWdNemczVVRFNE9DQXpPVEFnTVRnNElETTVOMHd4T1RVZ05ESTFVVEU1TnlBME16QWdNakF6SURRek1GUXlOVEFnTkRNeFVUSTVPQ0EwTXpFZ01qazRJRFF6TWxFeU9UZ2dORE0wSURNd055QTBPREpVTXpFNUlEVTBNRkV6TlRZZ056QTFJRFEyTlNBM01EVlJOVEF5SURjd015QTFNallnTmpnelZEVTFNQ0EyTXpCUk5UVXdJRFU1TkNBMU1qa2dOVGM0VkRRNE55QTFOakZSTkRReklEVTJNU0EwTkRNZ05qQXpVVFEwTXlBMk1qSWdORFUwSURZek5sUTBOemdnTmpVM1REUTROeUEyTmpKUk5EY3hJRFkyT0NBME5UY2dOalk0VVRRME5TQTJOamdnTkRNMElEWTFPRlEwTVRrZ05qTXdVVFF4TWlBMk1ERWdOREF6SURVMU1sUXpPRGNnTkRZNVZETTRNQ0EwTXpOUk16Z3dJRFF6TVNBME16VWdORE14VVRRNE1DQTBNekVnTkRnM0lEUXpNRlEwT1RnZ05ESTBVVFE1T1NBME1qQWdORGsySURRd04xUTBPVEVnTXpreFVUUTRPU0F6T0RZZ05EZ3lJRE00TmxRME1qZ2dNemcxU0RNM01rd3pORGtnTWpZelVUTXdNU0F4TlNBeU9ESWdMVFEzVVRJMU5TQXRNVE15SURJeE1pQXRNVGN6VVRFM05TQXRNakExSURFek9TQXRNakExVVRFd055QXRNakExSURneElDMHhPRFpVTlRVZ0xURXpNbEUxTlNBdE9UVWdOellnTFRjNFZERXhPQ0F0TmpGUk1UWXlJQzAyTVNBeE5qSWdMVEV3TTFFeE5qSWdMVEV5TWlBeE5URWdMVEV6TmxReE1qY2dMVEUxTjB3eE1UZ2dMVEUyTWxvaUx6NDhjR0YwYUNCcFpEMGlUVXBZTFRJdFZFVllMVWt0TVVRME5VTWlJR1E5SWsweU1ERWdMVEV4VVRFeU5pQXRNVEVnT0RBZ016aFVNelFnTVRVMlVUTTBJREl5TVNBMk5DQXlOemxVTVRRMklETTRNRkV5TWpJZ05EUXhJRE13TVNBME5ERlJNek16SURRME1TQXpOREVnTkRRd1VUTTFOQ0EwTXpjZ016WTNJRFF6TTFRME1ESWdOREUzVkRRek9DQXpPRGRVTkRZMElETXpPRlEwTnpZZ01qWTRVVFEzTmlBeE5qRWdNemt3SURjMVZESXdNU0F0TVRGYVRURXlNU0F4TWpCUk1USXhJRGN3SURFME55QTBPRlF5TURZZ01qWlJNalV3SURJMklESTRPU0ExT0ZRek5URWdNVFF5VVRNMk1DQXhOak1nTXpjMElESXhObFF6T0RnZ016QTRVVE00T0NBek5USWdNemN3SURNM05WRXpORFlnTkRBMUlETXdOaUEwTURWUk1qUXpJRFF3TlNBeE9UVWdNelEzVVRFMU9DQXpNRE1nTVRRd0lESXpNRlF4TWpFZ01USXdXaUl2UGp4d1lYUm9JR2xrUFNKTlNsZ3RNaTFVUlZndFNTMHhSRFExUmlJZ1pEMGlUVEl4SURJNE4xRXlNaUF5T1RBZ01qTWdNamsxVkRJNElETXhOMVF6T0NBek5EaFVOVE1nTXpneFZEY3pJRFF4TVZRNU9TQTBNek5VTVRNeUlEUTBNbEV4TmpFZ05EUXlJREU0TXlBME16QlVNakUwSURRd09GUXlNalVnTXpnNFVUSXlOeUF6T0RJZ01qSTRJRE00TWxReU16WWdNemc1VVRJNE5DQTBOREVnTXpRM0lEUTBNVWd6TlRCUk16azRJRFEwTVNBME1qSWdOREF3VVRRek1DQXpPREVnTkRNd0lETTJNMUUwTXpBZ016TXpJRFF4TnlBek1UVlVNemt4SURJNU1sUXpOallnTWpnNFVUTTBOaUF5T0RnZ016TTBJREk1T1ZRek1qSWdNekk0VVRNeU1pQXpOellnTXpjNElETTVNbEV6TlRZZ05EQTFJRE0wTWlBME1EVlJNamcySURRd05TQXlNemtnTXpNeFVUSXlPU0F6TVRVZ01qSTBJREk1T0ZReE9UQWdNVFkxVVRFMU5pQXlOU0F4TlRFZ01UWlJNVE00SUMweE1TQXhNRGdnTFRFeFVUazFJQzB4TVNBNE55QXROVlEzTmlBM1ZEYzBJREUzVVRjMElETXdJREV4TkNBeE9EbFVNVFUwSURNMk5sRXhOVFFnTkRBMUlERXlPQ0EwTURWUk1UQTNJRFF3TlNBNU1pQXpOemRVTmpnZ016RTJWRFUzSURJNE1GRTFOU0F5TnpnZ05ERWdNamM0U0RJM1VUSXhJREk0TkNBeU1TQXlPRGRhSWk4K1BIQmhkR2dnYVdROUlrMUtXQzB5TFZSRldDMUpMVEZFTkRSRklpQmtQU0pOTXpNZ01UVTNVVE16SURJMU9DQXhNRGtnTXpRNVZESTRNQ0EwTkRGUk16TXhJRFEwTVNBek56QWdNemt5VVRNNE5pQTBNaklnTkRFMklEUXlNbEUwTWprZ05ESXlJRFF6T1NBME1UUlVORFE1SURNNU5GRTBORGtnTXpneElEUXhNaUF5TXpSVU16YzBJRFk0VVRNM05DQTBNeUF6T0RFZ016VlVOREF5SURJMlVUUXhNU0F5TnlBME1qSWdNelZSTkRReklEVTFJRFEyTXlBeE16RlJORFk1SURFMU1TQTBOek1nTVRVeVVUUTNOU0F4TlRNZ05EZ3pJREUxTTBnME9EZFJOVEEySURFMU15QTFNRFlnTVRRMFVUVXdOaUF4TXpnZ05UQXhJREV4TjFRME9ERWdOak5VTkRRNUlERXpVVFF6TmlBd0lEUXhOeUF0T0ZFME1Ea2dMVEV3SURNNU15QXRNVEJSTXpVNUlDMHhNQ0F6TXpZZ05WUXpNRFlnTXpaTU16QXdJRFV4VVRJNU9TQTFNaUF5T1RZZ05UQlJNamswSURRNElESTVNaUEwTmxFeU16TWdMVEV3SURFM01pQXRNVEJSTVRFM0lDMHhNQ0EzTlNBek1GUXpNeUF4TlRkYVRUTTFNU0F6TWpoUk16VXhJRE16TkNBek5EWWdNelV3VkRNeU15QXpPRFZVTWpjM0lEUXdOVkV5TkRJZ05EQTFJREl4TUNBek56UlVNVFl3SURJNU0xRXhNekVnTWpFMElERXhPU0F4TWpsUk1URTVJREV5TmlBeE1Ua2dNVEU0VkRFeE9DQXhNRFpSTVRFNElEWXhJREV6TmlBME5GUXhOemtnTWpaUk1qRTNJREkySURJMU5DQTFPVlF5T1RnZ01URXdVVE13TUNBeE1UUWdNekkxSURJeE4xUXpOVEVnTXpJNFdpSXZQanh3WVhSb0lHbGtQU0pOU2xndE1pMVVSVmd0U1MweFJEUTFPU0lnWkQwaVRURXhOeUExT1ZFeE1UY2dNallnTVRReUlESTJVVEUzT1NBeU5pQXlNRFVnTVRNeFVUSXhNU0F4TlRFZ01qRTFJREUxTWxFeU1UY2dNVFV6SURJeU5TQXhOVE5JTWpJNVVUSXpPQ0F4TlRNZ01qUXhJREUxTTFReU5EWWdNVFV4VkRJME9DQXhORFJSTWpRM0lERXpPQ0F5TkRVZ01USTRWREl6TkNBNU1GUXlNVFFnTkROVU1UZ3pJRFpVTVRNM0lDMHhNVkV4TURFZ0xURXhJRGN3SURFeFZETTRJRGcxVVRNNElEazNJRE01SURFd01rd3hNRFFnTXpZd1VURTJOeUEyTVRVZ01UWTNJRFl5TTFFeE5qY2dOakkySURFMk5pQTJNamhVTVRZeUlEWXpNbFF4TlRjZ05qTTBWREUwT1NBMk16VlVNVFF4SURZek5sUXhNeklnTmpNM1ZERXlNaUEyTXpkUk1URXlJRFl6TnlBeE1Ea2dOak0zVkRFd01TQTJNemhVT1RVZ05qUXhWRGswSURZME4xRTVOQ0EyTkRrZ09UWWdOall4VVRFd01TQTJPREFnTVRBM0lEWTRNbFF4TnprZ05qZzRVVEU1TkNBMk9Ea2dNakV6SURZNU1GUXlORE1nTmprelZESTFOQ0EyT1RSUk1qWTJJRFk1TkNBeU5qWWdOamcyVVRJMk5pQTJOelVnTVRreklETTRObFF4TVRnZ09ETlJNVEU0SURneElERXhPQ0EzTlZReE1UY2dOalZXTlRsYUlpOCtQSEJoZEdnZ2FXUTlJazFLV0MweUxWUkZXQzFPTFRKRElpQmtQU0pOTnpnZ016VlVOemdnTmpCVU9UUWdNVEF6VkRFek55QXhNakZSTVRZMUlERXlNU0F4T0RjZ09UWlVNakV3SURoUk1qRXdJQzB5TnlBeU1ERWdMVFl3VkRFNE1DQXRNVEUzVkRFMU5DQXRNVFU0VkRFek1DQXRNVGcxVkRFeE55QXRNVGswVVRFeE15QXRNVGswSURFd05DQXRNVGcxVkRrMUlDMHhOekpST1RVZ0xURTJPQ0F4TURZZ0xURTFObFF4TXpFZ0xURXlObFF4TlRjZ0xUYzJWREUzTXlBdE0xWTVUREUzTWlBNFVURTNNQ0EzSURFMk55QTJWREUyTVNBelZERTFNaUF4VkRFME1DQXdVVEV4TXlBd0lEazJJREUzV2lJdlBqeHdZWFJvSUdsa1BTSk5TbGd0TWkxVVJWZ3RUaTB5TWpBNElpQmtQU0pOT0RRZ01qVXdVVGcwSURNM01pQXhOallnTkRVd1ZETTJNQ0ExTXpsUk16WXhJRFV6T1NBek56Y2dOVE01VkRReE9TQTFOREJVTkRZNUlEVTBNRWcxTmpoUk5UZ3pJRFV6TWlBMU9ETWdOVEl3VVRVNE15QTFNVEVnTlRjd0lEVXdNVXcwTmpZZ05UQXdVVE0xTlNBME9Ua2dNekk1SURRNU5GRXlPREFnTkRneUlESTBNaUEwTlRoVU1UZ3pJRFF3T1ZReE5EY2dNelUwVkRFeU9TQXpNRFpVTVRJMElESTNNbFl5TnpCSU5UWTRVVFU0TXlBeU5qSWdOVGd6SURJMU1GUTFOamdnTWpNd1NERXlORll5TWpoUk1USTBJREl3TnlBeE16UWdNVGMzVkRFMk55QXhNVEpVTWpNeElEUTRWRE15T0NBM1VUTTFOU0F4SURRMk5pQXdTRFUzTUZFMU9ETWdMVEV3SURVNE15QXRNakJSTlRneklDMHpNaUExTmpnZ0xUUXdTRFEzTVZFME5qUWdMVFF3SURRME5pQXROREJVTkRFM0lDMDBNVkV5TmpJZ0xUUXhJREUzTWlBME5WRTROQ0F4TWpjZ09EUWdNalV3V2lJdlBqeHdZWFJvSUdsa1BTSk5TbGd0TWkxVVJWZ3RTUzB4UkRRek5DSWdaRDBpVFRJd09DQTNORkV5TURnZ05UQWdNalUwSURRMlVUSTNNaUEwTmlBeU56SWdNelZSTWpjeUlETTBJREkzTUNBeU1sRXlOamNnT0NBeU5qUWdORlF5TlRFZ01GRXlORGtnTUNBeU16a2dNRlF5TURVZ01WUXhOREVnTWxFM01DQXlJRFV3SURCSU5ESlJNelVnTnlBek5TQXhNVkV6TnlBek9DQTBPQ0EwTmtnMk1sRXhNeklnTkRrZ01UWTBJRGsyVVRFM01DQXhNRElnTXpRMUlEUXdNVlExTWpNZ056QTBVVFV6TUNBM01UWWdOVFEzSURjeE5rZzFOVFZJTlRjeVVUVTNPQ0EzTURjZ05UYzRJRGN3Tmt3Mk1EWWdNemd6VVRZek5DQTJNQ0EyTXpZZ05UZFJOalF4SURRMklEY3dNU0EwTmxFM01qWWdORFlnTnpJMklETTJVVGN5TmlBek5DQTNNak1nTWpKUk56SXdJRGNnTnpFNElEUlVOekEwSURCUk56QXhJREFnTmprd0lEQlVOalV4SURGVU5UYzRJREpSTkRnMElESWdORFUxSURCSU5EUXpVVFF6TnlBMklEUXpOeUE1VkRRek9TQXlOMUUwTkRNZ05EQWdORFExSURRelREUTBPU0EwTmtnME5qbFJOVEl6SURRNUlEVXpNeUEyTTB3MU1qRWdNakV6U0RJNE0wd3lORGtnTVRVMVVUSXdPQ0E0TmlBeU1EZ2dOelJhVFRVeE5pQXlOakJSTlRFMklESTNNU0ExTURRZ05ERTJWRFE1TUNBMU5qSk1ORFl6SURVeE9WRTBORGNnTkRreUlEUXdNQ0EwTVRKTU16RXdJREkyTUV3ME1UTWdNalU1VVRVeE5pQXlOVGtnTlRFMklESTJNRm9pTHo0OGNHRjBhQ0JwWkQwaVRVcFlMVEl0VkVWWUxVa3RNVVEwTlRJaUlHUTlJazB6T1NBeE5qaFJNemtnTWpJMUlEVTRJREkzTWxReE1EY2dNelV3VkRFM05DQTBNREpVTWpRMElEUXpNMVF6TURjZ05EUXlTRE14TUZFek5UVWdORFF5SURNNE9DQTBNakJVTkRJeElETTFOVkUwTWpFZ01qWTFJRE14TUNBeU16ZFJNall4SURJeU5DQXhOellnTWpJelVURXpPU0F5TWpNZ01UTTRJREl5TVZFeE16Z2dNakU1SURFek1pQXhPRFpVTVRJMUlERXlPRkV4TWpVZ09ERWdNVFEySURVMFZESXdPU0F5TmxRek1ESWdORFZVTXprMElERXhNVkUwTURNZ01USXhJRFF3TmlBeE1qRlJOREV3SURFeU1TQTBNVGtnTVRFeVZEUXlPU0E1T0ZRME1qQWdPREpVTXprd0lEVTFWRE0wTkNBeU5GUXlPREVnTFRGVU1qQTFJQzB4TVZFeE1qWWdMVEV4SURneklEUXlWRE01SURFMk9GcE5NemN6SURNMU0xRXpOamNnTkRBMUlETXdOU0EwTURWUk1qY3lJRFF3TlNBeU5EUWdNemt4VkRFNU9TQXpOVGRVTVRjd0lETXhObFF4TlRRZ01qZ3dWREUwT1NBeU5qRlJNVFE1SURJMk1DQXhOamtnTWpZd1VUSTRNaUF5TmpBZ016STNJREk0TkZRek56TWdNelV6V2lJdlBqd3ZaR1ZtY3o0OFp5QnpkSEp2YTJVOUltTjFjbkpsYm5SRGIyeHZjaUlnWm1sc2JEMGlZM1Z5Y21WdWRFTnZiRzl5SWlCemRISnZhMlV0ZDJsa2RHZzlJakFpSUhSeVlXNXpabTl5YlQwaWMyTmhiR1VvTVN3dE1Ta2lQanhuSUdSaGRHRXRiVzFzTFc1dlpHVTlJbTFoZEdnaVBqeG5JR1JoZEdFdGJXMXNMVzV2WkdVOUltMXpkV0lpUGp4bklHUmhkR0V0Ylcxc0xXNXZaR1U5SW0xcElqNDhkWE5sSUdSaGRHRXRZejBpTVVRM01FVWlJSGhzYVc1ck9taHlaV1k5SWlOTlNsZ3RNaTFVUlZndFNTMHhSRGN3UlNJdlBqd3ZaejQ4WnlCa1lYUmhMVzF0YkMxdWIyUmxQU0p0YmlJZ2RISmhibk5tYjNKdFBTSjBjbUZ1YzJ4aGRHVW9OakEwTEMweE5UQXBJSE5qWVd4bEtEQXVOekEzS1NJK1BIVnpaU0JrWVhSaExXTTlJak14SWlCNGJHbHVhenBvY21WbVBTSWpUVXBZTFRJdFZFVllMVTR0TXpFaUx6NDhMMmMrUEM5blBqeG5JR1JoZEdFdGJXMXNMVzV2WkdVOUltMXpkV0lpSUhSeVlXNXpabTl5YlQwaWRISmhibk5zWVhSbEtERXdNRGN1Tml3d0tTSStQR2NnWkdGMFlTMXRiV3d0Ym05a1pUMGliV2tpUGp4MWMyVWdaR0YwWVMxalBTSXhSRGN3UlNJZ2VHeHBibXM2YUhKbFpqMGlJMDFLV0MweUxWUkZXQzFKTFRGRU56QkZJaTgrUEM5blBqeG5JR1JoZEdFdGJXMXNMVzV2WkdVOUltMXVJaUIwY21GdWMyWnZjbTA5SW5SeVlXNXpiR0YwWlNnMk1EUXNMVEUxTUNrZ2MyTmhiR1VvTUM0M01EY3BJajQ4ZFhObElHUmhkR0V0WXowaU16SWlJSGhzYVc1ck9taHlaV1k5SWlOTlNsZ3RNaTFVUlZndFRpMHpNaUl2UGp3dlp6NDhMMmMrUEdjZ1pHRjBZUzF0Yld3dGJtOWtaVDBpYlhOMVluTjFjQ0lnZEhKaGJuTm1iM0p0UFNKMGNtRnVjMnhoZEdVb01qQXhOUzR4TERBcElqNDhaeUJrWVhSaExXMXRiQzF1YjJSbFBTSnRhU0krUEhWelpTQmtZWFJoTFdNOUlqRkVORFEwSWlCNGJHbHVhenBvY21WbVBTSWpUVXBZTFRJdFZFVllMVWt0TVVRME5EUWlMejQ4TDJjK1BHY2daR0YwWVMxdGJXd3RibTlrWlQwaWJXa2lJSFJ5WVc1elptOXliVDBpZEhKaGJuTnNZWFJsS0RneU5DdzBPVGN1T0NrZ2MyTmhiR1VvTUM0M01EY3BJajQ4ZFhObElHUmhkR0V0WXowaU1VUTBOVGNpSUhoc2FXNXJPbWh5WldZOUlpTk5TbGd0TWkxVVJWZ3RTUzB4UkRRMU55SXZQand2Wno0OFp5QmtZWFJoTFcxdGJDMXViMlJsUFNKdGJpSWdkSEpoYm5ObWIzSnRQU0owY21GdWMyeGhkR1VvT0RJMExDMHlPVGN1TXlrZ2MyTmhiR1VvTUM0M01EY3BJajQ4ZFhObElHUmhkR0V0WXowaU16RWlJSGhzYVc1ck9taHlaV1k5SWlOTlNsZ3RNaTFVUlZndFRpMHpNU0l2UGp3dlp6NDhMMmMrUEdjZ1pHRjBZUzF0Yld3dGJtOWtaVDBpYlc4aUlIUnlZVzV6Wm05eWJUMGlkSEpoYm5Oc1lYUmxLRE15TkRJdU55d3dLU0krUEhWelpTQmtZWFJoTFdNOUlqSTRJaUI0YkdsdWF6cG9jbVZtUFNJalRVcFlMVEl0VkVWWUxVNHRNamdpTHo0OEwyYytQR2NnWkdGMFlTMXRiV3d0Ym05a1pUMGliV2tpSUhSeVlXNXpabTl5YlQwaWRISmhibk5zWVhSbEtETTJNekV1Tnl3d0tTSStQSFZ6WlNCa1lYUmhMV005SWpGRU5EWXdJaUI0YkdsdWF6cG9jbVZtUFNJalRVcFlMVEl0VkVWWUxVa3RNVVEwTmpBaUx6NDhMMmMrUEdjZ1pHRjBZUzF0Yld3dGJtOWtaVDBpYlc4aUlIUnlZVzV6Wm05eWJUMGlkSEpoYm5Oc1lYUmxLRFF4TURBdU55d3dLU0krUEhWelpTQmtZWFJoTFdNOUlqSTVJaUI0YkdsdWF6cG9jbVZtUFNJalRVcFlMVEl0VkVWWUxVNHRNamtpTHo0OEwyYytQR2NnWkdGMFlTMXRiV3d0Ym05a1pUMGliVzhpSUhSeVlXNXpabTl5YlQwaWRISmhibk5zWVhSbEtEUTNOamN1TkN3d0tTSStQSFZ6WlNCa1lYUmhMV005SWpJeU5qVWlJSGhzYVc1ck9taHlaV1k5SWlOTlNsZ3RNaTFVUlZndFRpMHlNalkxSWk4K1BDOW5QanhuSUdSaGRHRXRiVzFzTFc1dlpHVTlJbTF6ZFdJaUlIUnlZVzV6Wm05eWJUMGlkSEpoYm5Oc1lYUmxLRFU0TWpNdU1pd3dLU0krUEdjZ1pHRjBZUzF0Yld3dGJtOWtaVDBpVkdWWVFYUnZiU0lnWkdGMFlTMXRhbmd0ZEdWNFkyeGhjM005SWs5U1JDSStQR2NnWkdGMFlTMXRiV3d0Ym05a1pUMGliVzkyWlhJaVBqeG5JR1JoZEdFdGJXMXNMVzV2WkdVOUltMXBJajQ4ZFhObElHUmhkR0V0WXowaU1VUTNNRVVpSUhoc2FXNXJPbWh5WldZOUlpTk5TbGd0TWkxVVJWZ3RTUzB4UkRjd1JTSXZQand2Wno0OFp5QmtZWFJoTFcxdGJDMXViMlJsUFNKdGJ5SWdkSEpoYm5ObWIzSnRQU0owY21GdWMyeGhkR1VvTWpnMUxqVXNNVFlwSUhSeVlXNXpiR0YwWlNndE1qVXdJREFwSWo0OGRYTmxJR1JoZEdFdFl6MGlOVVVpSUhoc2FXNXJPbWh5WldZOUlpTk5TbGd0TWkxVVJWZ3RUaTAxUlNJdlBqd3ZaejQ4TDJjK1BDOW5QanhuSUdSaGRHRXRiVzFzTFc1dlpHVTlJbTF1SWlCMGNtRnVjMlp2Y20wOUluUnlZVzV6YkdGMFpTZzJNRFFzTFRFMU1Da2djMk5oYkdVb01DNDNNRGNwSWo0OGRYTmxJR1JoZEdFdFl6MGlNekVpSUhoc2FXNXJPbWh5WldZOUlpTk5TbGd0TWkxVVJWZ3RUaTB6TVNJdlBqd3ZaejQ4TDJjK1BHY2daR0YwWVMxdGJXd3RibTlrWlQwaWJYTjFZaUlnZEhKaGJuTm1iM0p0UFNKMGNtRnVjMnhoZEdVb05qZ3pNQzQ0TERBcElqNDhaeUJrWVhSaExXMXRiQzF1YjJSbFBTSlVaVmhCZEc5dElpQmtZWFJoTFcxcWVDMTBaWGhqYkdGemN6MGlUMUpFSWo0OFp5QmtZWFJoTFcxdGJDMXViMlJsUFNKdGIzWmxjaUkrUEdjZ1pHRjBZUzF0Yld3dGJtOWtaVDBpYldraVBqeDFjMlVnWkdGMFlTMWpQU0l4UkRjd1JTSWdlR3hwYm1zNmFISmxaajBpSTAxS1dDMHlMVlJGV0MxSkxURkVOekJGSWk4K1BDOW5QanhuSUdSaGRHRXRiVzFzTFc1dlpHVTlJbTF2SWlCMGNtRnVjMlp2Y20wOUluUnlZVzV6YkdGMFpTZ3lPRFV1TlN3eE5pa2dkSEpoYm5Oc1lYUmxLQzB5TlRBZ01Da2lQangxYzJVZ1pHRjBZUzFqUFNJMVJTSWdlR3hwYm1zNmFISmxaajBpSTAxS1dDMHlMVlJGV0MxT0xUVkZJaTgrUEM5blBqd3ZaejQ4TDJjK1BHY2daR0YwWVMxdGJXd3RibTlrWlQwaWJXNGlJSFJ5WVc1elptOXliVDBpZEhKaGJuTnNZWFJsS0RZd05Dd3RNVFV3S1NCelkyRnNaU2d3TGpjd055a2lQangxYzJVZ1pHRjBZUzFqUFNJek1pSWdlR3hwYm1zNmFISmxaajBpSTAxS1dDMHlMVlJGV0MxT0xUTXlJaTgrUEM5blBqd3ZaejQ4WnlCa1lYUmhMVzF0YkMxdWIyUmxQU0p0YzNWaWMzVndJaUIwY21GdWMyWnZjbTA5SW5SeVlXNXpiR0YwWlNnM09ETTRMak1zTUNraVBqeG5JR1JoZEdFdGJXMXNMVzV2WkdVOUltMXBJajQ4ZFhObElHUmhkR0V0WXowaU1VUTBORFFpSUhoc2FXNXJPbWh5WldZOUlpTk5TbGd0TWkxVVJWZ3RTUzB4UkRRME5DSXZQand2Wno0OFp5QmtZWFJoTFcxdGJDMXViMlJsUFNKdGFTSWdkSEpoYm5ObWIzSnRQU0owY21GdWMyeGhkR1VvT0RJMExEUTVOeTQ0S1NCelkyRnNaU2d3TGpjd055a2lQangxYzJVZ1pHRjBZUzFqUFNJeFJEUTFOeUlnZUd4cGJtczZhSEpsWmowaUkwMUtXQzB5TFZSRldDMUpMVEZFTkRVM0lpOCtQQzluUGp4bklHUmhkR0V0Ylcxc0xXNXZaR1U5SW0xdUlpQjBjbUZ1YzJadmNtMDlJblJ5WVc1emJHRjBaU2c0TWpRc0xUSTVOeTR6S1NCelkyRnNaU2d3TGpjd055a2lQangxYzJVZ1pHRjBZUzFqUFNJek1TSWdlR3hwYm1zNmFISmxaajBpSTAxS1dDMHlMVlJGV0MxT0xUTXhJaTgrUEM5blBqd3ZaejQ4WnlCa1lYUmhMVzF0YkMxdWIyUmxQU0p0YnlJZ2RISmhibk5tYjNKdFBTSjBjbUZ1YzJ4aGRHVW9PVEEyTlM0NUxEQXBJajQ4ZFhObElHUmhkR0V0WXowaU1qZ2lJSGhzYVc1ck9taHlaV1k5SWlOTlNsZ3RNaTFVUlZndFRpMHlPQ0l2UGp3dlp6NDhaeUJrWVhSaExXMXRiQzF1YjJSbFBTSnRhU0lnZEhKaGJuTm1iM0p0UFNKMGNtRnVjMnhoZEdVb09UUTFOQzQ1TERBcElqNDhkWE5sSUdSaGRHRXRZejBpTVVRME5qQWlJSGhzYVc1ck9taHlaV1k5SWlOTlNsZ3RNaTFVUlZndFNTMHhSRFEyTUNJdlBqd3ZaejQ4WnlCa1lYUmhMVzF0YkMxdWIyUmxQU0p0YnlJZ2RISmhibk5tYjNKdFBTSjBjbUZ1YzJ4aGRHVW9PVGt5TXk0NUxEQXBJajQ4ZFhObElHUmhkR0V0WXowaU1qa2lJSGhzYVc1ck9taHlaV1k5SWlOTlNsZ3RNaTFVUlZndFRpMHlPU0l2UGp3dlp6NDhaeUJrWVhSaExXMXRiQzF1YjJSbFBTSnRjM1I1YkdVaUlIUnlZVzV6Wm05eWJUMGlkSEpoYm5Oc1lYUmxLREV3TXpFeUxqa3NNQ2tpUGp4bklHUmhkR0V0Ylcxc0xXNXZaR1U5SW0xemNHRmpaU0l2UGp3dlp6NDhaeUJrWVhSaExXMXRiQzF1YjJSbFBTSnRhU0lnZEhKaGJuTm1iM0p0UFNKMGNtRnVjMnhoZEdVb01URXpNVEl1T1N3d0tTSStQSFZ6WlNCa1lYUmhMV005SWpGRU5EVXpJaUI0YkdsdWF6cG9jbVZtUFNJalRVcFlMVEl0VkVWWUxVa3RNVVEwTlRNaUx6NDhMMmMrUEdjZ1pHRjBZUzF0Yld3dGJtOWtaVDBpYldraUlIUnlZVzV6Wm05eWJUMGlkSEpoYm5Oc1lYUmxLREV4T0RZeUxqa3NNQ2tpUGp4MWMyVWdaR0YwWVMxalBTSXhSRFExUXlJZ2VHeHBibXM2YUhKbFpqMGlJMDFLV0MweUxWUkZXQzFKTFRGRU5EVkRJaTgrUEM5blBqeG5JR1JoZEdFdGJXMXNMVzV2WkdVOUltMXBJaUIwY21GdWMyWnZjbTA5SW5SeVlXNXpiR0YwWlNneE1qTTBOeTQ1TERBcElqNDhkWE5sSUdSaGRHRXRZejBpTVVRME5VWWlJSGhzYVc1ck9taHlaV1k5SWlOTlNsZ3RNaTFVUlZndFNTMHhSRFExUmlJdlBqd3ZaejQ4WnlCa1lYUmhMVzF0YkMxdWIyUmxQU0p0YVNJZ2RISmhibk5tYjNKdFBTSjBjbUZ1YzJ4aGRHVW9NVEkzT1RndU9Td3dLU0krUEhWelpTQmtZWFJoTFdNOUlqRkVORFJGSWlCNGJHbHVhenBvY21WbVBTSWpUVXBZTFRJdFZFVllMVWt0TVVRME5FVWlMejQ4TDJjK1BHY2daR0YwWVMxdGJXd3RibTlrWlQwaWJXa2lJSFJ5WVc1elptOXliVDBpZEhKaGJuTnNZWFJsS0RFek16STNMamtzTUNraVBqeDFjMlVnWkdGMFlTMWpQU0l4UkRRMU9TSWdlR3hwYm1zNmFISmxaajBpSTAxS1dDMHlMVlJGV0MxSkxURkVORFU1SWk4K1BDOW5QanhuSUdSaGRHRXRiVzFzTFc1dlpHVTlJbTFwSWlCMGNtRnVjMlp2Y20wOUluUnlZVzV6YkdGMFpTZ3hNell5TlM0NUxEQXBJajQ4ZFhObElHUmhkR0V0WXowaU1VUTBOVGtpSUhoc2FXNXJPbWh5WldZOUlpTk5TbGd0TWkxVVJWZ3RTUzB4UkRRMU9TSXZQand2Wno0OFp5QmtZWFJoTFcxdGJDMXViMlJsUFNKdGMzUjViR1VpSUhSeVlXNXpabTl5YlQwaWRISmhibk5zWVhSbEtERXpPVEl6TGprc01Da2lQanhuSUdSaGRHRXRiVzFzTFc1dlpHVTlJbTF6Y0dGalpTSXZQand2Wno0OFp5QmtZWFJoTFcxdGJDMXViMlJsUFNKdGMzVmlJaUIwY21GdWMyWnZjbTA5SW5SeVlXNXpiR0YwWlNneE5Ea3lNeTQ1TERBcElqNDhaeUJrWVhSaExXMXRiQzF1YjJSbFBTSlVaVmhCZEc5dElpQmtZWFJoTFcxcWVDMTBaWGhqYkdGemN6MGlUMUpFSWo0OFp5QmtZWFJoTFcxdGJDMXViMlJsUFNKdGIzWmxjaUkrUEdjZ1pHRjBZUzF0Yld3dGJtOWtaVDBpYldraVBqeDFjMlVnWkdGMFlTMWpQU0l4UkRjd1JTSWdlR3hwYm1zNmFISmxaajBpSTAxS1dDMHlMVlJGV0MxSkxURkVOekJGSWk4K1BDOW5QanhuSUdSaGRHRXRiVzFzTFc1dlpHVTlJbTF2SWlCMGNtRnVjMlp2Y20wOUluUnlZVzV6YkdGMFpTZ3lPRFV1TlN3eE5pa2dkSEpoYm5Oc1lYUmxLQzB5TlRBZ01Da2lQangxYzJVZ1pHRjBZUzFqUFNJMVJTSWdlR3hwYm1zNmFISmxaajBpSTAxS1dDMHlMVlJGV0MxT0xUVkZJaTgrUEM5blBqd3ZaejQ4TDJjK1BHY2daR0YwWVMxdGJXd3RibTlrWlQwaWJXNGlJSFJ5WVc1elptOXliVDBpZEhKaGJuTnNZWFJsS0RZd05Dd3RNVFV3S1NCelkyRnNaU2d3TGpjd055a2lQangxYzJVZ1pHRjBZUzFqUFNJek1TSWdlR3hwYm1zNmFISmxaajBpSTAxS1dDMHlMVlJGV0MxT0xUTXhJaTgrUEM5blBqd3ZaejQ4WnlCa1lYUmhMVzF0YkMxdWIyUmxQU0p0YnlJZ2RISmhibk5tYjNKdFBTSjBjbUZ1YzJ4aGRHVW9NVFU1TXpFdU5Dd3dLU0krUEhWelpTQmtZWFJoTFdNOUlqSkRJaUI0YkdsdWF6cG9jbVZtUFNJalRVcFlMVEl0VkVWWUxVNHRNa01pTHo0OEwyYytQR2NnWkdGMFlTMXRiV3d0Ym05a1pUMGliWE4xWWlJZ2RISmhibk5tYjNKdFBTSjBjbUZ1YzJ4aGRHVW9NVFl6TnpZdU1Td3dLU0krUEdjZ1pHRjBZUzF0Yld3dGJtOWtaVDBpVkdWWVFYUnZiU0lnWkdGMFlTMXRhbmd0ZEdWNFkyeGhjM005SWs5U1JDSStQR2NnWkdGMFlTMXRiV3d0Ym05a1pUMGliVzkyWlhJaVBqeG5JR1JoZEdFdGJXMXNMVzV2WkdVOUltMXBJajQ4ZFhObElHUmhkR0V0WXowaU1VUTNNRVVpSUhoc2FXNXJPbWh5WldZOUlpTk5TbGd0TWkxVVJWZ3RTUzB4UkRjd1JTSXZQand2Wno0OFp5QmtZWFJoTFcxdGJDMXViMlJsUFNKdGJ5SWdkSEpoYm5ObWIzSnRQU0owY21GdWMyeGhkR1VvTWpnMUxqVXNNVFlwSUhSeVlXNXpiR0YwWlNndE1qVXdJREFwSWo0OGRYTmxJR1JoZEdFdFl6MGlOVVVpSUhoc2FXNXJPbWh5WldZOUlpTk5TbGd0TWkxVVJWZ3RUaTAxUlNJdlBqd3ZaejQ4TDJjK1BDOW5QanhuSUdSaGRHRXRiVzFzTFc1dlpHVTlJbTF1SWlCMGNtRnVjMlp2Y20wOUluUnlZVzV6YkdGMFpTZzJNRFFzTFRFMU1Da2djMk5oYkdVb01DNDNNRGNwSWo0OGRYTmxJR1JoZEdFdFl6MGlNeklpSUhoc2FXNXJPbWh5WldZOUlpTk5TbGd0TWkxVVJWZ3RUaTB6TWlJdlBqd3ZaejQ4TDJjK1BHY2daR0YwWVMxdGJXd3RibTlrWlQwaWJXOGlJSFJ5WVc1elptOXliVDBpZEhKaGJuTnNZWFJsS0RFM05qWXhMalFzTUNraVBqeDFjMlVnWkdGMFlTMWpQU0l5TWpBNElpQjRiR2x1YXpwb2NtVm1QU0lqVFVwWUxUSXRWRVZZTFU0dE1qSXdPQ0l2UGp3dlp6NDhaeUJrWVhSaExXMXRiQzF1YjJSbFBTSnRhU0lnZEhKaGJuTm1iM0p0UFNKMGNtRnVjMnhoZEdVb01UZzJNRFl1TWl3d0tTSStQSFZ6WlNCa1lYUmhMV005SWpGRU56QkZJaUI0YkdsdWF6cG9jbVZtUFNJalRVcFlMVEl0VkVWWUxVa3RNVVEzTUVVaUx6NDhMMmMrUEdjZ1pHRjBZUzF0Yld3dGJtOWtaVDBpYlc4aUlIUnlZVzV6Wm05eWJUMGlkSEpoYm5Oc1lYUmxLREU1TVRjM0xqSXNNQ2tpUGp4MWMyVWdaR0YwWVMxalBTSXlPQ0lnZUd4cGJtczZhSEpsWmowaUkwMUtXQzB5TFZSRldDMU9MVEk0SWk4K1BDOW5QanhuSUdSaGRHRXRiVzFzTFc1dlpHVTlJbTF6ZFdKemRYQWlJSFJ5WVc1elptOXliVDBpZEhKaGJuTnNZWFJsS0RFNU5UWTJMaklzTUNraVBqeG5JR1JoZEdFdGJXMXNMVzV2WkdVOUltMXBJajQ4ZFhObElHUmhkR0V0WXowaU1VUTBNelFpSUhoc2FXNXJPbWh5WldZOUlpTk5TbGd0TWkxVVJWZ3RTUzB4UkRRek5DSXZQand2Wno0OFp5QmtZWFJoTFcxdGJDMXViMlJsUFNKVVpWaEJkRzl0SWlCMGNtRnVjMlp2Y20wOUluUnlZVzV6YkdGMFpTZzNPRE1zTkRrNExqWXBJSE5qWVd4bEtEQXVOekEzS1NJZ1pHRjBZUzF0YW5ndGRHVjRZMnhoYzNNOUlrOVNSQ0krUEdjZ1pHRjBZUzF0Yld3dGJtOWtaVDBpYldraVBqeDFjMlVnWkdGMFlTMWpQU0l4UkRRMk1DSWdlR3hwYm1zNmFISmxaajBpSTAxS1dDMHlMVlJGV0MxSkxURkVORFl3SWk4K1BDOW5QanhuSUdSaGRHRXRiVzFzTFc1dlpHVTlJbTFwSWlCMGNtRnVjMlp2Y20wOUluUnlZVzV6YkdGMFpTZzBOamtzTUNraVBqeDFjMlVnWkdGMFlTMWpQU0l4UkRRMFJTSWdlR3hwYm1zNmFISmxaajBpSTAxS1dDMHlMVlJGV0MxSkxURkVORFJGSWk4K1BDOW5QanhuSUdSaGRHRXRiVzFzTFc1dlpHVTlJbTFwSWlCMGNtRnVjMlp2Y20wOUluUnlZVzV6YkdGMFpTZzVPVGdzTUNraVBqeDFjMlVnWkdGMFlTMWpQU0l4UkRRMU15SWdlR3hwYm1zNmFISmxaajBpSTAxS1dDMHlMVlJGV0MxSkxURkVORFV6SWk4K1BDOW5QanhuSUdSaGRHRXRiVzFzTFc1dlpHVTlJbTFwSWlCMGNtRnVjMlp2Y20wOUluUnlZVzV6YkdGMFpTZ3hOVFE0TERBcElqNDhkWE5sSUdSaGRHRXRZejBpTVVRME5USWlJSGhzYVc1ck9taHlaV1k5SWlOTlNsZ3RNaTFVUlZndFNTMHhSRFExTWlJdlBqd3ZaejQ4TDJjK1BHY2daR0YwWVMxdGJXd3RibTlrWlQwaWJXNGlJSFJ5WVc1elptOXliVDBpZEhKaGJuTnNZWFJsS0RjNE15d3RNamszTGpNcElITmpZV3hsS0RBdU56QTNLU0krUEhWelpTQmtZWFJoTFdNOUlqTXhJaUI0YkdsdWF6cG9jbVZtUFNJalRVcFlMVEl0VkVWWUxVNHRNekVpTHo0OEwyYytQQzluUGp4bklHUmhkR0V0Ylcxc0xXNXZaR1U5SW0xdklpQjBjbUZ1YzJadmNtMDlJblJ5WVc1emJHRjBaU2d5TVRneU15NHpMREFwSWo0OGRYTmxJR1JoZEdFdFl6MGlNamdpSUhoc2FXNXJPbWh5WldZOUlpTk5TbGd0TWkxVVJWZ3RUaTB5T0NJdlBqd3ZaejQ4WnlCa1lYUmhMVzF0YkMxdWIyUmxQU0p0YVNJZ2RISmhibk5tYjNKdFBTSjBjbUZ1YzJ4aGRHVW9Nakl5TVRJdU15d3dLU0krUEhWelpTQmtZWFJoTFdNOUlqRkVORFl3SWlCNGJHbHVhenBvY21WbVBTSWpUVXBZTFRJdFZFVllMVWt0TVVRME5qQWlMejQ4TDJjK1BHY2daR0YwWVMxdGJXd3RibTlrWlQwaWJXOGlJSFJ5WVc1elptOXliVDBpZEhKaGJuTnNZWFJsS0RJeU5qZ3hMak1zTUNraVBqeDFjMlVnWkdGMFlTMWpQU0l5T1NJZ2VHeHBibXM2YUhKbFpqMGlJMDFLV0MweUxWUkZXQzFPTFRJNUlpOCtQQzluUGp4bklHUmhkR0V0Ylcxc0xXNXZaR1U5SW0xdklpQjBjbUZ1YzJadmNtMDlJblJ5WVc1emJHRjBaU2d5TXpBM01DNHpMREFwSWo0OGRYTmxJR1JoZEdFdFl6MGlNamtpSUhoc2FXNXJPbWh5WldZOUlpTk5TbGd0TWkxVVJWZ3RUaTB5T1NJdlBqd3ZaejQ4WnlCa1lYUmhMVzF0YkMxdWIyUmxQU0p0YnlJZ2RISmhibk5tYjNKdFBTSjBjbUZ1YzJ4aGRHVW9Nak0wTlRrdU15d3dLU0krUEhWelpTQmtZWFJoTFdNOUlqSkRJaUI0YkdsdWF6cG9jbVZtUFNJalRVcFlMVEl0VkVWWUxVNHRNa01pTHo0OEwyYytQR2NnWkdGMFlTMXRiV3d0Ym05a1pUMGliV2tpSUhSeVlXNXpabTl5YlQwaWRISmhibk5zWVhSbEtESXpPVEEwTERBcElqNDhkWE5sSUdSaGRHRXRZejBpTVVRM01FVWlJSGhzYVc1ck9taHlaV1k5SWlOTlNsZ3RNaTFVUlZndFNTMHhSRGN3UlNJdlBqd3ZaejQ4WnlCa1lYUmhMVzF0YkMxdWIyUmxQU0p0YnlJZ2RISmhibk5tYjNKdFBTSjBjbUZ1YzJ4aGRHVW9NalEwTnpVc01Da2lQangxYzJVZ1pHRjBZUzFqUFNJeU9DSWdlR3hwYm1zNmFISmxaajBpSTAxS1dDMHlMVlJGV0MxT0xUSTRJaTgrUEM5blBqeG5JR1JoZEdFdGJXMXNMVzV2WkdVOUltMXpkV0p6ZFhBaUlIUnlZVzV6Wm05eWJUMGlkSEpoYm5Oc1lYUmxLREkwT0RZMExEQXBJajQ4WnlCa1lYUmhMVzF0YkMxdWIyUmxQU0p0YVNJK1BIVnpaU0JrWVhSaExXTTlJakZFTkRNMElpQjRiR2x1YXpwb2NtVm1QU0lqVFVwWUxUSXRWRVZZTFVrdE1VUTBNelFpTHo0OEwyYytQR2NnWkdGMFlTMXRiV3d0Ym05a1pUMGlWR1ZZUVhSdmJTSWdkSEpoYm5ObWIzSnRQU0owY21GdWMyeGhkR1VvTnpnekxEUTVPQzQyS1NCelkyRnNaU2d3TGpjd055a2lJR1JoZEdFdGJXcDRMWFJsZUdOc1lYTnpQU0pQVWtRaVBqeG5JR1JoZEdFdGJXMXNMVzV2WkdVOUltMXBJajQ4ZFhObElHUmhkR0V0WXowaU1VUTBOakFpSUhoc2FXNXJPbWh5WldZOUlpTk5TbGd0TWkxVVJWZ3RTUzB4UkRRMk1DSXZQand2Wno0OFp5QmtZWFJoTFcxdGJDMXViMlJsUFNKdGFTSWdkSEpoYm5ObWIzSnRQU0owY21GdWMyeGhkR1VvTkRZNUxEQXBJajQ4ZFhObElHUmhkR0V0WXowaU1VUTBORVVpSUhoc2FXNXJPbWh5WldZOUlpTk5TbGd0TWkxVVJWZ3RTUzB4UkRRMFJTSXZQand2Wno0OFp5QmtZWFJoTFcxdGJDMXViMlJsUFNKdGFTSWdkSEpoYm5ObWIzSnRQU0owY21GdWMyeGhkR1VvT1RrNExEQXBJajQ4ZFhObElHUmhkR0V0WXowaU1VUTBOVE1pSUhoc2FXNXJPbWh5WldZOUlpTk5TbGd0TWkxVVJWZ3RTUzB4UkRRMU15SXZQand2Wno0OFp5QmtZWFJoTFcxdGJDMXViMlJsUFNKdGFTSWdkSEpoYm5ObWIzSnRQU0owY21GdWMyeGhkR1VvTVRVME9Dd3dLU0krUEhWelpTQmtZWFJoTFdNOUlqRkVORFV5SWlCNGJHbHVhenBvY21WbVBTSWpUVXBZTFRJdFZFVllMVWt0TVVRME5USWlMejQ4TDJjK1BDOW5QanhuSUdSaGRHRXRiVzFzTFc1dlpHVTlJbTF1SWlCMGNtRnVjMlp2Y20wOUluUnlZVzV6YkdGMFpTZzNPRE1zTFRJNU55NHpLU0J6WTJGc1pTZ3dMamN3TnlraVBqeDFjMlVnWkdGMFlTMWpQU0l6TWlJZ2VHeHBibXM2YUhKbFpqMGlJMDFLV0MweUxWUkZXQzFPTFRNeUlpOCtQQzluUGp3dlp6NDhaeUJrWVhSaExXMXRiQzF1YjJSbFBTSnRieUlnZEhKaGJuTm1iM0p0UFNKMGNtRnVjMnhoZEdVb01qY3hNakV1TVN3d0tTSStQSFZ6WlNCa1lYUmhMV005SWpJNElpQjRiR2x1YXpwb2NtVm1QU0lqVFVwWUxUSXRWRVZZTFU0dE1qZ2lMejQ4TDJjK1BHY2daR0YwWVMxdGJXd3RibTlrWlQwaWJXa2lJSFJ5WVc1elptOXliVDBpZEhKaGJuTnNZWFJsS0RJM05URXdMakVzTUNraVBqeDFjMlVnWkdGMFlTMWpQU0l4UkRRMk1DSWdlR3hwYm1zNmFISmxaajBpSTAxS1dDMHlMVlJGV0MxSkxURkVORFl3SWk4K1BDOW5QanhuSUdSaGRHRXRiVzFzTFc1dlpHVTlJbTF2SWlCMGNtRnVjMlp2Y20wOUluUnlZVzV6YkdGMFpTZ3lOemszT1M0eExEQXBJajQ4ZFhObElHUmhkR0V0WXowaU1qa2lJSGhzYVc1ck9taHlaV1k5SWlOTlNsZ3RNaTFVUlZndFRpMHlPU0l2UGp3dlp6NDhaeUJrWVhSaExXMXRiQzF1YjJSbFBTSnRieUlnZEhKaGJuTm1iM0p0UFNKMGNtRnVjMnhoZEdVb01qZ3pOamd1TVN3d0tTSStQSFZ6WlNCa1lYUmhMV005SWpJNUlpQjRiR2x1YXpwb2NtVm1QU0lqVFVwWUxUSXRWRVZZTFU0dE1qa2lMejQ4TDJjK1BDOW5Qand2Wno0OEwzTjJaejQ9IiwKCSJSZWFsVmlld1NpemVKc29uIiA6ICJ7XCJoZWlnaHRcIjo0NjQuMjg1Njk3OTM3MDExNyxcIndpZHRoXCI6OTE3OC41NzExNjY5OTIxODh9Igp9Cg=="/>
    </extobj>
    <extobj name="2384804F-3998-4D57-9195-F3826E402611-11">
      <extobjdata type="2384804F-3998-4D57-9195-F3826E402611" data="ewoJIkltZ1NldHRpbmdKc29uIiA6ICJ7XCJoZWlnaHRcIjoyMy4yMTQyODU3MTQyODU3MSxcIndpZHRoXCI6Mzg3LjQ5OTk5OTk5OTk5OTk0fSIsCgkiTGF0ZXgiIDogIlxcc2lnbWFfMVxcc2lnbWFfMlFeal8yKHMpIFxcZ2VxIFxcc2lnbWFfMVxcaGF0e1xcc2lnbWF9XzJRXmpfMihzKVxccXVhZCBmb3IgYWxsIFxccXVhZCBcXGhhdHtcXHNpZ21hfV8yIFxcaW4gXFxzaWdtYShBXzJee3NhZmV9KHMpKSIsCgkiTGF0ZXhJbWdCYXNlNjQiIDogIlBITjJaeUI0Yld4dWN6MGlhSFIwY0RvdkwzZDNkeTUzTXk1dmNtY3ZNakF3TUM5emRtY2lJSGRwWkhSb1BTSTBPUzQzT1dWNElpQm9aV2xuYUhROUlqSXVPVEk1WlhnaUlISnZiR1U5SW1sdFp5SWdabTlqZFhOaFlteGxQU0ptWVd4elpTSWdkbWxsZDBKdmVEMGlNQ0F0T1RrM0xqRWdNakl3TURjdU1TQXhNamswTGpRaUlIaHRiRzV6T25oc2FXNXJQU0pvZEhSd09pOHZkM2QzTG5jekxtOXlaeTh4T1RrNUwzaHNhVzVySWlCaGNtbGhMV2hwWkdSbGJqMGlkSEoxWlNJZ2MzUjViR1U5SW5abGNuUnBZMkZzTFdGc2FXZHVPaUF0TUM0Mk56TmxlRHNnYldGNExYZHBaSFJvT2lBNU9DVTdJajQ4WkdWbWN6NDhjR0YwYUNCcFpEMGlUVXBZTFRNekxWUkZXQzFKTFRGRU56QkZJaUJrUFNKTk1UZzBJQzB4TVZFeE1UWWdMVEV4SURjMElETTBWRE14SURFME4xRXpNU0F5TkRjZ01UQTBJRE16TTFReU56UWdORE13VVRJM05TQTBNekVnTkRFMElEUXpNVWcxTlRKUk5UVXpJRFF6TUNBMU5UVWdOREk1VkRVMU9TQTBNamRVTlRZeUlEUXlOVlExTmpVZ05ESXlWRFUyTnlBME1qQlVOVFk1SURReE5sUTFOekFnTkRFeVZEVTNNU0EwTURkVU5UY3lJRFF3TVZFMU56SWdNelUzSURVd055QXpOVGRSTlRBd0lETTFOeUEwT1RBZ016VTNWRFEzTmlBek5UaElOREUyVERReU1TQXpORGhSTkRNNUlETXhNQ0EwTXprZ01qWXpVVFF6T1NBeE5UTWdNelU1SURjeFZERTROQ0F0TVRGYVRUTTJNU0F5TnpoUk16WXhJRE0xT0NBeU56WWdNelU0VVRFMU1pQXpOVGdnTVRFMUlERTRORkV4TVRRZ01UZ3dJREV4TkNBeE56aFJNVEEySURFME1TQXhNRFlnTVRFM1VURXdOaUEyTnlBeE16RWdORGRVTVRnNElESTJVVEkwTWlBeU5pQXlPRGNnTnpOUk16RTJJREV3TXlBek16UWdNVFV6VkRNMU5pQXlNek5VTXpZeElESTNPRm9pTHo0OGNHRjBhQ0JwWkQwaVRVcFlMVE16TFZSRldDMU9MVE14SWlCa1BTSk5NakV6SURVM09Fd3lNREFnTlRjelVURTROaUExTmpnZ01UWXdJRFUyTTFReE1ESWdOVFUyU0RnelZqWXdNa2d4TURKUk1UUTVJRFl3TkNBeE9Ea2dOakUzVkRJME5TQTJOREZVTWpjeklEWTJNMUV5TnpVZ05qWTJJREk0TlNBMk5qWlJNamswSURZMk5pQXpNRElnTmpZd1ZqTTJNVXd6TURNZ05qRlJNekV3SURVMElETXhOU0ExTWxRek16a2dORGhVTkRBeElEUTJTRFF5TjFZd1NEUXhObEV6T1RVZ015QXlOVGNnTTFFeE1qRWdNeUF4TURBZ01FZzRPRlkwTmtneE1UUlJNVE0ySURRMklERTFNaUEwTmxReE56Y2dORGRVTVRreklEVXdWREl3TVNBMU1sUXlNRGNnTlRkVU1qRXpJRFl4VmpVM09Gb2lMejQ4Y0dGMGFDQnBaRDBpVFVwWUxUTXpMVlJGV0MxT0xUTXlJaUJrUFNKTk1UQTVJRFF5T1ZFNE1pQTBNamtnTmpZZ05EUTNWRFV3SURRNU1WRTFNQ0ExTmpJZ01UQXpJRFl4TkZReU16VWdOalkyVVRNeU5pQTJOallnTXpnM0lEWXhNRlEwTkRrZ05EWTFVVFEwT1NBME1qSWdOREk1SURNNE0xUXpPREVnTXpFMVZETXdNU0F5TkRGUk1qWTFJREl4TUNBeU1ERWdNVFE1VERFME1pQTVNMHd5TVRnZ09USlJNemMxSURreUlETTROU0E1TjFFek9USWdPVGtnTkRBNUlERTRObFl4T0RsSU5EUTVWakU0TmxFME5EZ2dNVGd6SURRek5pQTVOVlEwTWpFZ00xWXdTRFV3VmpFNVZqTXhVVFV3SURNNElEVTJJRFEyVkRnMklEZ3hVVEV4TlNBeE1UTWdNVE0ySURFek4xRXhORFVnTVRRM0lERTNNQ0F4TnpSVU1qQTBJREl4TVZReU16TWdNalEwVkRJMk1TQXlOemhVTWpnMElETXdPRlF6TURVZ016UXdWRE15TUNBek5qbFVNek16SURRd01WUXpOREFnTkRNeFZETTBNeUEwTmpSUk16UXpJRFV5TnlBek1Ea2dOVGN6VkRJeE1pQTJNVGxSTVRjNUlEWXhPU0F4TlRRZ05qQXlWREV4T1NBMU5qbFVNVEE1SURVMU1GRXhNRGtnTlRRNUlERXhOQ0ExTkRsUk1UTXlJRFUwT1NBeE5URWdOVE0xVkRFM01DQTBPRGxSTVRjd0lEUTJOQ0F4TlRRZ05EUTNWREV3T1NBME1qbGFJaTgrUEhCaGRHZ2dhV1E5SWsxS1dDMHpNeTFVUlZndFNTMHhSRFEwTkNJZ1pEMGlUVE01T1NBdE9EQlJNems1SUMwME55QTBNREFnTFRNd1ZEUXdNaUF0TVRGV0xUZE1NemczSUMweE1WRXpOREVnTFRJeUlETXdNeUF0TWpKUk1qQTRJQzB5TWlBeE16Z2dNelZVTlRFZ01qQXhVVFV3SURJd09TQTFNQ0F5TkRSUk5UQWdNelEySURrNElEUXpPRlF5TWpjZ05qQXhVVE0xTVNBM01EUWdORGMySURjd05GRTFNVFFnTnpBMElEVXlOQ0EzTUROUk5qSXhJRFk0T1NBMk9EQWdOakUzVkRjME1DQTBNelZSTnpRd0lESTFOU0ExT1RJZ01UQTNVVFV5T1NBME55QTBOakVnTVRaTU5EUTBJRGhXTTFFME5EUWdNaUEwTkRrZ0xUSTBWRFEzTUNBdE5qWlVOVEUySUMwNE1sRTFOVEVnTFRneUlEVTRNeUF0TmpCVU5qSTFJQzB6VVRZek1TQXhNU0EyTXpnZ01URlJOalEzSURFeElEWTBPU0F5VVRZME9TQXROaUEyTXprZ0xUTTBWRFl4TVNBdE1UQXdWRFUxTnlBdE1UWTFWRFE0TVNBdE1UazBVVE01T1NBdE1UazBJRE01T1NBdE9EZFdMVGd3V2swMk16WWdORFk0VVRZek5pQTFNak1nTmpJeElEVTJORlExT0RBZ05qSTFWRFV6TUNBMk5UVlVORGMzSURZMk5WRTBNamtnTmpZMUlETTNPU0EyTkRCUk1qYzNJRFU1TVNBeU1UVWdORFkwVkRFMU15QXlNVFpSTVRVeklERXhNQ0F5TURjZ05UbFJNak14SURNNElESXpOaUF6T0ZZME5sRXlNellnT0RZZ01qWTVJREV5TUZRek5EY2dNVFUxVVRNM01pQXhOVFVnTXprd0lERTBORlEwTVRjZ01URTBWRFF5T1NBNE1sUTBNelVnTlRWTU5EUTRJRFkwVVRVeE1pQXhNRGdnTlRVM0lERTROVlEyTVRrZ016TTBWRFl6TmlBME5qaGFUVE14TkNBeE9GRXpOaklnTVRnZ05EQTBJRE01VERRd015QTBPVkV6T1RrZ01UQTBJRE0yTmlBeE1UVlJNelUwSURFeE55QXpORGNnTVRFM1VUTTBOQ0F4TVRjZ016UXhJREV4TjFRek16Y2dNVEU0VVRNeE55QXhNVGdnTWprMklEazRWREkzTkNBMU1sRXlOelFnTVRnZ016RTBJREU0V2lJdlBqeHdZWFJvSUdsa1BTSk5TbGd0TXpNdFZFVllMVWt0TVVRME5UY2lJR1E5SWsweU9UY2dOVGsyVVRJNU55QTJNamNnTXpFNElEWTBORlF6TmpFZ05qWXhVVE0zT0NBMk5qRWdNemc1SURZMU1WUTBNRE1nTmpJelVUUXdNeUExT1RVZ016ZzBJRFUzTmxRek5EQWdOVFUzVVRNeU1pQTFOVGNnTXpFd0lEVTJOMVF5T1RjZ05UazJXazB5T0RnZ016YzJVVEk0T0NBME1EVWdNall5SURRd05WRXlOREFnTkRBMUlESXlNQ0F6T1ROVU1UZzFJRE0yTWxReE5qRWdNekkxVkRFME5DQXlPVE5NTVRNM0lESTNPVkV4TXpVZ01qYzRJREV5TVNBeU56aElNVEEzVVRFd01TQXlPRFFnTVRBeElESTRObFF4TURVZ01qazVVVEV5TmlBek5EZ2dNVFkwSURNNU1WUXlOVElnTkRReFVUSTFNeUEwTkRFZ01qWXdJRFEwTVZReU56SWdORFF5VVRJNU5pQTBOREVnTXpFMklEUXpNbEV6TkRFZ05ERTRJRE0xTkNBME1ERlVNelkzSURNME9GWXpNekpNTXpFNElERXpNMUV5TmpjZ0xUWTNJREkyTkNBdE56VlJNalEySUMweE1qVWdNVGswSUMweE5qUlVOelVnTFRJd05GRXlOU0F0TWpBMElEY2dMVEU0TTFRdE1USWdMVEV6TjFFdE1USWdMVEV4TUNBM0lDMDVNVlExTXlBdE56RlJOekFnTFRjeElEZ3lJQzA0TVZRNU5TQXRNVEV5VVRrMUlDMHhORGdnTmpNZ0xURTJOMUUyT1NBdE1UWTRJRGMzSUMweE5qaFJNVEV4SUMweE5qZ2dNVE01SUMweE5EQlVNVGd5SUMwM05Fd3hPVE1nTFRNeVVUSXdOQ0F4TVNBeU1Ua2dOekpVTWpVeElERTVOMVF5TnpnZ016QTRWREk0T1NBek5qVlJNamc1SURNM01pQXlPRGdnTXpjMldpSXZQanh3WVhSb0lHbGtQU0pOU2xndE16TXRWRVZZTFU0dE1qZ2lJR1E5SWswNU5DQXlOVEJST1RRZ016RTVJREV3TkNBek9ERlVNVEkzSURRNE9GUXhOalFnTlRjMlZESXdNaUEyTkROVU1qUTBJRFk1TlZReU56Y2dOekk1VkRNd01pQTNOVEJJTXpFMVNETXhPVkV6TXpNZ056VXdJRE16TXlBM05ERlJNek16SURjek9DQXpNVFlnTnpJd1ZESTNOU0EyTmpkVU1qSTJJRFU0TVZReE9EUWdORFF6VkRFMk55QXlOVEJVTVRnMElEVTRWREl5TlNBdE9ERlVNamMwSUMweE5qZFVNekUySUMweU1qQlVNek16SUMweU5ERlJNek16SUMweU5UQWdNekU0SUMweU5UQklNekUxU0RNd01rd3lOelFnTFRJeU5sRXhPREFnTFRFME1TQXhNemNnTFRFMFZEazBJREkxTUZvaUx6NDhjR0YwYUNCcFpEMGlUVXBZTFRNekxWUkZXQzFKTFRGRU5EWXdJaUJrUFNKTk1UTXhJREk0T1ZFeE16RWdNekl4SURFME55QXpOVFJVTWpBeklEUXhOVlF6TURBZ05EUXlVVE0yTWlBME5ESWdNemt3SURReE5WUTBNVGtnTXpVMVVUUXhPU0F6TWpNZ05EQXlJRE13T0ZRek5qUWdNamt5VVRNMU1TQXlPVElnTXpRd0lETXdNRlF6TWpnZ016STJVVE15T0NBek5ESWdNek0zSURNMU5GUXpOVFFnTXpjeVZETTJOeUF6TnpoUk16WTRJRE0zT0NBek5qZ2dNemM1VVRNMk9DQXpPRElnTXpZeElETTRPRlF6TXpZZ016azVWREk1TnlBME1EVlJNalE1SURRd05TQXlNamNnTXpjNVZESXdOQ0F6TWpaUk1qQTBJRE13TVNBeU1qTWdNamt4VkRJM09DQXlOelJVTXpNd0lESTFPVkV6T1RZZ01qTXdJRE01TmlBeE5qTlJNemsySURFek5TQXpPRFVnTVRBM1ZETTFNaUExTVZReU9Ea2dOMVF4T1RVZ0xURXdVVEV4T0NBdE1UQWdPRFlnTVRsVU5UTWdPRGRSTlRNZ01USTJJRGMwSURFME0xUXhNVGdnTVRZd1VURXpNeUF4TmpBZ01UUTJJREUxTVZReE5qQWdNVEl3VVRFMk1DQTVOQ0F4TkRJZ056WlVNVEV4SURVNFVURXdPU0ExTnlBeE1EZ2dOVGRVTVRBM0lEVTFVVEV3T0NBMU1pQXhNVFVnTkRkVU1UUTJJRE0wVkRJd01TQXlOMUV5TXpjZ01qY2dNall6SURNNFZETXdNU0EyTmxRek1UZ2dPVGRVTXpJeklERXlNbEV6TWpNZ01UVXdJRE13TWlBeE5qUlVNalUwSURFNE1WUXhPVFVnTVRrMlZERTBPQ0F5TXpGUk1UTXhJREkxTmlBeE16RWdNamc1V2lJdlBqeHdZWFJvSUdsa1BTSk5TbGd0TXpNdFZFVllMVTR0TWpraUlHUTlJazAyTUNBM05EbE1OalFnTnpVd1VUWTVJRGMxTUNBM05DQTNOVEJJT0RaTU1URTBJRGN5TmxFeU1EZ2dOalF4SURJMU1TQTFNVFJVTWprMElESTFNRkV5T1RRZ01UZ3lJREk0TkNBeE1UbFVNall4SURFeVZESXlOQ0F0TnpaVU1UZzJJQzB4TkROVU1UUTFJQzB4T1RSVU1URXpJQzB5TWpkVU9UQWdMVEkwTmxFNE55QXRNalE1SURnMklDMHlOVEJJTnpSUk5qWWdMVEkxTUNBMk15QXRNalV3VkRVNElDMHlORGRVTlRVZ0xUSXpPRkUxTmlBdE1qTTNJRFkySUMweU1qVlJNakl4SUMwMk5DQXlNakVnTWpVd1ZEWTJJRGN5TlZFMU5pQTNNemNnTlRVZ056TTRVVFUxSURjME5pQTJNQ0EzTkRsYUlpOCtQSEJoZEdnZ2FXUTlJazFLV0Mwek15MVVSVmd0VGkweU1qWTFJaUJrUFNKTk9ETWdOakUyVVRneklEWXlOQ0E0T1NBMk16QlVPVGtnTmpNMlVURXdOeUEyTXpZZ01qVXpJRFUyT0ZRMU5ETWdORE14VkRZNE55QXpOakZSTmprMElETTFOaUEyT1RRZ016UTJWRFk0TnlBek16RlJOamcxSURNeU9TQXpPVFVnTVRreVRERXdOeUExTmtneE1ERlJPRE1nTlRnZ09ETWdOelpST0RNZ056Y2dPRE1nTnpsUk9ESWdPRFlnT1RnZ09UVlJNVEUzSURFd05TQXlORGdnTVRZM1VUTXlOaUF5TURRZ016YzRJREl5T0V3Mk1qWWdNelEyVERNMk1DQTBOekpSTWpreElEVXdOU0F5TURBZ05UUTRVVEV4TWlBMU9Ea2dPVGdnTlRrM1ZEZ3pJRFl4TmxwTk9EUWdMVEV4T0ZFNE5DQXRNVEE0SURrNUlDMDVPRWcyTnpoUk5qazBJQzB4TURRZ05qazBJQzB4TVRoUk5qazBJQzB4TXpBZ05qYzVJQzB4TXpoSU9UaFJPRFFnTFRFek1TQTROQ0F0TVRFNFdpSXZQanh3WVhSb0lHbGtQU0pOU2xndE16TXRWRVZZTFU0dE5VVWlJR1E5SWsweE1USWdOVFl3VERJME9TQTJPVFJNTWpVM0lEWTRObEV6T0RjZ05UWXlJRE00TnlBMU5qQk1Nell4SURVek1WRXpOVGtnTlRNeUlETXdNeUExT0RGTU1qVXdJRFl5TjB3eE9UVWdOVGd3VVRFNE1pQTFOamtnTVRZNUlEVTFOMVF4TkRnZ05UTTRUREUwTUNBMU16SlJNVE00SURVek1DQXhNalVnTlRRMlRERXhNaUExTmpCYUlpOCtQSEJoZEdnZ2FXUTlJazFLV0Mwek15MVVSVmd0U1MweFJEUTFNeUlnWkQwaVRURXhPQ0F0TVRZeVVURXlNQ0F0TVRZeUlERXlOQ0F0TVRZMFZERXpOU0F0TVRZM1ZERTBOeUF0TVRZNFVURTJNQ0F0TVRZNElERTNNU0F0TVRVMVZERTROeUF0TVRJMlVURTVOeUF0T1RrZ01qSXhJREkzVkRJMk55QXlOamRVTWpnNUlETTRNbFl6T0RWSU1qUXlVVEU1TlNBek9EVWdNVGt5SURNNE4xRXhPRGdnTXprd0lERTRPQ0F6T1RkTU1UazFJRFF5TlZFeE9UY2dORE13SURJd015QTBNekJVTWpVd0lEUXpNVkV5T1RnZ05ETXhJREk1T0NBME16SlJNams0SURRek5DQXpNRGNnTkRneVZETXhPU0ExTkRCUk16VTJJRGN3TlNBME5qVWdOekExVVRVd01pQTNNRE1nTlRJMklEWTRNMVExTlRBZ05qTXdVVFUxTUNBMU9UUWdOVEk1SURVM09GUTBPRGNnTlRZeFVUUTBNeUExTmpFZ05EUXpJRFl3TTFFME5ETWdOakl5SURRMU5DQTJNelpVTkRjNElEWTFOMHcwT0RjZ05qWXlVVFEzTVNBMk5qZ2dORFUzSURZMk9GRTBORFVnTmpZNElEUXpOQ0EyTlRoVU5ERTVJRFl6TUZFME1USWdOakF4SURRd015QTFOVEpVTXpnM0lEUTJPVlF6T0RBZ05ETXpVVE00TUNBME16RWdORE0xSURRek1WRTBPREFnTkRNeElEUTROeUEwTXpCVU5EazRJRFF5TkZFME9Ua2dOREl3SURRNU5pQTBNRGRVTkRreElETTVNVkUwT0RrZ016ZzJJRFE0TWlBek9EWlVOREk0SURNNE5VZ3pOekpNTXpRNUlESTJNMUV6TURFZ01UVWdNamd5SUMwME4xRXlOVFVnTFRFek1pQXlNVElnTFRFM00xRXhOelVnTFRJd05TQXhNemtnTFRJd05WRXhNRGNnTFRJd05TQTRNU0F0TVRnMlZEVTFJQzB4TXpKUk5UVWdMVGsxSURjMklDMDNPRlF4TVRnZ0xUWXhVVEUyTWlBdE5qRWdNVFl5SUMweE1ETlJNVFl5SUMweE1qSWdNVFV4SUMweE16WlVNVEkzSUMweE5UZE1NVEU0SUMweE5qSmFJaTgrUEhCaGRHZ2dhV1E5SWsxS1dDMHpNeTFVUlZndFNTMHhSRFExUXlJZ1pEMGlUVEl3TVNBdE1URlJNVEkySUMweE1TQTRNQ0F6T0ZRek5DQXhOVFpSTXpRZ01qSXhJRFkwSURJM09WUXhORFlnTXpnd1VUSXlNaUEwTkRFZ016QXhJRFEwTVZFek16TWdORFF4SURNME1TQTBOREJSTXpVMElEUXpOeUF6TmpjZ05ETXpWRFF3TWlBME1UZFVORE00SURNNE4xUTBOalFnTXpNNFZEUTNOaUF5TmpoUk5EYzJJREUyTVNBek9UQWdOelZVTWpBeElDMHhNVnBOTVRJeElERXlNRkV4TWpFZ056QWdNVFEzSURRNFZESXdOaUF5TmxFeU5UQWdNallnTWpnNUlEVTRWRE0xTVNBeE5ESlJNell3SURFMk15QXpOelFnTWpFMlZETTRPQ0F6TURoUk16ZzRJRE0xTWlBek56QWdNemMxVVRNME5pQTBNRFVnTXpBMklEUXdOVkV5TkRNZ05EQTFJREU1TlNBek5EZFJNVFU0SURNd015QXhOREFnTWpNd1ZERXlNU0F4TWpCYUlpOCtQSEJoZEdnZ2FXUTlJazFLV0Mwek15MVVSVmd0U1MweFJEUTFSaUlnWkQwaVRUSXhJREk0TjFFeU1pQXlPVEFnTWpNZ01qazFWREk0SURNeE4xUXpPQ0F6TkRoVU5UTWdNemd4VkRjeklEUXhNVlE1T1NBME16TlVNVE15SURRME1sRXhOakVnTkRReUlERTRNeUEwTXpCVU1qRTBJRFF3T0ZReU1qVWdNemc0VVRJeU55QXpPRElnTWpJNElETTRNbFF5TXpZZ016ZzVVVEk0TkNBME5ERWdNelEzSURRME1VZ3pOVEJSTXprNElEUTBNU0EwTWpJZ05EQXdVVFF6TUNBek9ERWdORE13SURNMk0xRTBNekFnTXpNeklEUXhOeUF6TVRWVU16a3hJREk1TWxRek5qWWdNamc0VVRNME5pQXlPRGdnTXpNMElESTVPVlF6TWpJZ016STRVVE15TWlBek56WWdNemM0SURNNU1sRXpOVFlnTkRBMUlETTBNaUEwTURWUk1qZzJJRFF3TlNBeU16a2dNek14VVRJeU9TQXpNVFVnTWpJMElESTVPRlF4T1RBZ01UWTFVVEUxTmlBeU5TQXhOVEVnTVRaUk1UTTRJQzB4TVNBeE1EZ2dMVEV4VVRrMUlDMHhNU0E0TnlBdE5WUTNOaUEzVkRjMElERTNVVGMwSURNd0lERXhOQ0F4T0RsVU1UVTBJRE0yTmxFeE5UUWdOREExSURFeU9DQTBNRFZSTVRBM0lEUXdOU0E1TWlBek56ZFVOamdnTXpFMlZEVTNJREk0TUZFMU5TQXlOemdnTkRFZ01qYzRTREkzVVRJeElESTROQ0F5TVNBeU9EZGFJaTgrUEhCaGRHZ2dhV1E5SWsxS1dDMHpNeTFVUlZndFNTMHhSRFEwUlNJZ1pEMGlUVE16SURFMU4xRXpNeUF5TlRnZ01UQTVJRE0wT1ZReU9EQWdORFF4VVRNek1TQTBOREVnTXpjd0lETTVNbEV6T0RZZ05ESXlJRFF4TmlBME1qSlJOREk1SURReU1pQTBNemtnTkRFMFZEUTBPU0F6T1RSUk5EUTVJRE00TVNBME1USWdNak0wVkRNM05DQTJPRkV6TnpRZ05ETWdNemd4SURNMVZEUXdNaUF5TmxFME1URWdNamNnTkRJeUlETTFVVFEwTXlBMU5TQTBOak1nTVRNeFVUUTJPU0F4TlRFZ05EY3pJREUxTWxFME56VWdNVFV6SURRNE15QXhOVE5JTkRnM1VUVXdOaUF4TlRNZ05UQTJJREUwTkZFMU1EWWdNVE00SURVd01TQXhNVGRVTkRneElEWXpWRFEwT1NBeE0xRTBNellnTUNBME1UY2dMVGhSTkRBNUlDMHhNQ0F6T1RNZ0xURXdVVE0xT1NBdE1UQWdNek0ySURWVU16QTJJRE0yVERNd01DQTFNVkV5T1RrZ05USWdNamsySURVd1VUSTVOQ0EwT0NBeU9USWdORFpSTWpNeklDMHhNQ0F4TnpJZ0xURXdVVEV4TnlBdE1UQWdOelVnTXpCVU16TWdNVFUzV2swek5URWdNekk0VVRNMU1TQXpNelFnTXpRMklETTFNRlF6TWpNZ016ZzFWREkzTnlBME1EVlJNalF5SURRd05TQXlNVEFnTXpjMFZERTJNQ0F5T1ROUk1UTXhJREl4TkNBeE1Ua2dNVEk1VVRFeE9TQXhNallnTVRFNUlERXhPRlF4TVRnZ01UQTJVVEV4T0NBMk1TQXhNellnTkRSVU1UYzVJREkyVVRJeE55QXlOaUF5TlRRZ05UbFVNams0SURFeE1GRXpNREFnTVRFMElETXlOU0F5TVRkVU16VXhJRE15T0ZvaUx6NDhjR0YwYUNCcFpEMGlUVXBZTFRNekxWUkZXQzFKTFRGRU5EVTVJaUJrUFNKTk1URTNJRFU1VVRFeE55QXlOaUF4TkRJZ01qWlJNVGM1SURJMklESXdOU0F4TXpGUk1qRXhJREUxTVNBeU1UVWdNVFV5VVRJeE55QXhOVE1nTWpJMUlERTFNMGd5TWpsUk1qTTRJREUxTXlBeU5ERWdNVFV6VkRJME5pQXhOVEZVTWpRNElERTBORkV5TkRjZ01UTTRJREkwTlNBeE1qaFVNak0wSURrd1ZESXhOQ0EwTTFReE9ETWdObFF4TXpjZ0xURXhVVEV3TVNBdE1URWdOekFnTVRGVU16Z2dPRFZSTXpnZ09UY2dNemtnTVRBeVRERXdOQ0F6TmpCUk1UWTNJRFl4TlNBeE5qY2dOakl6VVRFMk55QTJNallnTVRZMklEWXlPRlF4TmpJZ05qTXlWREUxTnlBMk16UlVNVFE1SURZek5WUXhOREVnTmpNMlZERXpNaUEyTXpkVU1USXlJRFl6TjFFeE1USWdOak0zSURFd09TQTJNemRVTVRBeElEWXpPRlE1TlNBMk5ERlVPVFFnTmpRM1VUazBJRFkwT1NBNU5pQTJOakZSTVRBeElEWTRNQ0F4TURjZ05qZ3lWREUzT1NBMk9EaFJNVGswSURZNE9TQXlNVE1nTmprd1ZESTBNeUEyT1ROVU1qVTBJRFk1TkZFeU5qWWdOamswSURJMk5pQTJPRFpSTWpZMklEWTNOU0F4T1RNZ016ZzJWREV4T0NBNE0xRXhNVGdnT0RFZ01URTRJRGMxVkRFeE55QTJOVlkxT1ZvaUx6NDhjR0YwYUNCcFpEMGlUVXBZTFRNekxWUkZXQzFPTFRJeU1EZ2lJR1E5SWswNE5DQXlOVEJST0RRZ016Y3lJREUyTmlBME5UQlVNell3SURVek9WRXpOakVnTlRNNUlETTNOeUExTXpsVU5ERTVJRFUwTUZRME5qa2dOVFF3U0RVMk9GRTFPRE1nTlRNeUlEVTRNeUExTWpCUk5UZ3pJRFV4TVNBMU56QWdOVEF4VERRMk5pQTFNREJSTXpVMUlEUTVPU0F6TWprZ05EazBVVEk0TUNBME9ESWdNalF5SURRMU9GUXhPRE1nTkRBNVZERTBOeUF6TlRSVU1USTVJRE13TmxReE1qUWdNamN5VmpJM01FZzFOamhSTlRneklESTJNaUExT0RNZ01qVXdWRFUyT0NBeU16QklNVEkwVmpJeU9GRXhNalFnTWpBM0lERXpOQ0F4TnpkVU1UWTNJREV4TWxReU16RWdORGhVTXpJNElEZFJNelUxSURFZ05EWTJJREJJTlRjd1VUVTRNeUF0TVRBZ05UZ3pJQzB5TUZFMU9ETWdMVE15SURVMk9DQXROREJJTkRjeFVUUTJOQ0F0TkRBZ05EUTJJQzAwTUZRME1UY2dMVFF4VVRJMk1pQXROREVnTVRjeUlEUTFVVGcwSURFeU55QTROQ0F5TlRCYUlpOCtQSEJoZEdnZ2FXUTlJazFLV0Mwek15MVVSVmd0U1MweFJEUXpOQ0lnWkQwaVRUSXdPQ0EzTkZFeU1EZ2dOVEFnTWpVMElEUTJVVEkzTWlBME5pQXlOeklnTXpWUk1qY3lJRE0wSURJM01DQXlNbEV5TmpjZ09DQXlOalFnTkZReU5URWdNRkV5TkRrZ01DQXlNemtnTUZReU1EVWdNVlF4TkRFZ01sRTNNQ0F5SURVd0lEQklOREpSTXpVZ055QXpOU0F4TVZFek55QXpPQ0EwT0NBME5rZzJNbEV4TXpJZ05Ea2dNVFkwSURrMlVURTNNQ0F4TURJZ016UTFJRFF3TVZRMU1qTWdOekEwVVRVek1DQTNNVFlnTlRRM0lEY3hOa2cxTlRWSU5UY3lVVFUzT0NBM01EY2dOVGM0SURjd05rdzJNRFlnTXpnelVUWXpOQ0EyTUNBMk16WWdOVGRSTmpReElEUTJJRGN3TVNBME5sRTNNallnTkRZZ056STJJRE0yVVRjeU5pQXpOQ0EzTWpNZ01qSlJOekl3SURjZ056RTRJRFJVTnpBMElEQlJOekF4SURBZ05qa3dJREJVTmpVeElERlVOVGM0SURKUk5EZzBJRElnTkRVMUlEQklORFF6VVRRek55QTJJRFF6TnlBNVZEUXpPU0F5TjFFME5ETWdOREFnTkRRMUlEUXpURFEwT1NBME5rZzBOamxSTlRJeklEUTVJRFV6TXlBMk0wdzFNakVnTWpFelNESTRNMHd5TkRrZ01UVTFVVEl3T0NBNE5pQXlNRGdnTnpSYVRUVXhOaUF5TmpCUk5URTJJREkzTVNBMU1EUWdOREUyVkRRNU1DQTFOakpNTkRZeklEVXhPVkUwTkRjZ05Ea3lJRFF3TUNBME1USk1NekV3SURJMk1FdzBNVE1nTWpVNVVUVXhOaUF5TlRrZ05URTJJREkyTUZvaUx6NDhjR0YwYUNCcFpEMGlUVXBZTFRNekxWUkZXQzFKTFRGRU5EVXlJaUJrUFNKTk16a2dNVFk0VVRNNUlESXlOU0ExT0NBeU56SlVNVEEzSURNMU1GUXhOelFnTkRBeVZESTBOQ0EwTXpOVU16QTNJRFEwTWtnek1UQlJNelUxSURRME1pQXpPRGdnTkRJd1ZEUXlNU0F6TlRWUk5ESXhJREkyTlNBek1UQWdNak0zVVRJMk1TQXlNalFnTVRjMklESXlNMUV4TXprZ01qSXpJREV6T0NBeU1qRlJNVE00SURJeE9TQXhNeklnTVRnMlZERXlOU0F4TWpoUk1USTFJRGd4SURFME5pQTFORlF5TURrZ01qWlVNekF5SURRMVZETTVOQ0F4TVRGUk5EQXpJREV5TVNBME1EWWdNVEl4VVRReE1DQXhNakVnTkRFNUlERXhNbFEwTWprZ09UaFVOREl3SURneVZETTVNQ0ExTlZRek5EUWdNalJVTWpneElDMHhWREl3TlNBdE1URlJNVEkySUMweE1TQTRNeUEwTWxRek9TQXhOamhhVFRNM015QXpOVE5STXpZM0lEUXdOU0F6TURVZ05EQTFVVEkzTWlBME1EVWdNalEwSURNNU1WUXhPVGtnTXpVM1ZERTNNQ0F6TVRaVU1UVTBJREk0TUZReE5Ea2dNall4VVRFME9TQXlOakFnTVRZNUlESTJNRkV5T0RJZ01qWXdJRE15TnlBeU9EUlVNemN6SURNMU0xb2lMejQ4TDJSbFpuTStQR2NnYzNSeWIydGxQU0pqZFhKeVpXNTBRMjlzYjNJaUlHWnBiR3c5SW1OMWNuSmxiblJEYjJ4dmNpSWdjM1J5YjJ0bExYZHBaSFJvUFNJd0lpQjBjbUZ1YzJadmNtMDlJbk5qWVd4bEtERXNMVEVwSWo0OFp5QmtZWFJoTFcxdGJDMXViMlJsUFNKdFlYUm9JajQ4WnlCa1lYUmhMVzF0YkMxdWIyUmxQU0p0YzNWaUlqNDhaeUJrWVhSaExXMXRiQzF1YjJSbFBTSnRhU0krUEhWelpTQmtZWFJoTFdNOUlqRkVOekJGSWlCNGJHbHVhenBvY21WbVBTSWpUVXBZTFRNekxWUkZXQzFKTFRGRU56QkZJaTgrUEM5blBqeG5JR1JoZEdFdGJXMXNMVzV2WkdVOUltMXVJaUIwY21GdWMyWnZjbTA5SW5SeVlXNXpiR0YwWlNnMk1EUXNMVEUxTUNrZ2MyTmhiR1VvTUM0M01EY3BJajQ4ZFhObElHUmhkR0V0WXowaU16RWlJSGhzYVc1ck9taHlaV1k5SWlOTlNsZ3RNek10VkVWWUxVNHRNekVpTHo0OEwyYytQQzluUGp4bklHUmhkR0V0Ylcxc0xXNXZaR1U5SW0xemRXSWlJSFJ5WVc1elptOXliVDBpZEhKaGJuTnNZWFJsS0RFd01EY3VOaXd3S1NJK1BHY2daR0YwWVMxdGJXd3RibTlrWlQwaWJXa2lQangxYzJVZ1pHRjBZUzFqUFNJeFJEY3dSU0lnZUd4cGJtczZhSEpsWmowaUkwMUtXQzB6TXkxVVJWZ3RTUzB4UkRjd1JTSXZQand2Wno0OFp5QmtZWFJoTFcxdGJDMXViMlJsUFNKdGJpSWdkSEpoYm5ObWIzSnRQU0owY21GdWMyeGhkR1VvTmpBMExDMHhOVEFwSUhOallXeGxLREF1TnpBM0tTSStQSFZ6WlNCa1lYUmhMV005SWpNeUlpQjRiR2x1YXpwb2NtVm1QU0lqVFVwWUxUTXpMVlJGV0MxT0xUTXlJaTgrUEM5blBqd3ZaejQ4WnlCa1lYUmhMVzF0YkMxdWIyUmxQU0p0YzNWaWMzVndJaUIwY21GdWMyWnZjbTA5SW5SeVlXNXpiR0YwWlNneU1ERTFMakVzTUNraVBqeG5JR1JoZEdFdGJXMXNMVzV2WkdVOUltMXBJajQ4ZFhObElHUmhkR0V0WXowaU1VUTBORFFpSUhoc2FXNXJPbWh5WldZOUlpTk5TbGd0TXpNdFZFVllMVWt0TVVRME5EUWlMejQ4TDJjK1BHY2daR0YwWVMxdGJXd3RibTlrWlQwaWJXa2lJSFJ5WVc1elptOXliVDBpZEhKaGJuTnNZWFJsS0RneU5DdzBPVGN1T0NrZ2MyTmhiR1VvTUM0M01EY3BJajQ4ZFhObElHUmhkR0V0WXowaU1VUTBOVGNpSUhoc2FXNXJPbWh5WldZOUlpTk5TbGd0TXpNdFZFVllMVWt0TVVRME5UY2lMejQ4TDJjK1BHY2daR0YwWVMxdGJXd3RibTlrWlQwaWJXNGlJSFJ5WVc1elptOXliVDBpZEhKaGJuTnNZWFJsS0RneU5Dd3RNamszTGpNcElITmpZV3hsS0RBdU56QTNLU0krUEhWelpTQmtZWFJoTFdNOUlqTXlJaUI0YkdsdWF6cG9jbVZtUFNJalRVcFlMVE16TFZSRldDMU9MVE15SWk4K1BDOW5Qand2Wno0OFp5QmtZWFJoTFcxdGJDMXViMlJsUFNKdGJ5SWdkSEpoYm5ObWIzSnRQU0owY21GdWMyeGhkR1VvTXpJME1pNDNMREFwSWo0OGRYTmxJR1JoZEdFdFl6MGlNamdpSUhoc2FXNXJPbWh5WldZOUlpTk5TbGd0TXpNdFZFVllMVTR0TWpnaUx6NDhMMmMrUEdjZ1pHRjBZUzF0Yld3dGJtOWtaVDBpYldraUlIUnlZVzV6Wm05eWJUMGlkSEpoYm5Oc1lYUmxLRE0yTXpFdU55d3dLU0krUEhWelpTQmtZWFJoTFdNOUlqRkVORFl3SWlCNGJHbHVhenBvY21WbVBTSWpUVXBZTFRNekxWUkZXQzFKTFRGRU5EWXdJaTgrUEM5blBqeG5JR1JoZEdFdGJXMXNMVzV2WkdVOUltMXZJaUIwY21GdWMyWnZjbTA5SW5SeVlXNXpiR0YwWlNnME1UQXdMamNzTUNraVBqeDFjMlVnWkdGMFlTMWpQU0l5T1NJZ2VHeHBibXM2YUhKbFpqMGlJMDFLV0Mwek15MVVSVmd0VGkweU9TSXZQand2Wno0OFp5QmtZWFJoTFcxdGJDMXViMlJsUFNKdGJ5SWdkSEpoYm5ObWIzSnRQU0owY21GdWMyeGhkR1VvTkRjMk55NDBMREFwSWo0OGRYTmxJR1JoZEdFdFl6MGlNakkyTlNJZ2VHeHBibXM2YUhKbFpqMGlJMDFLV0Mwek15MVVSVmd0VGkweU1qWTFJaTgrUEM5blBqeG5JR1JoZEdFdGJXMXNMVzV2WkdVOUltMXpkV0lpSUhSeVlXNXpabTl5YlQwaWRISmhibk5zWVhSbEtEVTRNak11TWl3d0tTSStQR2NnWkdGMFlTMXRiV3d0Ym05a1pUMGliV2tpUGp4MWMyVWdaR0YwWVMxalBTSXhSRGN3UlNJZ2VHeHBibXM2YUhKbFpqMGlJMDFLV0Mwek15MVVSVmd0U1MweFJEY3dSU0l2UGp3dlp6NDhaeUJrWVhSaExXMXRiQzF1YjJSbFBTSnRiaUlnZEhKaGJuTm1iM0p0UFNKMGNtRnVjMnhoZEdVb05qQTBMQzB4TlRBcElITmpZV3hsS0RBdU56QTNLU0krUEhWelpTQmtZWFJoTFdNOUlqTXhJaUI0YkdsdWF6cG9jbVZtUFNJalRVcFlMVE16TFZSRldDMU9MVE14SWk4K1BDOW5Qand2Wno0OFp5QmtZWFJoTFcxdGJDMXViMlJsUFNKdGMzVmlJaUIwY21GdWMyWnZjbTA5SW5SeVlXNXpiR0YwWlNnMk9ETXdMamdzTUNraVBqeG5JR1JoZEdFdGJXMXNMVzV2WkdVOUlsUmxXRUYwYjIwaUlHUmhkR0V0YldwNExYUmxlR05zWVhOelBTSlBVa1FpUGp4bklHUmhkR0V0Ylcxc0xXNXZaR1U5SW0xdmRtVnlJajQ4WnlCa1lYUmhMVzF0YkMxdWIyUmxQU0p0YVNJK1BIVnpaU0JrWVhSaExXTTlJakZFTnpCRklpQjRiR2x1YXpwb2NtVm1QU0lqVFVwWUxUTXpMVlJGV0MxSkxURkVOekJGSWk4K1BDOW5QanhuSUdSaGRHRXRiVzFzTFc1dlpHVTlJbTF2SWlCMGNtRnVjMlp2Y20wOUluUnlZVzV6YkdGMFpTZ3lPRFV1TlN3eE5pa2dkSEpoYm5Oc1lYUmxLQzB5TlRBZ01Da2lQangxYzJVZ1pHRjBZUzFqUFNJMVJTSWdlR3hwYm1zNmFISmxaajBpSTAxS1dDMHpNeTFVUlZndFRpMDFSU0l2UGp3dlp6NDhMMmMrUEM5blBqeG5JR1JoZEdFdGJXMXNMVzV2WkdVOUltMXVJaUIwY21GdWMyWnZjbTA5SW5SeVlXNXpiR0YwWlNnMk1EUXNMVEUxTUNrZ2MyTmhiR1VvTUM0M01EY3BJajQ4ZFhObElHUmhkR0V0WXowaU16SWlJSGhzYVc1ck9taHlaV1k5SWlOTlNsZ3RNek10VkVWWUxVNHRNeklpTHo0OEwyYytQQzluUGp4bklHUmhkR0V0Ylcxc0xXNXZaR1U5SW0xemRXSnpkWEFpSUhSeVlXNXpabTl5YlQwaWRISmhibk5zWVhSbEtEYzRNemd1TXl3d0tTSStQR2NnWkdGMFlTMXRiV3d0Ym05a1pUMGliV2tpUGp4MWMyVWdaR0YwWVMxalBTSXhSRFEwTkNJZ2VHeHBibXM2YUhKbFpqMGlJMDFLV0Mwek15MVVSVmd0U1MweFJEUTBOQ0l2UGp3dlp6NDhaeUJrWVhSaExXMXRiQzF1YjJSbFBTSnRhU0lnZEhKaGJuTm1iM0p0UFNKMGNtRnVjMnhoZEdVb09ESTBMRFE1Tnk0NEtTQnpZMkZzWlNnd0xqY3dOeWtpUGp4MWMyVWdaR0YwWVMxalBTSXhSRFExTnlJZ2VHeHBibXM2YUhKbFpqMGlJMDFLV0Mwek15MVVSVmd0U1MweFJEUTFOeUl2UGp3dlp6NDhaeUJrWVhSaExXMXRiQzF1YjJSbFBTSnRiaUlnZEhKaGJuTm1iM0p0UFNKMGNtRnVjMnhoZEdVb09ESTBMQzB5T1RjdU15a2djMk5oYkdVb01DNDNNRGNwSWo0OGRYTmxJR1JoZEdFdFl6MGlNeklpSUhoc2FXNXJPbWh5WldZOUlpTk5TbGd0TXpNdFZFVllMVTR0TXpJaUx6NDhMMmMrUEM5blBqeG5JR1JoZEdFdGJXMXNMVzV2WkdVOUltMXZJaUIwY21GdWMyWnZjbTA5SW5SeVlXNXpiR0YwWlNnNU1EWTFMamtzTUNraVBqeDFjMlVnWkdGMFlTMWpQU0l5T0NJZ2VHeHBibXM2YUhKbFpqMGlJMDFLV0Mwek15MVVSVmd0VGkweU9DSXZQand2Wno0OFp5QmtZWFJoTFcxdGJDMXViMlJsUFNKdGFTSWdkSEpoYm5ObWIzSnRQU0owY21GdWMyeGhkR1VvT1RRMU5DNDVMREFwSWo0OGRYTmxJR1JoZEdFdFl6MGlNVVEwTmpBaUlIaHNhVzVyT21oeVpXWTlJaU5OU2xndE16TXRWRVZZTFVrdE1VUTBOakFpTHo0OEwyYytQR2NnWkdGMFlTMXRiV3d0Ym05a1pUMGliVzhpSUhSeVlXNXpabTl5YlQwaWRISmhibk5zWVhSbEtEazVNak11T1N3d0tTSStQSFZ6WlNCa1lYUmhMV005SWpJNUlpQjRiR2x1YXpwb2NtVm1QU0lqVFVwWUxUTXpMVlJGV0MxT0xUSTVJaTgrUEM5blBqeG5JR1JoZEdFdGJXMXNMVzV2WkdVOUltMXpkSGxzWlNJZ2RISmhibk5tYjNKdFBTSjBjbUZ1YzJ4aGRHVW9NVEF6TVRJdU9Td3dLU0krUEdjZ1pHRjBZUzF0Yld3dGJtOWtaVDBpYlhOd1lXTmxJaTgrUEM5blBqeG5JR1JoZEdFdGJXMXNMVzV2WkdVOUltMXBJaUIwY21GdWMyWnZjbTA5SW5SeVlXNXpiR0YwWlNneE1UTXhNaTQ1TERBcElqNDhkWE5sSUdSaGRHRXRZejBpTVVRME5UTWlJSGhzYVc1ck9taHlaV1k5SWlOTlNsZ3RNek10VkVWWUxVa3RNVVEwTlRNaUx6NDhMMmMrUEdjZ1pHRjBZUzF0Yld3dGJtOWtaVDBpYldraUlIUnlZVzV6Wm05eWJUMGlkSEpoYm5Oc1lYUmxLREV4T0RZeUxqa3NNQ2tpUGp4MWMyVWdaR0YwWVMxalBTSXhSRFExUXlJZ2VHeHBibXM2YUhKbFpqMGlJMDFLV0Mwek15MVVSVmd0U1MweFJEUTFReUl2UGp3dlp6NDhaeUJrWVhSaExXMXRiQzF1YjJSbFBTSnRhU0lnZEhKaGJuTm1iM0p0UFNKMGNtRnVjMnhoZEdVb01USXpORGN1T1N3d0tTSStQSFZ6WlNCa1lYUmhMV005SWpGRU5EVkdJaUI0YkdsdWF6cG9jbVZtUFNJalRVcFlMVE16TFZSRldDMUpMVEZFTkRWR0lpOCtQQzluUGp4bklHUmhkR0V0Ylcxc0xXNXZaR1U5SW0xcElpQjBjbUZ1YzJadmNtMDlJblJ5WVc1emJHRjBaU2d4TWpjNU9DNDVMREFwSWo0OGRYTmxJR1JoZEdFdFl6MGlNVVEwTkVVaUlIaHNhVzVyT21oeVpXWTlJaU5OU2xndE16TXRWRVZZTFVrdE1VUTBORVVpTHo0OEwyYytQR2NnWkdGMFlTMXRiV3d0Ym05a1pUMGliV2tpSUhSeVlXNXpabTl5YlQwaWRISmhibk5zWVhSbEtERXpNekkzTGprc01Da2lQangxYzJVZ1pHRjBZUzFqUFNJeFJEUTFPU0lnZUd4cGJtczZhSEpsWmowaUkwMUtXQzB6TXkxVVJWZ3RTUzB4UkRRMU9TSXZQand2Wno0OFp5QmtZWFJoTFcxdGJDMXViMlJsUFNKdGFTSWdkSEpoYm5ObWIzSnRQU0owY21GdWMyeGhkR1VvTVRNMk1qVXVPU3d3S1NJK1BIVnpaU0JrWVhSaExXTTlJakZFTkRVNUlpQjRiR2x1YXpwb2NtVm1QU0lqVFVwWUxUTXpMVlJGV0MxSkxURkVORFU1SWk4K1BDOW5QanhuSUdSaGRHRXRiVzFzTFc1dlpHVTlJbTF6ZEhsc1pTSWdkSEpoYm5ObWIzSnRQU0owY21GdWMyeGhkR1VvTVRNNU1qTXVPU3d3S1NJK1BHY2daR0YwWVMxdGJXd3RibTlrWlQwaWJYTndZV05sSWk4K1BDOW5QanhuSUdSaGRHRXRiVzFzTFc1dlpHVTlJbTF6ZFdJaUlIUnlZVzV6Wm05eWJUMGlkSEpoYm5Oc1lYUmxLREUwT1RJekxqa3NNQ2tpUGp4bklHUmhkR0V0Ylcxc0xXNXZaR1U5SWxSbFdFRjBiMjBpSUdSaGRHRXRiV3A0TFhSbGVHTnNZWE56UFNKUFVrUWlQanhuSUdSaGRHRXRiVzFzTFc1dlpHVTlJbTF2ZG1WeUlqNDhaeUJrWVhSaExXMXRiQzF1YjJSbFBTSnRhU0krUEhWelpTQmtZWFJoTFdNOUlqRkVOekJGSWlCNGJHbHVhenBvY21WbVBTSWpUVXBZTFRNekxWUkZXQzFKTFRGRU56QkZJaTgrUEM5blBqeG5JR1JoZEdFdGJXMXNMVzV2WkdVOUltMXZJaUIwY21GdWMyWnZjbTA5SW5SeVlXNXpiR0YwWlNneU9EVXVOU3d4TmlrZ2RISmhibk5zWVhSbEtDMHlOVEFnTUNraVBqeDFjMlVnWkdGMFlTMWpQU0kxUlNJZ2VHeHBibXM2YUhKbFpqMGlJMDFLV0Mwek15MVVSVmd0VGkwMVJTSXZQand2Wno0OEwyYytQQzluUGp4bklHUmhkR0V0Ylcxc0xXNXZaR1U5SW0xdUlpQjBjbUZ1YzJadmNtMDlJblJ5WVc1emJHRjBaU2cyTURRc0xURTFNQ2tnYzJOaGJHVW9NQzQzTURjcElqNDhkWE5sSUdSaGRHRXRZejBpTXpJaUlIaHNhVzVyT21oeVpXWTlJaU5OU2xndE16TXRWRVZZTFU0dE16SWlMejQ4TDJjK1BDOW5QanhuSUdSaGRHRXRiVzFzTFc1dlpHVTlJbTF2SWlCMGNtRnVjMlp2Y20wOUluUnlZVzV6YkdGMFpTZ3hOakl3T1M0eUxEQXBJajQ4ZFhObElHUmhkR0V0WXowaU1qSXdPQ0lnZUd4cGJtczZhSEpsWmowaUkwMUtXQzB6TXkxVVJWZ3RUaTB5TWpBNElpOCtQQzluUGp4bklHUmhkR0V0Ylcxc0xXNXZaR1U5SW0xcElpQjBjbUZ1YzJadmNtMDlJblJ5WVc1emJHRjBaU2d4TnpFMU5Dd3dLU0krUEhWelpTQmtZWFJoTFdNOUlqRkVOekJGSWlCNGJHbHVhenBvY21WbVBTSWpUVXBZTFRNekxWUkZXQzFKTFRGRU56QkZJaTgrUEM5blBqeG5JR1JoZEdFdGJXMXNMVzV2WkdVOUltMXZJaUIwY21GdWMyWnZjbTA5SW5SeVlXNXpiR0YwWlNneE56Y3lOU3d3S1NJK1BIVnpaU0JrWVhSaExXTTlJakk0SWlCNGJHbHVhenBvY21WbVBTSWpUVXBZTFRNekxWUkZXQzFPTFRJNElpOCtQQzluUGp4bklHUmhkR0V0Ylcxc0xXNXZaR1U5SW0xemRXSnpkWEFpSUhSeVlXNXpabTl5YlQwaWRISmhibk5zWVhSbEtERTRNVEUwTERBcElqNDhaeUJrWVhSaExXMXRiQzF1YjJSbFBTSnRhU0krUEhWelpTQmtZWFJoTFdNOUlqRkVORE0wSWlCNGJHbHVhenBvY21WbVBTSWpUVXBZTFRNekxWUkZXQzFKTFRGRU5ETTBJaTgrUEM5blBqeG5JR1JoZEdFdGJXMXNMVzV2WkdVOUlsUmxXRUYwYjIwaUlIUnlZVzV6Wm05eWJUMGlkSEpoYm5Oc1lYUmxLRGM0TXl3ME9UZ3VOaWtnYzJOaGJHVW9NQzQzTURjcElpQmtZWFJoTFcxcWVDMTBaWGhqYkdGemN6MGlUMUpFSWo0OFp5QmtZWFJoTFcxdGJDMXViMlJsUFNKdGFTSStQSFZ6WlNCa1lYUmhMV005SWpGRU5EWXdJaUI0YkdsdWF6cG9jbVZtUFNJalRVcFlMVE16TFZSRldDMUpMVEZFTkRZd0lpOCtQQzluUGp4bklHUmhkR0V0Ylcxc0xXNXZaR1U5SW0xcElpQjBjbUZ1YzJadmNtMDlJblJ5WVc1emJHRjBaU2cwTmprc01Da2lQangxYzJVZ1pHRjBZUzFqUFNJeFJEUTBSU0lnZUd4cGJtczZhSEpsWmowaUkwMUtXQzB6TXkxVVJWZ3RTUzB4UkRRMFJTSXZQand2Wno0OFp5QmtZWFJoTFcxdGJDMXViMlJsUFNKdGFTSWdkSEpoYm5ObWIzSnRQU0owY21GdWMyeGhkR1VvT1RrNExEQXBJajQ4ZFhObElHUmhkR0V0WXowaU1VUTBOVE1pSUhoc2FXNXJPbWh5WldZOUlpTk5TbGd0TXpNdFZFVllMVWt0TVVRME5UTWlMejQ4TDJjK1BHY2daR0YwWVMxdGJXd3RibTlrWlQwaWJXa2lJSFJ5WVc1elptOXliVDBpZEhKaGJuTnNZWFJsS0RFMU5EZ3NNQ2tpUGp4MWMyVWdaR0YwWVMxalBTSXhSRFExTWlJZ2VHeHBibXM2YUhKbFpqMGlJMDFLV0Mwek15MVVSVmd0U1MweFJEUTFNaUl2UGp3dlp6NDhMMmMrUEdjZ1pHRjBZUzF0Yld3dGJtOWtaVDBpYlc0aUlIUnlZVzV6Wm05eWJUMGlkSEpoYm5Oc1lYUmxLRGM0TXl3dE1qazNMak1wSUhOallXeGxLREF1TnpBM0tTSStQSFZ6WlNCa1lYUmhMV005SWpNeUlpQjRiR2x1YXpwb2NtVm1QU0lqVFVwWUxUTXpMVlJGV0MxT0xUTXlJaTgrUEM5blBqd3ZaejQ4WnlCa1lYUmhMVzF0YkMxdWIyUmxQU0p0YnlJZ2RISmhibk5tYjNKdFBTSjBjbUZ1YzJ4aGRHVW9NakF6TnpFdU1Td3dLU0krUEhWelpTQmtZWFJoTFdNOUlqSTRJaUI0YkdsdWF6cG9jbVZtUFNJalRVcFlMVE16TFZSRldDMU9MVEk0SWk4K1BDOW5QanhuSUdSaGRHRXRiVzFzTFc1dlpHVTlJbTFwSWlCMGNtRnVjMlp2Y20wOUluUnlZVzV6YkdGMFpTZ3lNRGMyTUM0eExEQXBJajQ4ZFhObElHUmhkR0V0WXowaU1VUTBOakFpSUhoc2FXNXJPbWh5WldZOUlpTk5TbGd0TXpNdFZFVllMVWt0TVVRME5qQWlMejQ4TDJjK1BHY2daR0YwWVMxdGJXd3RibTlrWlQwaWJXOGlJSFJ5WVc1elptOXliVDBpZEhKaGJuTnNZWFJsS0RJeE1qSTVMakVzTUNraVBqeDFjMlVnWkdGMFlTMWpQU0l5T1NJZ2VHeHBibXM2YUhKbFpqMGlJMDFLV0Mwek15MVVSVmd0VGkweU9TSXZQand2Wno0OFp5QmtZWFJoTFcxdGJDMXViMlJsUFNKdGJ5SWdkSEpoYm5ObWIzSnRQU0owY21GdWMyeGhkR1VvTWpFMk1UZ3VNU3d3S1NJK1BIVnpaU0JrWVhSaExXTTlJakk1SWlCNGJHbHVhenBvY21WbVBTSWpUVXBZTFRNekxWUkZXQzFPTFRJNUlpOCtQQzluUGp3dlp6NDhMMmMrUEM5emRtYysiLAoJIlJlYWxWaWV3U2l6ZUpzb24iIDogIntcImhlaWdodFwiOjQ1NSxcIndpZHRoXCI6Nzc1MH0iCn0K"/>
    </extobj>
    <extobj name="2384804F-3998-4D57-9195-F3826E402611-12">
      <extobjdata type="2384804F-3998-4D57-9195-F3826E402611" data="ewoJIkltZ1NldHRpbmdKc29uIiA6ICJ7XCJoZWlnaHRcIjoyMy4yMTQyODU3MTQyODU3MSxcIndpZHRoXCI6MTA4LjkyODU3MTQyODU3MTQyfSIsCgkiTGF0ZXgiIDogInx8UF50USAtIFBedCBcXGhhdHtRfXx8ICIsCgkiTGF0ZXhJbWdCYXNlNjQiIDogIlBITjJaeUI0Yld4dWN6MGlhSFIwY0RvdkwzZDNkeTUzTXk1dmNtY3ZNakF3TUM5emRtY2lJSGRwWkhSb1BTSXhOQzR3TkdWNElpQm9aV2xuYUhROUlqSXVPVGxsZUNJZ2NtOXNaVDBpYVcxbklpQm1iMk4xYzJGaWJHVTlJbVpoYkhObElpQjJhV1YzUW05NFBTSXdJQzB4TURjeUlEWXlNRFV1T1NBeE16SXhMalVpSUhodGJHNXpPbmhzYVc1clBTSm9kSFJ3T2k4dmQzZDNMbmN6TG05eVp5OHhPVGs1TDNoc2FXNXJJaUJoY21saExXaHBaR1JsYmowaWRISjFaU0lnYzNSNWJHVTlJblpsY25ScFkyRnNMV0ZzYVdkdU9pQXRNQzQxTmpSbGVEc2diV0Y0TFhkcFpIUm9PaUE1T0NVN0lqNDhaR1ZtY3o0OGNHRjBhQ0JwWkQwaVRVcFlMVEl0VkVWWUxVNHROME1pSUdROUlrMHhNemtnTFRJME9VZ3hNemRSTVRJMUlDMHlORGtnTVRFNUlDMHlNelZXTWpVeFRERXlNQ0EzTXpkUk1UTXdJRGMxTUNBeE16a2dOelV3VVRFMU1pQTNOVEFnTVRVNUlEY3pOVll0TWpNMVVURTFNU0F0TWpRNUlERTBNU0F0TWpRNVNERXpPVm9pTHo0OGNHRjBhQ0JwWkQwaVRVcFlMVEl0VkVWWUxVa3RNVVEwTkRNaUlHUTlJazB5T0RjZ05qSTRVVEk0TnlBMk16VWdNak13SURZek4xRXlNRFlnTmpNM0lERTVPU0EyTXpoVU1Ua3lJRFkwT0ZFeE9USWdOalE1SURFNU5DQTJOVGxSTWpBd0lEWTNPU0F5TURNZ05qZ3hWRE01TnlBMk9ETlJOVGczSURZNE1pQTJNREFnTmpnd1VUWTJOQ0EyTmprZ056QTNJRFl6TVZRM05URWdOVE13VVRjMU1TQTBOVE1nTmpnMUlETTRPVkUyTVRZZ016SXhJRFV3TnlBek1ETlJOVEF3SURNd01pQTBNRElnTXpBeFNETXdOMHd5TnpjZ01UZ3lVVEkwTnlBMk5pQXlORGNnTlRsUk1qUTNJRFUxSURJME9DQTFORlF5TlRVZ05UQlVNamN5SURRNFZETXdOU0EwTmtnek16WlJNelF5SURNM0lETTBNaUF6TlZFek5ESWdNVGtnTXpNMUlEVlJNek13SURBZ016RTVJREJSTXpFMklEQWdNamd5SURGVU1UZ3lJREpSTVRJd0lESWdPRGNnTWxRMU1TQXhVVE16SURFZ016TWdNVEZSTXpNZ01UTWdNellnTWpWUk5EQWdOREVnTkRRZ05ETlVOamNnTkRaUk9UUWdORFlnTVRJM0lEUTVVVEUwTVNBMU1pQXhORFlnTmpGUk1UUTVJRFkxSURJeE9DQXpNemxVTWpnM0lEWXlPRnBOTmpRMUlEVTFORkUyTkRVZ05UWTNJRFkwTXlBMU56VlVOak0wSURVNU4xUTJNRGtnTmpFNVZEVTJNQ0EyTXpWUk5UVXpJRFl6TmlBME9EQWdOak0zVVRRMk15QTJNemNnTkRRMUlEWXpOMVEwTVRZZ05qTTJWRFF3TkNBMk16WlJNemt4SURZek5TQXpPRFlnTmpJM1VUTTROQ0EyTWpFZ016WTNJRFUxTUZRek16SWdOREV5VkRNeE5DQXpORFJSTXpFMElETTBNaUF6T1RVZ016UXlTRFF3TjBnME16QlJOVFF5SURNME1pQTFPVEFnTXpreVVUWXhOeUEwTVRrZ05qTXhJRFEzTVZRMk5EVWdOVFUwV2lJdlBqeHdZWFJvSUdsa1BTSk5TbGd0TWkxVVJWZ3RTUzB4UkRRMk1TSWdaRDBpVFRJMklETTROVkV4T1NBek9USWdNVGtnTXprMVVURTVJRE01T1NBeU1pQTBNVEZVTWpjZ05ESTFVVEk1SURRek1DQXpOaUEwTXpCVU9EY2dORE14U0RFME1Fd3hOVGtnTlRFeFVURTJNaUExTWpJZ01UWTJJRFUwTUZReE56TWdOVFkyVkRFM09TQTFPRFpVTVRnM0lEWXdNMVF4T1RjZ05qRTFWREl4TVNBMk1qUlVNakk1SURZeU5sRXlORGNnTmpJMUlESTFOQ0EyTVRWVU1qWXhJRFU1TmxFeU5qRWdOVGc1SURJMU1pQTFORGxVTWpNeUlEUTNNRXd5TWpJZ05ETXpVVEl5TWlBME16RWdNamN5SURRek1VZ3pNak5STXpNd0lEUXlOQ0F6TXpBZ05ESXdVVE16TUNBek9UZ2dNekUzSURNNE5VZ3lNVEJNTVRjMElESTBNRkV4TXpVZ09EQWdNVE0xSURZNFVURXpOU0F5TmlBeE5qSWdNalpSTVRrM0lESTJJREl6TUNBMk1GUXlPRE1nTVRRMFVUSTROU0F4TlRBZ01qZzRJREUxTVZRek1ETWdNVFV6U0RNd04xRXpNaklnTVRVeklETXlNaUF4TkRWUk16SXlJREUwTWlBek1Ua2dNVE16VVRNeE5DQXhNVGNnTXpBeElEazFWREkyTnlBME9GUXlNVFlnTmxReE5UVWdMVEV4VVRFeU5TQXRNVEVnT1RnZ05GUTFPU0ExTmxFMU55QTJOQ0ExTnlBNE0xWXhNREZNT1RJZ01qUXhVVEV5TnlBek9ESWdNVEk0SURNNE0xRXhNamdnTXpnMUlEYzNJRE00TlVneU5sb2lMejQ4Y0dGMGFDQnBaRDBpVFVwWUxUSXRWRVZZTFVrdE1VUTBORFFpSUdROUlrMHpPVGtnTFRnd1VUTTVPU0F0TkRjZ05EQXdJQzB6TUZRME1ESWdMVEV4VmkwM1RETTROeUF0TVRGUk16UXhJQzB5TWlBek1ETWdMVEl5VVRJd09DQXRNaklnTVRNNElETTFWRFV4SURJd01WRTFNQ0F5TURrZ05UQWdNalEwVVRVd0lETTBOaUE1T0NBME16aFVNakkzSURZd01WRXpOVEVnTnpBMElEUTNOaUEzTURSUk5URTBJRGN3TkNBMU1qUWdOekF6VVRZeU1TQTJPRGtnTmpnd0lEWXhOMVEzTkRBZ05ETTFVVGMwTUNBeU5UVWdOVGt5SURFd04xRTFNamtnTkRjZ05EWXhJREUyVERRME5DQTRWak5STkRRMElESWdORFE1SUMweU5GUTBOekFnTFRZMlZEVXhOaUF0T0RKUk5UVXhJQzA0TWlBMU9ETWdMVFl3VkRZeU5TQXRNMUUyTXpFZ01URWdOak00SURFeFVUWTBOeUF4TVNBMk5Ea2dNbEUyTkRrZ0xUWWdOak01SUMwek5GUTJNVEVnTFRFd01GUTFOVGNnTFRFMk5WUTBPREVnTFRFNU5GRXpPVGtnTFRFNU5DQXpPVGtnTFRnM1ZpMDRNRnBOTmpNMklEUTJPRkUyTXpZZ05USXpJRFl5TVNBMU5qUlVOVGd3SURZeU5WUTFNekFnTmpVMVZEUTNOeUEyTmpWUk5ESTVJRFkyTlNBek56a2dOalF3VVRJM055QTFPVEVnTWpFMUlEUTJORlF4TlRNZ01qRTJVVEUxTXlBeE1UQWdNakEzSURVNVVUSXpNU0F6T0NBeU16WWdNemhXTkRaUk1qTTJJRGcySURJMk9TQXhNakJVTXpRM0lERTFOVkV6TnpJZ01UVTFJRE01TUNBeE5EUlVOREUzSURFeE5GUTBNamtnT0RKVU5ETTFJRFUxVERRME9DQTJORkUxTVRJZ01UQTRJRFUxTnlBeE9EVlVOakU1SURNek5GUTJNellnTkRZNFdrMHpNVFFnTVRoUk16WXlJREU0SURRd05DQXpPVXcwTURNZ05EbFJNems1SURFd05DQXpOallnTVRFMVVUTTFOQ0F4TVRjZ016UTNJREV4TjFFek5EUWdNVEUzSURNME1TQXhNVGRVTXpNM0lERXhPRkV6TVRjZ01URTRJREk1TmlBNU9GUXlOelFnTlRKUk1qYzBJREU0SURNeE5DQXhPRm9pTHo0OGNHRjBhQ0JwWkQwaVRVcFlMVEl0VkVWWUxVNHRNakl4TWlJZ1pEMGlUVGcwSURJek4xUTROQ0F5TlRCVU9UZ2dNamN3U0RZM09WRTJPVFFnTWpZeUlEWTVOQ0F5TlRCVU5qYzVJREl6TUVnNU9GRTROQ0F5TXpjZ09EUWdNalV3V2lJdlBqeHdZWFJvSUdsa1BTSk5TbGd0TWkxVVJWZ3RUaTAxUlNJZ1pEMGlUVEV4TWlBMU5qQk1NalE1SURZNU5Fd3lOVGNnTmpnMlVUTTROeUExTmpJZ016ZzNJRFUyTUV3ek5qRWdOVE14VVRNMU9TQTFNeklnTXpBeklEVTRNVXd5TlRBZ05qSTNUREU1TlNBMU9EQlJNVGd5SURVMk9TQXhOamtnTlRVM1ZERTBPQ0ExTXpoTU1UUXdJRFV6TWxFeE16Z2dOVE13SURFeU5TQTFORFpNTVRFeUlEVTJNRm9pTHo0OEwyUmxabk0rUEdjZ2MzUnliMnRsUFNKamRYSnlaVzUwUTI5c2IzSWlJR1pwYkd3OUltTjFjbkpsYm5SRGIyeHZjaUlnYzNSeWIydGxMWGRwWkhSb1BTSXdJaUIwY21GdWMyWnZjbTA5SW5OallXeGxLREVzTFRFcElqNDhaeUJrWVhSaExXMXRiQzF1YjJSbFBTSnRZWFJvSWo0OFp5QmtZWFJoTFcxdGJDMXViMlJsUFNKdGJ5SWdkSEpoYm5ObWIzSnRQU0owY21GdWMyeGhkR1VvTUNBdE1DNDFLU0krUEhWelpTQmtZWFJoTFdNOUlqZERJaUI0YkdsdWF6cG9jbVZtUFNJalRVcFlMVEl0VkVWWUxVNHROME1pTHo0OEwyYytQR2NnWkdGMFlTMXRiV3d0Ym05a1pUMGlWR1ZZUVhSdmJTSWdaR0YwWVMxdGFuZ3RkR1Y0WTJ4aGMzTTlJazlTUkNJZ2RISmhibk5tYjNKdFBTSjBjbUZ1YzJ4aGRHVW9NamM0TERBcElqNDhaeUJrWVhSaExXMXRiQzF1YjJSbFBTSnRieUlnZEhKaGJuTm1iM0p0UFNKMGNtRnVjMnhoZEdVb01DQXRNQzQxS1NJK1BIVnpaU0JrWVhSaExXTTlJamRESWlCNGJHbHVhenBvY21WbVBTSWpUVXBZTFRJdFZFVllMVTR0TjBNaUx6NDhMMmMrUEM5blBqeG5JR1JoZEdFdGJXMXNMVzV2WkdVOUltMXpkWEFpSUhSeVlXNXpabTl5YlQwaWRISmhibk5zWVhSbEtEVTFOaXd3S1NJK1BHY2daR0YwWVMxdGJXd3RibTlrWlQwaWJXa2lQangxYzJVZ1pHRjBZUzFqUFNJeFJEUTBNeUlnZUd4cGJtczZhSEpsWmowaUkwMUtXQzB5TFZSRldDMUpMVEZFTkRReklpOCtQQzluUGp4bklHUmhkR0V0Ylcxc0xXNXZaR1U5SW0xcElpQjBjbUZ1YzJadmNtMDlJblJ5WVc1emJHRjBaU2c0TXprdU5TdzBNVE1wSUhOallXeGxLREF1TnpBM0tTSStQSFZ6WlNCa1lYUmhMV005SWpGRU5EWXhJaUI0YkdsdWF6cG9jbVZtUFNJalRVcFlMVEl0VkVWWUxVa3RNVVEwTmpFaUx6NDhMMmMrUEM5blBqeG5JR1JoZEdFdGJXMXNMVzV2WkdVOUltMXBJaUIwY21GdWMyWnZjbTA5SW5SeVlXNXpiR0YwWlNneE56QXdMamNzTUNraVBqeDFjMlVnWkdGMFlTMWpQU0l4UkRRME5DSWdlR3hwYm1zNmFISmxaajBpSTAxS1dDMHlMVlJGV0MxSkxURkVORFEwSWk4K1BDOW5QanhuSUdSaGRHRXRiVzFzTFc1dlpHVTlJbTF2SWlCMGNtRnVjMlp2Y20wOUluUnlZVzV6YkdGMFpTZ3lOekV6TGprc01Da2lQangxYzJVZ1pHRjBZUzFqUFNJeU1qRXlJaUI0YkdsdWF6cG9jbVZtUFNJalRVcFlMVEl0VkVWWUxVNHRNakl4TWlJdlBqd3ZaejQ4WnlCa1lYUmhMVzF0YkMxdWIyUmxQU0p0YzNWd0lpQjBjbUZ1YzJadmNtMDlJblJ5WVc1emJHRjBaU2d6TnpFMExqSXNNQ2tpUGp4bklHUmhkR0V0Ylcxc0xXNXZaR1U5SW0xcElqNDhkWE5sSUdSaGRHRXRZejBpTVVRME5ETWlJSGhzYVc1ck9taHlaV1k5SWlOTlNsZ3RNaTFVUlZndFNTMHhSRFEwTXlJdlBqd3ZaejQ4WnlCa1lYUmhMVzF0YkMxdWIyUmxQU0p0YVNJZ2RISmhibk5tYjNKdFBTSjBjbUZ1YzJ4aGRHVW9PRE01TGpVc05ERXpLU0J6WTJGc1pTZ3dMamN3TnlraVBqeDFjMlVnWkdGMFlTMWpQU0l4UkRRMk1TSWdlR3hwYm1zNmFISmxaajBpSTAxS1dDMHlMVlJGV0MxSkxURkVORFl4SWk4K1BDOW5Qand2Wno0OFp5QmtZWFJoTFcxdGJDMXViMlJsUFNKVVpWaEJkRzl0SWlCa1lYUmhMVzFxZUMxMFpYaGpiR0Z6Y3owaVQxSkVJaUIwY21GdWMyWnZjbTA5SW5SeVlXNXpiR0YwWlNnME9EVTRMamtzTUNraVBqeG5JR1JoZEdFdGJXMXNMVzV2WkdVOUltMXZkbVZ5SWo0OFp5QmtZWFJoTFcxdGJDMXViMlJsUFNKdGFTSStQSFZ6WlNCa1lYUmhMV005SWpGRU5EUTBJaUI0YkdsdWF6cG9jbVZtUFNJalRVcFlMVEl0VkVWWUxVa3RNVVEwTkRRaUx6NDhMMmMrUEdjZ1pHRjBZUzF0Yld3dGJtOWtaVDBpYlc4aUlIUnlZVzV6Wm05eWJUMGlkSEpoYm5Oc1lYUmxLRFEzT0M0NExESTNPQ2tnZEhKaGJuTnNZWFJsS0MweU5UQWdNQ2tpUGp4MWMyVWdaR0YwWVMxalBTSTFSU0lnZUd4cGJtczZhSEpsWmowaUkwMUtXQzB5TFZSRldDMU9MVFZGSWk4K1BDOW5Qand2Wno0OEwyYytQR2NnWkdGMFlTMXRiV3d0Ym05a1pUMGlWR1ZZUVhSdmJTSWdaR0YwWVMxdGFuZ3RkR1Y0WTJ4aGMzTTlJazlTUkNJZ2RISmhibk5tYjNKdFBTSjBjbUZ1YzJ4aGRHVW9OVFkwT1M0NUxEQXBJajQ4WnlCa1lYUmhMVzF0YkMxdWIyUmxQU0p0YnlJZ2RISmhibk5tYjNKdFBTSjBjbUZ1YzJ4aGRHVW9NQ0F0TUM0MUtTSStQSFZ6WlNCa1lYUmhMV005SWpkRElpQjRiR2x1YXpwb2NtVm1QU0lqVFVwWUxUSXRWRVZZTFU0dE4wTWlMejQ4TDJjK1BDOW5QanhuSUdSaGRHRXRiVzFzTFc1dlpHVTlJbTF2SWlCMGNtRnVjMlp2Y20wOUluUnlZVzV6YkdGMFpTZzFPVEkzTGprc01Da2dkSEpoYm5Oc1lYUmxLREFnTFRBdU5Ta2lQangxYzJVZ1pHRjBZUzFqUFNJM1F5SWdlR3hwYm1zNmFISmxaajBpSTAxS1dDMHlMVlJGV0MxT0xUZERJaTgrUEM5blBqd3ZaejQ4TDJjK1BDOXpkbWMrIiwKCSJSZWFsVmlld1NpemVKc29uIiA6ICJ7XCJoZWlnaHRcIjo0NjQsXCJ3aWR0aFwiOjIxNzl9Igp9Cg=="/>
    </extobj>
    <extobj name="2384804F-3998-4D57-9195-F3826E402611-13">
      <extobjdata type="2384804F-3998-4D57-9195-F3826E402611" data="ewoJIkltZ1NldHRpbmdKc29uIiA6ICJ7XCJoZWlnaHRcIjozMy45Mjg1NzE0Mjg1NzE0MixcIndpZHRoXCI6MTc2Ljc4NTcxNDI4NTcxNDI4fSIsCgkiTGF0ZXgiIDogIj0gXFxtYXhfe2p9fHxQXnRRX2ogLSBQXnQgXFxoYXR7UX1fanx8IiwKCSJMYXRleEltZ0Jhc2U2NCIgOiAiUEhOMlp5QjRiV3h1Y3owaWFIUjBjRG92TDNkM2R5NTNNeTV2Y21jdk1qQXdNQzl6ZG1jaUlIZHBaSFJvUFNJeU1pNDNNV1Y0SWlCb1pXbG5hSFE5SWpRdU5ETTRaWGdpSUhKdmJHVTlJbWx0WnlJZ1ptOWpkWE5oWW14bFBTSm1ZV3h6WlNJZ2RtbGxkMEp2ZUQwaU1DQXRNVEEzTWlBeE1EQXpPQ0F4T1RZeExqWWlJSGh0Ykc1ek9uaHNhVzVyUFNKb2RIUndPaTh2ZDNkM0xuY3pMbTl5Wnk4eE9UazVMM2hzYVc1cklpQmhjbWxoTFdocFpHUmxiajBpZEhKMVpTSWdjM1I1YkdVOUluWmxjblJwWTJGc0xXRnNhV2R1T2lBdE1pNHdNVE5sZURzZ2JXRjRMWGRwWkhSb09pQTVPQ1U3SWo0OFpHVm1jejQ4Y0dGMGFDQnBaRDBpVFVwWUxUSXRWRVZZTFU0dE0wUWlJR1E5SWswMU5pQXpORGRSTlRZZ016WXdJRGN3SURNMk4wZzNNRGRSTnpJeUlETTFPU0EzTWpJZ016UTNVVGN5TWlBek16WWdOekE0SURNeU9Fd3pPVEFnTXpJM1NEY3lVVFUySURNek1pQTFOaUF6TkRkYVRUVTJJREUxTTFFMU5pQXhOamdnTnpJZ01UY3pTRGN3T0ZFM01qSWdNVFl6SURjeU1pQXhOVE5STnpJeUlERTBNQ0EzTURjZ01UTXpTRGN3VVRVMklERTBNQ0ExTmlBeE5UTmFJaTgrUEhCaGRHZ2dhV1E5SWsxS1dDMHlMVlJGV0MxT0xUWkVJaUJrUFNKTk5ERWdORFpJTlRWUk9UUWdORFlnTVRBeUlEWXdWalk0VVRFd01pQTNOeUF4TURJZ09URlVNVEF5SURFeU1sUXhNRE1nTVRZeFZERXdNeUF5TUROUk1UQXpJREl6TkNBeE1ETWdNalk1VkRFd01pQXpNamhXTXpVeFVUazVJRE0zTUNBNE9DQXpOelpVTkRNZ016ZzFTREkxVmpRd09GRXlOU0EwTXpFZ01qY2dORE14VERNM0lEUXpNbEUwTnlBME16TWdOalVnTkRNMFZERXdNaUEwTXpaUk1URTVJRFF6TnlBeE16Z2dORE00VkRFMk55QTBOREZVTVRjNElEUTBNa2d4T0RGV05EQXlVVEU0TVNBek5qUWdNVGd5SURNMk5GUXhPRGNnTXpZNVZERTVPU0F6T0RSVU1qRTRJRFF3TWxReU5EY2dOREl4VkRJNE5TQTBNemRSTXpBMUlEUTBNaUF6TXpZZ05EUXlVVE0xTVNBME5ESWdNelkwSURRME1GUXpPRGNnTkRNMFZEUXdOaUEwTWpaVU5ESXhJRFF4TjFRME16SWdOREEyVkRRME1TQXpPVFZVTkRRNElETTRORlEwTlRJZ016YzBWRFExTlNBek5qWk1ORFUzSURNMk1VdzBOakFnTXpZMVVUUTJNeUF6TmprZ05EWTJJRE0zTTFRME56VWdNemcwVkRRNE9DQXpPVGRVTlRBeklEUXhNRlExTWpNZ05ESXlWRFUwTmlBME16SlVOVGN5SURRek9WUTJNRE1nTkRReVVUY3lPU0EwTkRJZ056UXdJRE15T1ZFM05ERWdNekl5SURjME1TQXhPVEJXTVRBMFVUYzBNU0EyTmlBM05ETWdOVGxVTnpVMElEUTVVVGMzTlNBME5pQTRNRE1nTkRaSU9ERTVWakJJT0RFeFREYzRPQ0F4VVRjMk5DQXlJRGN6TnlBeVZEWTVPU0F6VVRVNU5pQXpJRFU0TnlBd1NEVTNPVlkwTmtnMU9UVlJOalUySURRMklEWTFOaUEyTWxFMk5UY2dOalFnTmpVM0lESXdNRkUyTlRZZ016TTFJRFkxTlNBek5ETlJOalE1SURNM01TQTJNelVnTXpnMVZEWXhNU0EwTURKVU5UZzFJRFF3TkZFMU5EQWdOREEwSURVd05pQXpOekJSTkRjNUlETTBNeUEwTnpJZ016RTFWRFEyTkNBeU16SldNVFk0VmpFd09GRTBOalFnTnpnZ05EWTFJRFk0VkRRMk9DQTFOVlEwTnpjZ05EbFJORGs0SURRMklEVXlOaUEwTmtnMU5ESldNRWcxTXpSTU5URXdJREZSTkRnM0lESWdORFl3SURKVU5ESXlJRE5STXpFNUlETWdNekV3SURCSU16QXlWalEyU0RNeE9GRXpOemtnTkRZZ016YzVJRFl5VVRNNE1DQTJOQ0F6T0RBZ01qQXdVVE0zT1NBek16VWdNemM0SURNME0xRXpOeklnTXpjeElETTFPQ0F6T0RWVU16TTBJRFF3TWxRek1EZ2dOREEwVVRJMk15QTBNRFFnTWpJNUlETTNNRkV5TURJZ016UXpJREU1TlNBek1UVlVNVGczSURJek1sWXhOamhXTVRBNFVURTROeUEzT0NBeE9EZ2dOamhVTVRreElEVTFWREl3TUNBME9WRXlNakVnTkRZZ01qUTVJRFEyU0RJMk5WWXdTREkxTjB3eU16UWdNVkV5TVRBZ01pQXhPRE1nTWxReE5EVWdNMUUwTWlBeklETXpJREJJTWpWV05EWklOREZhSWk4K1BIQmhkR2dnYVdROUlrMUtXQzB5TFZSRldDMU9MVFl4SWlCa1BTSk5NVE0zSURNd05WUXhNVFVnTXpBMVZEYzRJRE15TUZRMk15QXpOVGxSTmpNZ016azBJRGszSURReU1WUXlNVGdnTkRRNFVUSTVNU0EwTkRnZ016TTJJRFF4TmxRek9UWWdNelF3VVRRd01TQXpNallnTkRBeElETXdPVlEwTURJZ01UazBWakV5TkZFME1ESWdOellnTkRBM0lEVTRWRFF5T0NBME1GRTBORE1nTkRBZ05EUTRJRFUyVkRRMU15QXhNRGxXTVRRMVNEUTVNMVl4TURaUk5Ea3lJRFkySURRNU1DQTFPVkUwT0RFZ01qa2dORFUxSURFeVZEUXdNQ0F0TmxRek5UTWdNVEpVTXpJNUlEVTBWalU0VERNeU55QTFOVkV6TWpVZ05USWdNekl5SURRNVZETXhOQ0EwTUZRek1ESWdNamxVTWpnM0lERTNWREkyT1NBMlZESTBOeUF0TWxReU1qRWdMVGhVTVRrd0lDMHhNVkV4TXpBZ0xURXhJRGd5SURJd1ZETTBJREV3TjFFek5DQXhNamdnTkRFZ01UUTNWRFk0SURFNE9GUXhNVFlnTWpJMVZERTVOQ0F5TlROVU16QTBJREkyT0Vnek1UaFdNamt3VVRNeE9DQXpNalFnTXpFeUlETTBNRkV5T1RBZ05ERXhJREl4TlNBME1URlJNVGszSURReE1TQXhPREVnTkRFd1ZERTFOaUEwTURaVU1UUTRJRFF3TTFFeE56QWdNemc0SURFM01DQXpOVGxSTVRjd0lETXpOQ0F4TlRRZ016SXdXazB4TWpZZ01UQTJVVEV5TmlBM05TQXhOVEFnTlRGVU1qQTVJREkyVVRJME55QXlOaUF5TnpZZ05EbFVNekUxSURFd09WRXpNVGNnTVRFMklETXhPQ0F4TnpWUk16RTRJREl6TXlBek1UY2dNak16VVRNd09TQXlNek1nTWprMklESXpNbFF5TlRFZ01qSXpWREU1TXlBeU1ETlVNVFEzSURFMk5sUXhNallnTVRBMldpSXZQanh3WVhSb0lHbGtQU0pOU2xndE1pMVVSVmd0VGkwM09DSWdaRDBpVFRJd01TQXdVVEU0T1NBeklERXdNaUF6VVRJMklETWdNVGNnTUVneE1WWTBOa2d5TlZFME9DQTBOeUEyTnlBMU1sUTVOaUEyTVZReE1qRWdOemhVTVRNNUlEazJWREUyTUNBeE1qSlVNVGd3SURFMU1Fd3lNallnTWpFd1RERTJPQ0F5T0RoUk1UVTVJRE13TVNBeE5Ea2dNekUxVkRFek15QXpNelpVTVRJeUlETTFNVlF4TVRNZ016WXpWREV3TnlBek56QlVNVEF3SURNM05sUTVOQ0F6TnpsVU9EZ2dNemd4VkRnd0lETTRNMUUzTkNBek9ETWdORFFnTXpnMVNERTJWalF6TVVneU0xRTFPU0EwTWprZ01USTJJRFF5T1ZFeU1Ua2dOREk1SURJeU9TQTBNekZJTWpNM1ZqTTROVkV5TURFZ016Z3hJREl3TVNBek5qbFJNakF4SURNMk55QXlNVEVnTXpVelZESXpPU0F6TVRWVU1qWTRJREkzTkV3eU56SWdNamN3VERJNU55QXpNRFJSTXpJNUlETTBOU0F6TWprZ016VTRVVE15T1NBek5qUWdNekkzSURNMk9WUXpNaklnTXpjMlZETXhOeUF6T0RCVU16RXdJRE00TkV3ek1EY2dNemcxU0RNd01sWTBNekZJTXpBNVVUTXlOQ0EwTWpnZ05EQTRJRFF5T0ZFME9EY2dOREk0SURRNU15QTBNekZJTkRrNVZqTTROVWcwT1RKUk5EUXpJRE00TlNBME1URWdNelk0VVRNNU5DQXpOakFnTXpjM0lETTBNVlF6TVRJZ01qVTNUREk1TmlBeU16Wk1NelU0SURFMU1WRTBNalFnTmpFZ05ESTVJRFUzVkRRME5pQTFNRkUwTmpRZ05EWWdORGs1SURRMlNEVXhObFl3U0RVeE1FZzFNREpSTkRrMElERWdORGd5SURGVU5EVTNJREpVTkRNeUlESlVOREUwSUROUk5EQXpJRE1nTXpjM0lETlVNekkzSURGTU16QTBJREJJTWprMVZqUTJTREk1T0ZFek1Ea2dORFlnTXpJd0lEVXhWRE16TVNBMk0xRXpNekVnTmpVZ01qa3hJREV5TUV3eU5UQWdNVGMxVVRJME9TQXhOelFnTWpFNUlERXpNMVF4T0RVZ09EaFJNVGd4SURneklERTRNU0EzTkZFeE9ERWdOak1nTVRnNElEVTFWREl3TmlBME5sRXlNRGdnTkRZZ01qQTRJREl6VmpCSU1qQXhXaUl2UGp4d1lYUm9JR2xrUFNKTlNsZ3RNaTFVUlZndFNTMHhSRFExTnlJZ1pEMGlUVEk1TnlBMU9UWlJNamszSURZeU55QXpNVGdnTmpRMFZETTJNU0EyTmpGUk16YzRJRFkyTVNBek9Ea2dOalV4VkRRd015QTJNak5STkRBeklEVTVOU0F6T0RRZ05UYzJWRE0wTUNBMU5UZFJNekl5SURVMU55QXpNVEFnTlRZM1ZESTVOeUExT1RaYVRUSTRPQ0F6TnpaUk1qZzRJRFF3TlNBeU5qSWdOREExVVRJME1DQTBNRFVnTWpJd0lETTVNMVF4T0RVZ016WXlWREUyTVNBek1qVlVNVFEwSURJNU0wd3hNemNnTWpjNVVURXpOU0F5TnpnZ01USXhJREkzT0VneE1EZFJNVEF4SURJNE5DQXhNREVnTWpnMlZERXdOU0F5T1RsUk1USTJJRE0wT0NBeE5qUWdNemt4VkRJMU1pQTBOREZSTWpVeklEUTBNU0F5TmpBZ05EUXhWREkzTWlBME5ESlJNamsySURRME1TQXpNVFlnTkRNeVVUTTBNU0EwTVRnZ016VTBJRFF3TVZRek5qY2dNelE0VmpNek1rd3pNVGdnTVRNelVUSTJOeUF0TmpjZ01qWTBJQzAzTlZFeU5EWWdMVEV5TlNBeE9UUWdMVEUyTkZRM05TQXRNakEwVVRJMUlDMHlNRFFnTnlBdE1UZ3pWQzB4TWlBdE1UTTNVUzB4TWlBdE1URXdJRGNnTFRreFZEVXpJQzAzTVZFM01DQXROekVnT0RJZ0xUZ3hWRGsxSUMweE1USlJPVFVnTFRFME9DQTJNeUF0TVRZM1VUWTVJQzB4TmpnZ056Y2dMVEUyT0ZFeE1URWdMVEUyT0NBeE16a2dMVEUwTUZReE9ESWdMVGMwVERFNU15QXRNekpSTWpBMElERXhJREl4T1NBM01sUXlOVEVnTVRrM1ZESTNPQ0F6TURoVU1qZzVJRE0yTlZFeU9Ea2dNemN5SURJNE9DQXpOelphSWk4K1BIQmhkR2dnYVdROUlrMUtXQzB5TFZSRldDMU9MVGRESWlCa1BTSk5NVE01SUMweU5EbElNVE0zVVRFeU5TQXRNalE1SURFeE9TQXRNak0xVmpJMU1Vd3hNakFnTnpNM1VURXpNQ0EzTlRBZ01UTTVJRGMxTUZFeE5USWdOelV3SURFMU9TQTNNelZXTFRJek5WRXhOVEVnTFRJME9TQXhOREVnTFRJME9VZ3hNemxhSWk4K1BIQmhkR2dnYVdROUlrMUtXQzB5TFZSRldDMUpMVEZFTkRReklpQmtQU0pOTWpnM0lEWXlPRkV5T0RjZ05qTTFJREl6TUNBMk16ZFJNakEySURZek55QXhPVGtnTmpNNFZERTVNaUEyTkRoUk1Ua3lJRFkwT1NBeE9UUWdOalU1VVRJd01DQTJOemtnTWpBeklEWTRNVlF6T1RjZ05qZ3pVVFU0TnlBMk9ESWdOakF3SURZNE1GRTJOalFnTmpZNUlEY3dOeUEyTXpGVU56VXhJRFV6TUZFM05URWdORFV6SURZNE5TQXpPRGxSTmpFMklETXlNU0ExTURjZ016QXpVVFV3TUNBek1ESWdOREF5SURNd01VZ3pNRGRNTWpjM0lERTRNbEV5TkRjZ05qWWdNalEzSURVNVVUSTBOeUExTlNBeU5EZ2dOVFJVTWpVMUlEVXdWREkzTWlBME9GUXpNRFVnTkRaSU16TTJVVE0wTWlBek55QXpORElnTXpWUk16UXlJREU1SURNek5TQTFVVE16TUNBd0lETXhPU0F3VVRNeE5pQXdJREk0TWlBeFZERTRNaUF5VVRFeU1DQXlJRGczSURKVU5URWdNVkV6TXlBeElETXpJREV4VVRNeklERXpJRE0ySURJMVVUUXdJRFF4SURRMElEUXpWRFkzSURRMlVUazBJRFEySURFeU55QTBPVkV4TkRFZ05USWdNVFEySURZeFVURTBPU0EyTlNBeU1UZ2dNek01VkRJNE55QTJNamhhVFRZME5TQTFOVFJSTmpRMUlEVTJOeUEyTkRNZ05UYzFWRFl6TkNBMU9UZFVOakE1SURZeE9WUTFOakFnTmpNMVVUVTFNeUEyTXpZZ05EZ3dJRFl6TjFFME5qTWdOak0zSURRME5TQTJNemRVTkRFMklEWXpObFEwTURRZ05qTTJVVE01TVNBMk16VWdNemcySURZeU4xRXpPRFFnTmpJeElETTJOeUExTlRCVU16TXlJRFF4TWxRek1UUWdNelEwVVRNeE5DQXpORElnTXprMUlETTBNa2cwTURkSU5ETXdVVFUwTWlBek5ESWdOVGt3SURNNU1sRTJNVGNnTkRFNUlEWXpNU0EwTnpGVU5qUTFJRFUxTkZvaUx6NDhjR0YwYUNCcFpEMGlUVXBZTFRJdFZFVllMVWt0TVVRME5qRWlJR1E5SWsweU5pQXpPRFZSTVRrZ016a3lJREU1SURNNU5WRXhPU0F6T1RrZ01qSWdOREV4VkRJM0lEUXlOVkV5T1NBME16QWdNellnTkRNd1ZEZzNJRFF6TVVneE5EQk1NVFU1SURVeE1WRXhOaklnTlRJeUlERTJOaUExTkRCVU1UY3pJRFUyTmxReE56a2dOVGcyVkRFNE55QTJNRE5VTVRrM0lEWXhOVlF5TVRFZ05qSTBWREl5T1NBMk1qWlJNalEzSURZeU5TQXlOVFFnTmpFMVZESTJNU0ExT1RaUk1qWXhJRFU0T1NBeU5USWdOVFE1VkRJek1pQTBOekJNTWpJeUlEUXpNMUV5TWpJZ05ETXhJREkzTWlBME16RklNekl6VVRNek1DQTBNalFnTXpNd0lEUXlNRkV6TXpBZ016azRJRE14TnlBek9EVklNakV3VERFM05DQXlOREJSTVRNMUlEZ3dJREV6TlNBMk9GRXhNelVnTWpZZ01UWXlJREkyVVRFNU55QXlOaUF5TXpBZ05qQlVNamd6SURFME5GRXlPRFVnTVRVd0lESTRPQ0F4TlRGVU16QXpJREUxTTBnek1EZFJNekl5SURFMU15QXpNaklnTVRRMVVUTXlNaUF4TkRJZ016RTVJREV6TTFFek1UUWdNVEUzSURNd01TQTVOVlF5TmpjZ05EaFVNakUySURaVU1UVTFJQzB4TVZFeE1qVWdMVEV4SURrNElEUlVOVGtnTlRaUk5UY2dOalFnTlRjZ09ETldNVEF4VERreUlESTBNVkV4TWpjZ016Z3lJREV5T0NBek9ETlJNVEk0SURNNE5TQTNOeUF6T0RWSU1qWmFJaTgrUEhCaGRHZ2dhV1E5SWsxS1dDMHlMVlJGV0MxSkxURkVORFEwSWlCa1BTSk5Nems1SUMwNE1GRXpPVGtnTFRRM0lEUXdNQ0F0TXpCVU5EQXlJQzB4TVZZdE4wd3pPRGNnTFRFeFVUTTBNU0F0TWpJZ016QXpJQzB5TWxFeU1EZ2dMVEl5SURFek9DQXpOVlExTVNBeU1ERlJOVEFnTWpBNUlEVXdJREkwTkZFMU1DQXpORFlnT1RnZ05ETTRWREl5TnlBMk1ERlJNelV4SURjd05DQTBOellnTnpBMFVUVXhOQ0EzTURRZ05USTBJRGN3TTFFMk1qRWdOamc1SURZNE1DQTJNVGRVTnpRd0lEUXpOVkUzTkRBZ01qVTFJRFU1TWlBeE1EZFJOVEk1SURRM0lEUTJNU0F4Tmt3ME5EUWdPRll6VVRRME5DQXlJRFEwT1NBdE1qUlVORGN3SUMwMk5sUTFNVFlnTFRneVVUVTFNU0F0T0RJZ05UZ3pJQzAyTUZRMk1qVWdMVE5STmpNeElERXhJRFl6T0NBeE1WRTJORGNnTVRFZ05qUTVJREpSTmpRNUlDMDJJRFl6T1NBdE16UlVOakV4SUMweE1EQlVOVFUzSUMweE5qVlVORGd4SUMweE9UUlJNems1SUMweE9UUWdNems1SUMwNE4xWXRPREJhVFRZek5pQTBOamhSTmpNMklEVXlNeUEyTWpFZ05UWTBWRFU0TUNBMk1qVlVOVE13SURZMU5WUTBOemNnTmpZMVVUUXlPU0EyTmpVZ016YzVJRFkwTUZFeU56Y2dOVGt4SURJeE5TQTBOalJVTVRVeklESXhObEV4TlRNZ01URXdJREl3TnlBMU9WRXlNekVnTXpnZ01qTTJJRE00VmpRMlVUSXpOaUE0TmlBeU5qa2dNVEl3VkRNME55QXhOVFZSTXpjeUlERTFOU0F6T1RBZ01UUTBWRFF4TnlBeE1UUlVOREk1SURneVZEUXpOU0ExTlV3ME5EZ2dOalJSTlRFeUlERXdPQ0ExTlRjZ01UZzFWRFl4T1NBek16UlVOak0ySURRMk9GcE5NekUwSURFNFVUTTJNaUF4T0NBME1EUWdNemxNTkRBeklEUTVVVE01T1NBeE1EUWdNelkySURFeE5WRXpOVFFnTVRFM0lETTBOeUF4TVRkUk16UTBJREV4TnlBek5ERWdNVEUzVkRNek55QXhNVGhSTXpFM0lERXhPQ0F5T1RZZ09UaFVNamMwSURVeVVUSTNOQ0F4T0NBek1UUWdNVGhhSWk4K1BIQmhkR2dnYVdROUlrMUtXQzB5TFZSRldDMU9MVEl5TVRJaUlHUTlJazA0TkNBeU16ZFVPRFFnTWpVd1ZEazRJREkzTUVnMk56bFJOamswSURJMk1pQTJPVFFnTWpVd1ZEWTNPU0F5TXpCSU9UaFJPRFFnTWpNM0lEZzBJREkxTUZvaUx6NDhjR0YwYUNCcFpEMGlUVXBZTFRJdFZFVllMVTR0TlVVaUlHUTlJazB4TVRJZ05UWXdUREkwT1NBMk9UUk1NalUzSURZNE5sRXpPRGNnTlRZeUlETTROeUExTmpCTU16WXhJRFV6TVZFek5Ua2dOVE15SURNd015QTFPREZNTWpVd0lEWXlOMHd4T1RVZ05UZ3dVVEU0TWlBMU5qa2dNVFk1SURVMU4xUXhORGdnTlRNNFRERTBNQ0ExTXpKUk1UTTRJRFV6TUNBeE1qVWdOVFEyVERFeE1pQTFOakJhSWk4K1BDOWtaV1p6UGp4bklITjBjbTlyWlQwaVkzVnljbVZ1ZEVOdmJHOXlJaUJtYVd4c1BTSmpkWEp5Wlc1MFEyOXNiM0lpSUhOMGNtOXJaUzEzYVdSMGFEMGlNQ0lnZEhKaGJuTm1iM0p0UFNKelkyRnNaU2d4TEMweEtTSStQR2NnWkdGMFlTMXRiV3d0Ym05a1pUMGliV0YwYUNJK1BHY2daR0YwWVMxdGJXd3RibTlrWlQwaWJXOGlQangxYzJVZ1pHRjBZUzFqUFNJelJDSWdlR3hwYm1zNmFISmxaajBpSTAxS1dDMHlMVlJGV0MxT0xUTkVJaTgrUEM5blBqeG5JR1JoZEdFdGJXMXNMVzV2WkdVOUltMTFibVJsY2lJZ2RISmhibk5tYjNKdFBTSjBjbUZ1YzJ4aGRHVW9NVEExTlM0NExEQXBJajQ4WnlCa1lYUmhMVzF0YkMxdWIyUmxQU0p0YnlJK1BIVnpaU0JrWVhSaExXTTlJalpFSWlCNGJHbHVhenBvY21WbVBTSWpUVXBZTFRJdFZFVllMVTR0TmtRaUx6NDhkWE5sSUdSaGRHRXRZejBpTmpFaUlIaHNhVzVyT21oeVpXWTlJaU5OU2xndE1pMVVSVmd0VGkwMk1TSWdkSEpoYm5ObWIzSnRQU0owY21GdWMyeGhkR1VvT0RNekxEQXBJaTgrUEhWelpTQmtZWFJoTFdNOUlqYzRJaUI0YkdsdWF6cG9jbVZtUFNJalRVcFlMVEl0VkVWWUxVNHROemdpSUhSeVlXNXpabTl5YlQwaWRISmhibk5zWVhSbEtERXpNek1zTUNraUx6NDhMMmMrUEdjZ1pHRjBZUzF0Yld3dGJtOWtaVDBpVkdWWVFYUnZiU0lnZEhKaGJuTm1iM0p0UFNKMGNtRnVjMnhoZEdVb056ZzBMamdzTFRZME5TNDBLU0J6WTJGc1pTZ3dMamN3TnlraUlHUmhkR0V0YldwNExYUmxlR05zWVhOelBTSlBVa1FpUGp4bklHUmhkR0V0Ylcxc0xXNXZaR1U5SW0xcElqNDhkWE5sSUdSaGRHRXRZejBpTVVRME5UY2lJSGhzYVc1ck9taHlaV1k5SWlOTlNsZ3RNaTFVUlZndFNTMHhSRFExTnlJdlBqd3ZaejQ4TDJjK1BDOW5QanhuSUdSaGRHRXRiVzFzTFc1dlpHVTlJbFJsV0VGMGIyMGlJR1JoZEdFdGJXcDRMWFJsZUdOc1lYTnpQU0pQVWtRaUlIUnlZVzV6Wm05eWJUMGlkSEpoYm5Oc1lYUmxLRE13T0RNdU5Dd3dLU0krUEdjZ1pHRjBZUzF0Yld3dGJtOWtaVDBpYlc4aUlIUnlZVzV6Wm05eWJUMGlkSEpoYm5Oc1lYUmxLREFnTFRBdU5Ta2lQangxYzJVZ1pHRjBZUzFqUFNJM1F5SWdlR3hwYm1zNmFISmxaajBpSTAxS1dDMHlMVlJGV0MxT0xUZERJaTgrUEM5blBqd3ZaejQ4WnlCa1lYUmhMVzF0YkMxdWIyUmxQU0pVWlZoQmRHOXRJaUJrWVhSaExXMXFlQzEwWlhoamJHRnpjejBpVDFKRUlpQjBjbUZ1YzJadmNtMDlJblJ5WVc1emJHRjBaU2d6TXpZeExqUXNNQ2tpUGp4bklHUmhkR0V0Ylcxc0xXNXZaR1U5SW0xdklpQjBjbUZ1YzJadmNtMDlJblJ5WVc1emJHRjBaU2d3SUMwd0xqVXBJajQ4ZFhObElHUmhkR0V0WXowaU4wTWlJSGhzYVc1ck9taHlaV1k5SWlOTlNsZ3RNaTFVUlZndFRpMDNReUl2UGp3dlp6NDhMMmMrUEdjZ1pHRjBZUzF0Yld3dGJtOWtaVDBpYlhOMWNDSWdkSEpoYm5ObWIzSnRQU0owY21GdWMyeGhkR1VvTXpZek9TNDBMREFwSWo0OFp5QmtZWFJoTFcxdGJDMXViMlJsUFNKdGFTSStQSFZ6WlNCa1lYUmhMV005SWpGRU5EUXpJaUI0YkdsdWF6cG9jbVZtUFNJalRVcFlMVEl0VkVWWUxVa3RNVVEwTkRNaUx6NDhMMmMrUEdjZ1pHRjBZUzF0Yld3dGJtOWtaVDBpYldraUlIUnlZVzV6Wm05eWJUMGlkSEpoYm5Oc1lYUmxLRGd6T1M0MUxEUXhNeWtnYzJOaGJHVW9NQzQzTURjcElqNDhkWE5sSUdSaGRHRXRZejBpTVVRME5qRWlJSGhzYVc1ck9taHlaV1k5SWlOTlNsZ3RNaTFVUlZndFNTMHhSRFEyTVNJdlBqd3ZaejQ4TDJjK1BHY2daR0YwWVMxdGJXd3RibTlrWlQwaWJYTjFZaUlnZEhKaGJuTm1iM0p0UFNKMGNtRnVjMnhoZEdVb05EYzROQzR5TERBcElqNDhaeUJrWVhSaExXMXRiQzF1YjJSbFBTSnRhU0krUEhWelpTQmtZWFJoTFdNOUlqRkVORFEwSWlCNGJHbHVhenBvY21WbVBTSWpUVXBZTFRJdFZFVllMVWt0TVVRME5EUWlMejQ4TDJjK1BHY2daR0YwWVMxdGJXd3RibTlrWlQwaWJXa2lJSFJ5WVc1elptOXliVDBpZEhKaGJuTnNZWFJsS0RneU5Dd3RNVFV3S1NCelkyRnNaU2d3TGpjd055a2lQangxYzJVZ1pHRjBZUzFqUFNJeFJEUTFOeUlnZUd4cGJtczZhSEpsWmowaUkwMUtXQzB5TFZSRldDMUpMVEZFTkRVM0lpOCtQQzluUGp3dlp6NDhaeUJrWVhSaExXMXRiQzF1YjJSbFBTSnRieUlnZEhKaGJuTm1iM0p0UFNKMGNtRnVjMnhoZEdVb05qRTNNUzQzTERBcElqNDhkWE5sSUdSaGRHRXRZejBpTWpJeE1pSWdlR3hwYm1zNmFISmxaajBpSTAxS1dDMHlMVlJGV0MxT0xUSXlNVElpTHo0OEwyYytQR2NnWkdGMFlTMXRiV3d0Ym05a1pUMGliWE4xY0NJZ2RISmhibk5tYjNKdFBTSjBjbUZ1YzJ4aGRHVW9OekUzTVM0NUxEQXBJajQ4WnlCa1lYUmhMVzF0YkMxdWIyUmxQU0p0YVNJK1BIVnpaU0JrWVhSaExXTTlJakZFTkRReklpQjRiR2x1YXpwb2NtVm1QU0lqVFVwWUxUSXRWRVZZTFVrdE1VUTBORE1pTHo0OEwyYytQR2NnWkdGMFlTMXRiV3d0Ym05a1pUMGliV2tpSUhSeVlXNXpabTl5YlQwaWRISmhibk5zWVhSbEtEZ3pPUzQxTERReE15a2djMk5oYkdVb01DNDNNRGNwSWo0OGRYTmxJR1JoZEdFdFl6MGlNVVEwTmpFaUlIaHNhVzVyT21oeVpXWTlJaU5OU2xndE1pMVVSVmd0U1MweFJEUTJNU0l2UGp3dlp6NDhMMmMrUEdjZ1pHRjBZUzF0Yld3dGJtOWtaVDBpYlhOMVlpSWdkSEpoYm5ObWIzSnRQU0owY21GdWMyeGhkR1VvT0RNeE5pNDJMREFwSWo0OFp5QmtZWFJoTFcxdGJDMXViMlJsUFNKVVpWaEJkRzl0SWlCa1lYUmhMVzFxZUMxMFpYaGpiR0Z6Y3owaVQxSkVJajQ4WnlCa1lYUmhMVzF0YkMxdWIyUmxQU0p0YjNabGNpSStQR2NnWkdGMFlTMXRiV3d0Ym05a1pUMGliV2tpUGp4MWMyVWdaR0YwWVMxalBTSXhSRFEwTkNJZ2VHeHBibXM2YUhKbFpqMGlJMDFLV0MweUxWUkZXQzFKTFRGRU5EUTBJaTgrUEM5blBqeG5JR1JoZEdFdGJXMXNMVzV2WkdVOUltMXZJaUIwY21GdWMyWnZjbTA5SW5SeVlXNXpiR0YwWlNnME56Z3VPQ3d5TnpncElIUnlZVzV6YkdGMFpTZ3RNalV3SURBcElqNDhkWE5sSUdSaGRHRXRZejBpTlVVaUlIaHNhVzVyT21oeVpXWTlJaU5OU2xndE1pMVVSVmd0VGkwMVJTSXZQand2Wno0OEwyYytQQzluUGp4bklHUmhkR0V0Ylcxc0xXNXZaR1U5SW0xcElpQjBjbUZ1YzJadmNtMDlJblJ5WVc1emJHRjBaU2c0TWpRc0xURTFNQ2tnYzJOaGJHVW9NQzQzTURjcElqNDhkWE5sSUdSaGRHRXRZejBpTVVRME5UY2lJSGhzYVc1ck9taHlaV1k5SWlOTlNsZ3RNaTFVUlZndFNTMHhSRFExTnlJdlBqd3ZaejQ4TDJjK1BHY2daR0YwWVMxdGJXd3RibTlrWlQwaVZHVllRWFJ2YlNJZ1pHRjBZUzF0YW5ndGRHVjRZMnhoYzNNOUlrOVNSQ0lnZEhKaGJuTm1iM0p0UFNKMGNtRnVjMnhoZEdVb09UUTRNaXd3S1NJK1BHY2daR0YwWVMxdGJXd3RibTlrWlQwaWJXOGlJSFJ5WVc1elptOXliVDBpZEhKaGJuTnNZWFJsS0RBZ0xUQXVOU2tpUGp4MWMyVWdaR0YwWVMxalBTSTNReUlnZUd4cGJtczZhSEpsWmowaUkwMUtXQzB5TFZSRldDMU9MVGRESWk4K1BDOW5Qand2Wno0OFp5QmtZWFJoTFcxdGJDMXViMlJsUFNKdGJ5SWdkSEpoYm5ObWIzSnRQU0owY21GdWMyeGhkR1VvT1RjMk1Dd3dLU0IwY21GdWMyeGhkR1VvTUNBdE1DNDFLU0krUEhWelpTQmtZWFJoTFdNOUlqZERJaUI0YkdsdWF6cG9jbVZtUFNJalRVcFlMVEl0VkVWWUxVNHROME1pTHo0OEwyYytQQzluUGp3dlp6NDhMM04yWno0PSIsCgkiUmVhbFZpZXdTaXplSnNvbiIgOiAie1wiaGVpZ2h0XCI6NjkxLFwid2lkdGhcIjozNTM2fSIKfQo="/>
    </extobj>
    <extobj name="2384804F-3998-4D57-9195-F3826E402611-14">
      <extobjdata type="2384804F-3998-4D57-9195-F3826E402611" data="ewoJIkltZ1NldHRpbmdKc29uIiA6ICJ7XCJoZWlnaHRcIjozMy45Mjg1NzE0Mjg1NzE0MixcIndpZHRoXCI6Mjk2LjQyODU3MTQyODU3MTR9IiwKCSJMYXRleCIgOiAiPSBcXG1heF97an1cXG1heF97c318XFxnYW1tYVxcc2lnbWFfMVxcc2lnbWFfMlFfaihzKS1cXGdhbW1hXFxoYXR7XFxzaWdtYX1fMVxcaGF0e1xcc2lnbWF9XzJcXGhhdHtRfV9qKHMpfCIsCgkiTGF0ZXhJbWdCYXNlNjQiIDogIlBITjJaeUI0Yld4dWN6MGlhSFIwY0RvdkwzZDNkeTUzTXk1dmNtY3ZNakF3TUM5emRtY2lJSGRwWkhSb1BTSXpPQzR3TnpobGVDSWdhR1ZwWjJoMFBTSTBMalF6T0dWNElpQnliMnhsUFNKcGJXY2lJR1p2WTNWellXSnNaVDBpWm1Gc2MyVWlJSFpwWlhkQ2IzZzlJakFnTFRFd056SWdNVFk0TXpBdU5DQXhPVFl4TGpZaUlIaHRiRzV6T25oc2FXNXJQU0pvZEhSd09pOHZkM2QzTG5jekxtOXlaeTh4T1RrNUwzaHNhVzVySWlCaGNtbGhMV2hwWkdSbGJqMGlkSEoxWlNJZ2MzUjViR1U5SW5abGNuUnBZMkZzTFdGc2FXZHVPaUF0TWk0d01UTmxlRHNnYldGNExYZHBaSFJvT2lBNU9DVTdJajQ4WkdWbWN6NDhjR0YwYUNCcFpEMGlUVXBZTFRFNExWUkZXQzFPTFRORUlpQmtQU0pOTlRZZ016UTNVVFUySURNMk1DQTNNQ0F6TmpkSU56QTNVVGN5TWlBek5Ua2dOekl5SURNME4xRTNNaklnTXpNMklEY3dPQ0F6TWpoTU16a3dJRE15TjBnM01sRTFOaUF6TXpJZ05UWWdNelEzV2swMU5pQXhOVE5STlRZZ01UWTRJRGN5SURFM00wZzNNRGhSTnpJeUlERTJNeUEzTWpJZ01UVXpVVGN5TWlBeE5EQWdOekEzSURFek0wZzNNRkUxTmlBeE5EQWdOVFlnTVRVeldpSXZQanh3WVhSb0lHbGtQU0pOU2xndE1UZ3RWRVZZTFU0dE5rUWlJR1E5SWswME1TQTBOa2cxTlZFNU5DQTBOaUF4TURJZ05qQldOamhSTVRBeUlEYzNJREV3TWlBNU1WUXhNRElnTVRJeVZERXdNeUF4TmpGVU1UQXpJREl3TTFFeE1ETWdNak0wSURFd015QXlOamxVTVRBeUlETXlPRll6TlRGUk9Ua2dNemN3SURnNElETTNObFEwTXlBek9EVklNalZXTkRBNFVUSTFJRFF6TVNBeU55QTBNekZNTXpjZ05ETXlVVFEzSURRek15QTJOU0EwTXpSVU1UQXlJRFF6TmxFeE1Ua2dORE0zSURFek9DQTBNemhVTVRZM0lEUTBNVlF4TnpnZ05EUXlTREU0TVZZME1ESlJNVGd4SURNMk5DQXhPRElnTXpZMFZERTROeUF6TmpsVU1UazVJRE00TkZReU1UZ2dOREF5VkRJME55QTBNakZVTWpnMUlEUXpOMUV6TURVZ05EUXlJRE16TmlBME5ESlJNelV4SURRME1pQXpOalFnTkRRd1ZETTROeUEwTXpSVU5EQTJJRFF5TmxRME1qRWdOREUzVkRRek1pQTBNRFpVTkRReElETTVOVlEwTkRnZ016ZzBWRFExTWlBek56UlVORFUxSURNMk5rdzBOVGNnTXpZeFREUTJNQ0F6TmpWUk5EWXpJRE0yT1NBME5qWWdNemN6VkRRM05TQXpPRFJVTkRnNElETTVOMVExTURNZ05ERXdWRFV5TXlBME1qSlVOVFEySURRek1sUTFOeklnTkRNNVZEWXdNeUEwTkRKUk56STVJRFEwTWlBM05EQWdNekk1VVRjME1TQXpNaklnTnpReElERTVNRll4TURSUk56UXhJRFkySURjME15QTFPVlEzTlRRZ05EbFJOemMxSURRMklEZ3dNeUEwTmtnNE1UbFdNRWc0TVRGTU56ZzRJREZSTnpZMElESWdOek0zSURKVU5qazVJRE5STlRrMklETWdOVGczSURCSU5UYzVWalEyU0RVNU5WRTJOVFlnTkRZZ05qVTJJRFl5VVRZMU55QTJOQ0EyTlRjZ01qQXdVVFkxTmlBek16VWdOalUxSURNME0xRTJORGtnTXpjeElEWXpOU0F6T0RWVU5qRXhJRFF3TWxRMU9EVWdOREEwVVRVME1DQTBNRFFnTlRBMklETTNNRkUwTnprZ016UXpJRFEzTWlBek1UVlVORFkwSURJek1sWXhOamhXTVRBNFVUUTJOQ0EzT0NBME5qVWdOamhVTkRZNElEVTFWRFEzTnlBME9WRTBPVGdnTkRZZ05USTJJRFEyU0RVME1sWXdTRFV6TkV3MU1UQWdNVkUwT0RjZ01pQTBOakFnTWxRME1qSWdNMUV6TVRrZ015QXpNVEFnTUVnek1ESldORFpJTXpFNFVUTTNPU0EwTmlBek56a2dOakpSTXpnd0lEWTBJRE00TUNBeU1EQlJNemM1SURNek5TQXpOemdnTXpRelVUTTNNaUF6TnpFZ016VTRJRE00TlZRek16UWdOREF5VkRNd09DQTBNRFJSTWpZeklEUXdOQ0F5TWprZ016Y3dVVEl3TWlBek5ETWdNVGsxSURNeE5WUXhPRGNnTWpNeVZqRTJPRll4TURoUk1UZzNJRGM0SURFNE9DQTJPRlF4T1RFZ05UVlVNakF3SURRNVVUSXlNU0EwTmlBeU5Ea2dORFpJTWpZMVZqQklNalUzVERJek5DQXhVVEl4TUNBeUlERTRNeUF5VkRFME5TQXpVVFF5SURNZ016TWdNRWd5TlZZME5rZzBNVm9pTHo0OGNHRjBhQ0JwWkQwaVRVcFlMVEU0TFZSRldDMU9MVFl4SWlCa1BTSk5NVE0zSURNd05WUXhNVFVnTXpBMVZEYzRJRE15TUZRMk15QXpOVGxSTmpNZ016azBJRGszSURReU1WUXlNVGdnTkRRNFVUSTVNU0EwTkRnZ016TTJJRFF4TmxRek9UWWdNelF3VVRRd01TQXpNallnTkRBeElETXdPVlEwTURJZ01UazBWakV5TkZFME1ESWdOellnTkRBM0lEVTRWRFF5T0NBME1GRTBORE1nTkRBZ05EUTRJRFUyVkRRMU15QXhNRGxXTVRRMVNEUTVNMVl4TURaUk5Ea3lJRFkySURRNU1DQTFPVkUwT0RFZ01qa2dORFUxSURFeVZEUXdNQ0F0TmxRek5UTWdNVEpVTXpJNUlEVTBWalU0VERNeU55QTFOVkV6TWpVZ05USWdNekl5SURRNVZETXhOQ0EwTUZRek1ESWdNamxVTWpnM0lERTNWREkyT1NBMlZESTBOeUF0TWxReU1qRWdMVGhVTVRrd0lDMHhNVkV4TXpBZ0xURXhJRGd5SURJd1ZETTBJREV3TjFFek5DQXhNamdnTkRFZ01UUTNWRFk0SURFNE9GUXhNVFlnTWpJMVZERTVOQ0F5TlROVU16QTBJREkyT0Vnek1UaFdNamt3VVRNeE9DQXpNalFnTXpFeUlETTBNRkV5T1RBZ05ERXhJREl4TlNBME1URlJNVGszSURReE1TQXhPREVnTkRFd1ZERTFOaUEwTURaVU1UUTRJRFF3TTFFeE56QWdNemc0SURFM01DQXpOVGxSTVRjd0lETXpOQ0F4TlRRZ016SXdXazB4TWpZZ01UQTJVVEV5TmlBM05TQXhOVEFnTlRGVU1qQTVJREkyVVRJME55QXlOaUF5TnpZZ05EbFVNekUxSURFd09WRXpNVGNnTVRFMklETXhPQ0F4TnpWUk16RTRJREl6TXlBek1UY2dNak16VVRNd09TQXlNek1nTWprMklESXpNbFF5TlRFZ01qSXpWREU1TXlBeU1ETlVNVFEzSURFMk5sUXhNallnTVRBMldpSXZQanh3WVhSb0lHbGtQU0pOU2xndE1UZ3RWRVZZTFU0dE56Z2lJR1E5SWsweU1ERWdNRkV4T0RrZ015QXhNRElnTTFFeU5pQXpJREUzSURCSU1URldORFpJTWpWUk5EZ2dORGNnTmpjZ05USlVPVFlnTmpGVU1USXhJRGM0VkRFek9TQTVObFF4TmpBZ01USXlWREU0TUNBeE5UQk1NakkySURJeE1Fd3hOamdnTWpnNFVURTFPU0F6TURFZ01UUTVJRE14TlZReE16TWdNek0yVkRFeU1pQXpOVEZVTVRFeklETTJNMVF4TURjZ016Y3dWREV3TUNBek56WlVPVFFnTXpjNVZEZzRJRE00TVZRNE1DQXpPRE5STnpRZ016Z3pJRFEwSURNNE5VZ3hObFkwTXpGSU1qTlJOVGtnTkRJNUlERXlOaUEwTWpsUk1qRTVJRFF5T1NBeU1qa2dORE14U0RJek4xWXpPRFZSTWpBeElETTRNU0F5TURFZ016WTVVVEl3TVNBek5qY2dNakV4SURNMU0xUXlNemtnTXpFMVZESTJPQ0F5TnpSTU1qY3lJREkzTUV3eU9UY2dNekEwVVRNeU9TQXpORFVnTXpJNUlETTFPRkV6TWprZ016WTBJRE15TnlBek5qbFVNekl5SURNM05sUXpNVGNnTXpnd1ZETXhNQ0F6T0RSTU16QTNJRE00TlVnek1ESldORE14U0RNd09WRXpNalFnTkRJNElEUXdPQ0EwTWpoUk5EZzNJRFF5T0NBME9UTWdORE14U0RRNU9WWXpPRFZJTkRreVVUUTBNeUF6T0RVZ05ERXhJRE0yT0ZFek9UUWdNell3SURNM055QXpOREZVTXpFeUlESTFOMHd5T1RZZ01qTTJURE0xT0NBeE5URlJOREkwSURZeElEUXlPU0ExTjFRME5EWWdOVEJSTkRZMElEUTJJRFE1T1NBME5rZzFNVFpXTUVnMU1UQklOVEF5VVRRNU5DQXhJRFE0TWlBeFZEUTFOeUF5VkRRek1pQXlWRFF4TkNBelVUUXdNeUF6SURNM055QXpWRE15TnlBeFRETXdOQ0F3U0RJNU5WWTBOa2d5T1RoUk16QTVJRFEySURNeU1DQTFNVlF6TXpFZ05qTlJNek14SURZMUlESTVNU0F4TWpCTU1qVXdJREUzTlZFeU5Ea2dNVGMwSURJeE9TQXhNek5VTVRnMUlEZzRVVEU0TVNBNE15QXhPREVnTnpSUk1UZ3hJRFl6SURFNE9DQTFOVlF5TURZZ05EWlJNakE0SURRMklESXdPQ0F5TTFZd1NESXdNVm9pTHo0OGNHRjBhQ0JwWkQwaVRVcFlMVEU0TFZSRldDMUpMVEZFTkRVM0lpQmtQU0pOTWprM0lEVTVObEV5T1RjZ05qSTNJRE14T0NBMk5EUlVNell4SURZMk1WRXpOemdnTmpZeElETTRPU0EyTlRGVU5EQXpJRFl5TTFFME1ETWdOVGsxSURNNE5DQTFOelpVTXpRd0lEVTFOMUV6TWpJZ05UVTNJRE14TUNBMU5qZFVNamszSURVNU5scE5Namc0SURNM05sRXlPRGdnTkRBMUlESTJNaUEwTURWUk1qUXdJRFF3TlNBeU1qQWdNemt6VkRFNE5TQXpOakpVTVRZeElETXlOVlF4TkRRZ01qa3pUREV6TnlBeU56bFJNVE0xSURJM09DQXhNakVnTWpjNFNERXdOMUV4TURFZ01qZzBJREV3TVNBeU9EWlVNVEExSURJNU9WRXhNallnTXpRNElERTJOQ0F6T1RGVU1qVXlJRFEwTVZFeU5UTWdORFF4SURJMk1DQTBOREZVTWpjeUlEUTBNbEV5T1RZZ05EUXhJRE14TmlBME16SlJNelF4SURReE9DQXpOVFFnTkRBeFZETTJOeUF6TkRoV016TXlURE14T0NBeE16TlJNalkzSUMwMk55QXlOalFnTFRjMVVUSTBOaUF0TVRJMUlERTVOQ0F0TVRZMFZEYzFJQzB5TURSUk1qVWdMVEl3TkNBM0lDMHhPRE5VTFRFeUlDMHhNemRSTFRFeUlDMHhNVEFnTnlBdE9URlVOVE1nTFRjeFVUY3dJQzAzTVNBNE1pQXRPREZVT1RVZ0xURXhNbEU1TlNBdE1UUTRJRFl6SUMweE5qZFJOamtnTFRFMk9DQTNOeUF0TVRZNFVURXhNU0F0TVRZNElERXpPU0F0TVRRd1ZERTRNaUF0TnpSTU1Ua3pJQzB6TWxFeU1EUWdNVEVnTWpFNUlEY3lWREkxTVNBeE9UZFVNamM0SURNd09GUXlPRGtnTXpZMVVUSTRPU0F6TnpJZ01qZzRJRE0zTmxvaUx6NDhjR0YwYUNCcFpEMGlUVXBZTFRFNExWUkZXQzFKTFRGRU5EWXdJaUJrUFNKTk1UTXhJREk0T1ZFeE16RWdNekl4SURFME55QXpOVFJVTWpBeklEUXhOVlF6TURBZ05EUXlVVE0yTWlBME5ESWdNemt3SURReE5WUTBNVGtnTXpVMVVUUXhPU0F6TWpNZ05EQXlJRE13T0ZRek5qUWdNamt5VVRNMU1TQXlPVElnTXpRd0lETXdNRlF6TWpnZ016STJVVE15T0NBek5ESWdNek0zSURNMU5GUXpOVFFnTXpjeVZETTJOeUF6TnpoUk16WTRJRE0zT0NBek5qZ2dNemM1VVRNMk9DQXpPRElnTXpZeElETTRPRlF6TXpZZ016azVWREk1TnlBME1EVlJNalE1SURRd05TQXlNamNnTXpjNVZESXdOQ0F6TWpaUk1qQTBJRE13TVNBeU1qTWdNamt4VkRJM09DQXlOelJVTXpNd0lESTFPVkV6T1RZZ01qTXdJRE01TmlBeE5qTlJNemsySURFek5TQXpPRFVnTVRBM1ZETTFNaUExTVZReU9Ea2dOMVF4T1RVZ0xURXdVVEV4T0NBdE1UQWdPRFlnTVRsVU5UTWdPRGRSTlRNZ01USTJJRGMwSURFME0xUXhNVGdnTVRZd1VURXpNeUF4TmpBZ01UUTJJREUxTVZReE5qQWdNVEl3VVRFMk1DQTVOQ0F4TkRJZ056WlVNVEV4SURVNFVURXdPU0ExTnlBeE1EZ2dOVGRVTVRBM0lEVTFVVEV3T0NBMU1pQXhNVFVnTkRkVU1UUTJJRE0wVkRJd01TQXlOMUV5TXpjZ01qY2dNall6SURNNFZETXdNU0EyTmxRek1UZ2dPVGRVTXpJeklERXlNbEV6TWpNZ01UVXdJRE13TWlBeE5qUlVNalUwSURFNE1WUXhPVFVnTVRrMlZERTBPQ0F5TXpGUk1UTXhJREkxTmlBeE16RWdNamc1V2lJdlBqeHdZWFJvSUdsa1BTSk5TbGd0TVRndFZFVllMVTR0TjBNaUlHUTlJazB4TXprZ0xUSTBPVWd4TXpkUk1USTFJQzB5TkRrZ01URTVJQzB5TXpWV01qVXhUREV5TUNBM016ZFJNVE13SURjMU1DQXhNemtnTnpVd1VURTFNaUEzTlRBZ01UVTVJRGN6TlZZdE1qTTFVVEUxTVNBdE1qUTVJREUwTVNBdE1qUTVTREV6T1ZvaUx6NDhjR0YwYUNCcFpEMGlUVXBZTFRFNExWUkZXQzFKTFRGRU5rWkZJaUJrUFNKTk16RWdNalE1VVRFeElESTBPU0F4TVNBeU5UaFJNVEVnTWpjMUlESTJJRE13TkZRMk5pQXpOalZVTVRJNUlEUXhPRlF5TURZZ05EUXhVVEl6TXlBME5ERWdNak01SURRME1GRXlPRGNnTkRJNUlETXhPQ0F6T0RaVU16Y3hJREkxTlZFek9EVWdNVGsxSURNNE5TQXhOekJSTXpnMUlERTJOaUF6T0RZZ01UWTJURE01T0NBeE9UTlJOREU0SURJME5DQTBORE1nTXpBd1ZEUTROaUF6T1RGVU5UQTRJRFF6TUZFMU1UQWdORE14SURVeU5DQTBNekZJTlRNM1VUVTBNeUEwTWpVZ05UUXpJRFF5TWxFMU5ETWdOREU0SURVeU1pQXpOemhVTkRZeklESTFNVlF6T1RFZ056RlJNemcxSURVMUlETTNPQ0EyVkRNMU55QXRNVEF3VVRNME1TQXRNVFkxSURNek1DQXRNVGt3VkRNd015QXRNakUyVVRJNE5pQXRNakUySURJNE5pQXRNVGc0VVRJNE5pQXRNVE00SURNME1DQXpNa3d6TkRZZ05URk1NelEzSURZNVVUTTBPQ0EzT1NBek5EZ2dNVEF3VVRNME9DQXlOVGNnTWpreElETXhOMUV5TlRFZ016VTFJREU1TmlBek5UVlJNVFE0SURNMU5TQXhNRGdnTXpJNVZEVXhJREkyTUZFME9TQXlOVEVnTkRjZ01qVXhVVFExSURJME9TQXpNU0F5TkRsYUlpOCtQSEJoZEdnZ2FXUTlJazFLV0MweE9DMVVSVmd0U1MweFJEY3dSU0lnWkQwaVRURTROQ0F0TVRGUk1URTJJQzB4TVNBM05DQXpORlF6TVNBeE5EZFJNekVnTWpRM0lERXdOQ0F6TXpOVU1qYzBJRFF6TUZFeU56VWdORE14SURReE5DQTBNekZJTlRVeVVUVTFNeUEwTXpBZ05UVTFJRFF5T1ZRMU5Ua2dOREkzVkRVMk1pQTBNalZVTlRZMUlEUXlNbFExTmpjZ05ESXdWRFUyT1NBME1UWlVOVGN3SURReE1sUTFOekVnTkRBM1ZEVTNNaUEwTURGUk5UY3lJRE0xTnlBMU1EY2dNelUzVVRVd01DQXpOVGNnTkRrd0lETTFOMVEwTnpZZ016VTRTRFF4Tmt3ME1qRWdNelE0VVRRek9TQXpNVEFnTkRNNUlESTJNMUUwTXprZ01UVXpJRE0xT1NBM01WUXhPRFFnTFRFeFdrMHpOakVnTWpjNFVUTTJNU0F6TlRnZ01qYzJJRE0xT0ZFeE5USWdNelU0SURFeE5TQXhPRFJSTVRFMElERTRNQ0F4TVRRZ01UYzRVVEV3TmlBeE5ERWdNVEEySURFeE4xRXhNRFlnTmpjZ01UTXhJRFEzVkRFNE9DQXlObEV5TkRJZ01qWWdNamczSURjelVUTXhOaUF4TURNZ016TTBJREUxTTFRek5UWWdNak16VkRNMk1TQXlOemhhSWk4K1BIQmhkR2dnYVdROUlrMUtXQzB4T0MxVVJWZ3RUaTB6TVNJZ1pEMGlUVEl4TXlBMU56aE1NakF3SURVM00xRXhPRFlnTlRZNElERTJNQ0ExTmpOVU1UQXlJRFUxTmtnNE0xWTJNREpJTVRBeVVURTBPU0EyTURRZ01UZzVJRFl4TjFReU5EVWdOalF4VkRJM015QTJOak5STWpjMUlEWTJOaUF5T0RVZ05qWTJVVEk1TkNBMk5qWWdNekF5SURZMk1GWXpOakZNTXpBeklEWXhVVE14TUNBMU5DQXpNVFVnTlRKVU16TTVJRFE0VkRRd01TQTBOa2cwTWpkV01FZzBNVFpSTXprMUlETWdNalUzSUROUk1USXhJRE1nTVRBd0lEQklPRGhXTkRaSU1URTBVVEV6TmlBME5pQXhOVElnTkRaVU1UYzNJRFEzVkRFNU15QTFNRlF5TURFZ05USlVNakEzSURVM1ZESXhNeUEyTVZZMU56aGFJaTgrUEhCaGRHZ2dhV1E5SWsxS1dDMHhPQzFVUlZndFRpMHpNaUlnWkQwaVRURXdPU0EwTWpsUk9ESWdOREk1SURZMklEUTBOMVExTUNBME9URlJOVEFnTlRZeUlERXdNeUEyTVRSVU1qTTFJRFkyTmxFek1qWWdOalkySURNNE55QTJNVEJVTkRRNUlEUTJOVkUwTkRrZ05ESXlJRFF5T1NBek9ETlVNemd4SURNeE5WUXpNREVnTWpReFVUSTJOU0F5TVRBZ01qQXhJREUwT1V3eE5ESWdPVE5NTWpFNElEa3lVVE0zTlNBNU1pQXpPRFVnT1RkUk16a3lJRGs1SURRd09TQXhPRFpXTVRnNVNEUTBPVll4T0RaUk5EUTRJREU0TXlBME16WWdPVFZVTkRJeElETldNRWcxTUZZeE9WWXpNVkUxTUNBek9DQTFOaUEwTmxRNE5pQTRNVkV4TVRVZ01URXpJREV6TmlBeE16ZFJNVFExSURFME55QXhOekFnTVRjMFZESXdOQ0F5TVRGVU1qTXpJREkwTkZReU5qRWdNamM0VkRJNE5DQXpNRGhVTXpBMUlETTBNRlF6TWpBZ016WTVWRE16TXlBME1ERlVNelF3SURRek1WUXpORE1nTkRZMFVUTTBNeUExTWpjZ016QTVJRFUzTTFReU1USWdOakU1VVRFM09TQTJNVGtnTVRVMElEWXdNbFF4TVRrZ05UWTVWREV3T1NBMU5UQlJNVEE1SURVME9TQXhNVFFnTlRRNVVURXpNaUExTkRrZ01UVXhJRFV6TlZReE56QWdORGc1VVRFM01DQTBOalFnTVRVMElEUTBOMVF4TURrZ05ESTVXaUl2UGp4d1lYUm9JR2xrUFNKTlNsZ3RNVGd0VkVWWUxVa3RNVVEwTkRRaUlHUTlJazB6T1RrZ0xUZ3dVVE01T1NBdE5EY2dOREF3SUMwek1GUTBNRElnTFRFeFZpMDNURE00TnlBdE1URlJNelF4SUMweU1pQXpNRE1nTFRJeVVUSXdPQ0F0TWpJZ01UTTRJRE0xVkRVeElESXdNVkUxTUNBeU1Ea2dOVEFnTWpRMFVUVXdJRE0wTmlBNU9DQTBNemhVTWpJM0lEWXdNVkV6TlRFZ056QTBJRFEzTmlBM01EUlJOVEUwSURjd05DQTFNalFnTnpBelVUWXlNU0EyT0RrZ05qZ3dJRFl4TjFRM05EQWdORE0xVVRjME1DQXlOVFVnTlRreUlERXdOMUUxTWprZ05EY2dORFl4SURFMlREUTBOQ0E0VmpOUk5EUTBJRElnTkRRNUlDMHlORlEwTnpBZ0xUWTJWRFV4TmlBdE9ESlJOVFV4SUMwNE1pQTFPRE1nTFRZd1ZEWXlOU0F0TTFFMk16RWdNVEVnTmpNNElERXhVVFkwTnlBeE1TQTJORGtnTWxFMk5Ea2dMVFlnTmpNNUlDMHpORlEyTVRFZ0xURXdNRlExTlRjZ0xURTJOVlEwT0RFZ0xURTVORkV6T1RrZ0xURTVOQ0F6T1RrZ0xUZzNWaTA0TUZwTk5qTTJJRFEyT0ZFMk16WWdOVEl6SURZeU1TQTFOalJVTlRnd0lEWXlOVlExTXpBZ05qVTFWRFEzTnlBMk5qVlJOREk1SURZMk5TQXpOemtnTmpRd1VUSTNOeUExT1RFZ01qRTFJRFEyTkZReE5UTWdNakUyVVRFMU15QXhNVEFnTWpBM0lEVTVVVEl6TVNBek9DQXlNellnTXpoV05EWlJNak0ySURnMklESTJPU0F4TWpCVU16UTNJREUxTlZFek56SWdNVFUxSURNNU1DQXhORFJVTkRFM0lERXhORlEwTWprZ09ESlVORE0xSURVMVREUTBPQ0EyTkZFMU1USWdNVEE0SURVMU55QXhPRFZVTmpFNUlETXpORlEyTXpZZ05EWTRXazB6TVRRZ01UaFJNell5SURFNElEUXdOQ0F6T1V3ME1ETWdORGxSTXprNUlERXdOQ0F6TmpZZ01URTFVVE0xTkNBeE1UY2dNelEzSURFeE4xRXpORFFnTVRFM0lETTBNU0F4TVRkVU16TTNJREV4T0ZFek1UY2dNVEU0SURJNU5pQTVPRlF5TnpRZ05USlJNamMwSURFNElETXhOQ0F4T0ZvaUx6NDhjR0YwYUNCcFpEMGlUVXBZTFRFNExWUkZXQzFPTFRJNElpQmtQU0pOT1RRZ01qVXdVVGswSURNeE9TQXhNRFFnTXpneFZERXlOeUEwT0RoVU1UWTBJRFUzTmxReU1ESWdOalF6VkRJME5DQTJPVFZVTWpjM0lEY3lPVlF6TURJZ056VXdTRE14TlVnek1UbFJNek16SURjMU1DQXpNek1nTnpReFVUTXpNeUEzTXpnZ016RTJJRGN5TUZReU56VWdOalkzVkRJeU5pQTFPREZVTVRnMElEUTBNMVF4TmpjZ01qVXdWREU0TkNBMU9GUXlNalVnTFRneFZESTNOQ0F0TVRZM1ZETXhOaUF0TWpJd1ZETXpNeUF0TWpReFVUTXpNeUF0TWpVd0lETXhPQ0F0TWpVd1NETXhOVWd6TURKTU1qYzBJQzB5TWpaUk1UZ3dJQzB4TkRFZ01UTTNJQzB4TkZRNU5DQXlOVEJhSWk4K1BIQmhkR2dnYVdROUlrMUtXQzB4T0MxVVJWZ3RUaTB5T1NJZ1pEMGlUVFl3SURjME9VdzJOQ0EzTlRCUk5qa2dOelV3SURjMElEYzFNRWc0Tmt3eE1UUWdOekkyVVRJd09DQTJOREVnTWpVeElEVXhORlF5T1RRZ01qVXdVVEk1TkNBeE9ESWdNamcwSURFeE9WUXlOakVnTVRKVU1qSTBJQzAzTmxReE9EWWdMVEUwTTFReE5EVWdMVEU1TkZReE1UTWdMVEl5TjFRNU1DQXRNalEyVVRnM0lDMHlORGtnT0RZZ0xUSTFNRWczTkZFMk5pQXRNalV3SURZeklDMHlOVEJVTlRnZ0xUSTBOMVExTlNBdE1qTTRVVFUySUMweU16Y2dOallnTFRJeU5WRXlNakVnTFRZMElESXlNU0F5TlRCVU5qWWdOekkxVVRVMklEY3pOeUExTlNBM016aFJOVFVnTnpRMklEWXdJRGMwT1ZvaUx6NDhjR0YwYUNCcFpEMGlUVXBZTFRFNExWUkZXQzFPTFRJeU1USWlJR1E5SWswNE5DQXlNemRVT0RRZ01qVXdWRGs0SURJM01FZzJOemxSTmprMElESTJNaUEyT1RRZ01qVXdWRFkzT1NBeU16QklPVGhST0RRZ01qTTNJRGcwSURJMU1Gb2lMejQ4Y0dGMGFDQnBaRDBpVFVwWUxURTRMVlJGV0MxT0xUVkZJaUJrUFNKTk1URXlJRFUyTUV3eU5Ea2dOamswVERJMU55QTJPRFpSTXpnM0lEVTJNaUF6T0RjZ05UWXdURE0yTVNBMU16RlJNelU1SURVek1pQXpNRE1nTlRneFRESTFNQ0EyTWpkTU1UazFJRFU0TUZFeE9ESWdOVFk1SURFMk9TQTFOVGRVTVRRNElEVXpPRXd4TkRBZ05UTXlVVEV6T0NBMU16QWdNVEkxSURVME5rd3hNVElnTlRZd1dpSXZQand2WkdWbWN6NDhaeUJ6ZEhKdmEyVTlJbU4xY25KbGJuUkRiMnh2Y2lJZ1ptbHNiRDBpWTNWeWNtVnVkRU52Ykc5eUlpQnpkSEp2YTJVdGQybGtkR2c5SWpBaUlIUnlZVzV6Wm05eWJUMGljMk5oYkdVb01Td3RNU2tpUGp4bklHUmhkR0V0Ylcxc0xXNXZaR1U5SW0xaGRHZ2lQanhuSUdSaGRHRXRiVzFzTFc1dlpHVTlJbTF2SWo0OGRYTmxJR1JoZEdFdFl6MGlNMFFpSUhoc2FXNXJPbWh5WldZOUlpTk5TbGd0TVRndFZFVllMVTR0TTBRaUx6NDhMMmMrUEdjZ1pHRjBZUzF0Yld3dGJtOWtaVDBpYlhWdVpHVnlJaUIwY21GdWMyWnZjbTA5SW5SeVlXNXpiR0YwWlNneE1EVTFMamdzTUNraVBqeG5JR1JoZEdFdGJXMXNMVzV2WkdVOUltMXZJajQ4ZFhObElHUmhkR0V0WXowaU5rUWlJSGhzYVc1ck9taHlaV1k5SWlOTlNsZ3RNVGd0VkVWWUxVNHROa1FpTHo0OGRYTmxJR1JoZEdFdFl6MGlOakVpSUhoc2FXNXJPbWh5WldZOUlpTk5TbGd0TVRndFZFVllMVTR0TmpFaUlIUnlZVzV6Wm05eWJUMGlkSEpoYm5Oc1lYUmxLRGd6TXl3d0tTSXZQangxYzJVZ1pHRjBZUzFqUFNJM09DSWdlR3hwYm1zNmFISmxaajBpSTAxS1dDMHhPQzFVUlZndFRpMDNPQ0lnZEhKaGJuTm1iM0p0UFNKMGNtRnVjMnhoZEdVb01UTXpNeXd3S1NJdlBqd3ZaejQ4WnlCa1lYUmhMVzF0YkMxdWIyUmxQU0pVWlZoQmRHOXRJaUIwY21GdWMyWnZjbTA5SW5SeVlXNXpiR0YwWlNnM09EUXVPQ3d0TmpRMUxqUXBJSE5qWVd4bEtEQXVOekEzS1NJZ1pHRjBZUzF0YW5ndGRHVjRZMnhoYzNNOUlrOVNSQ0krUEdjZ1pHRjBZUzF0Yld3dGJtOWtaVDBpYldraVBqeDFjMlVnWkdGMFlTMWpQU0l4UkRRMU55SWdlR3hwYm1zNmFISmxaajBpSTAxS1dDMHhPQzFVUlZndFNTMHhSRFExTnlJdlBqd3ZaejQ4TDJjK1BDOW5QanhuSUdSaGRHRXRiVzFzTFc1dlpHVTlJbTExYm1SbGNpSWdkSEpoYm5ObWIzSnRQU0owY21GdWMyeGhkR1VvTXpBNE15NDBMREFwSWo0OFp5QmtZWFJoTFcxdGJDMXViMlJsUFNKdGJ5SStQSFZ6WlNCa1lYUmhMV005SWpaRUlpQjRiR2x1YXpwb2NtVm1QU0lqVFVwWUxURTRMVlJGV0MxT0xUWkVJaTgrUEhWelpTQmtZWFJoTFdNOUlqWXhJaUI0YkdsdWF6cG9jbVZtUFNJalRVcFlMVEU0TFZSRldDMU9MVFl4SWlCMGNtRnVjMlp2Y20wOUluUnlZVzV6YkdGMFpTZzRNek1zTUNraUx6NDhkWE5sSUdSaGRHRXRZejBpTnpnaUlIaHNhVzVyT21oeVpXWTlJaU5OU2xndE1UZ3RWRVZZTFU0dE56Z2lJSFJ5WVc1elptOXliVDBpZEhKaGJuTnNZWFJsS0RFek16TXNNQ2tpTHo0OEwyYytQR2NnWkdGMFlTMXRiV3d0Ym05a1pUMGlWR1ZZUVhSdmJTSWdkSEpoYm5ObWIzSnRQU0owY21GdWMyeGhkR1VvTnpZMExqY3NMVFl4TVNrZ2MyTmhiR1VvTUM0M01EY3BJaUJrWVhSaExXMXFlQzEwWlhoamJHRnpjejBpVDFKRUlqNDhaeUJrWVhSaExXMXRiQzF1YjJSbFBTSnRhU0krUEhWelpTQmtZWFJoTFdNOUlqRkVORFl3SWlCNGJHbHVhenBvY21WbVBTSWpUVXBZTFRFNExWUkZXQzFKTFRGRU5EWXdJaTgrUEM5blBqd3ZaejQ4TDJjK1BHY2daR0YwWVMxdGJXd3RibTlrWlQwaVZHVllRWFJ2YlNJZ1pHRjBZUzF0YW5ndGRHVjRZMnhoYzNNOUlrOVNSQ0lnZEhKaGJuTm1iM0p0UFNKMGNtRnVjMnhoZEdVb05URXhNUzR4TERBcElqNDhaeUJrWVhSaExXMXRiQzF1YjJSbFBTSnRieUlnZEhKaGJuTm1iM0p0UFNKMGNtRnVjMnhoZEdVb01DQXRNQzQxS1NJK1BIVnpaU0JrWVhSaExXTTlJamRESWlCNGJHbHVhenBvY21WbVBTSWpUVXBZTFRFNExWUkZXQzFPTFRkRElpOCtQQzluUGp3dlp6NDhaeUJrWVhSaExXMXRiQzF1YjJSbFBTSnRhU0lnZEhKaGJuTm1iM0p0UFNKMGNtRnVjMnhoZEdVb05UTTRPUzR4TERBcElqNDhkWE5sSUdSaGRHRXRZejBpTVVRMlJrVWlJSGhzYVc1ck9taHlaV1k5SWlOTlNsZ3RNVGd0VkVWWUxVa3RNVVEyUmtVaUx6NDhMMmMrUEdjZ1pHRjBZUzF0Yld3dGJtOWtaVDBpYlhOMVlpSWdkSEpoYm5ObWIzSnRQU0owY21GdWMyeGhkR1VvTlRrek1pNHhMREFwSWo0OFp5QmtZWFJoTFcxdGJDMXViMlJsUFNKdGFTSStQSFZ6WlNCa1lYUmhMV005SWpGRU56QkZJaUI0YkdsdWF6cG9jbVZtUFNJalRVcFlMVEU0TFZSRldDMUpMVEZFTnpCRklpOCtQQzluUGp4bklHUmhkR0V0Ylcxc0xXNXZaR1U5SW0xdUlpQjBjbUZ1YzJadmNtMDlJblJ5WVc1emJHRjBaU2cyTURRc0xURTFNQ2tnYzJOaGJHVW9NQzQzTURjcElqNDhkWE5sSUdSaGRHRXRZejBpTXpFaUlIaHNhVzVyT21oeVpXWTlJaU5OU2xndE1UZ3RWRVZZTFU0dE16RWlMejQ4TDJjK1BDOW5QanhuSUdSaGRHRXRiVzFzTFc1dlpHVTlJbTF6ZFdJaUlIUnlZVzV6Wm05eWJUMGlkSEpoYm5Oc1lYUmxLRFk1TXprdU55d3dLU0krUEdjZ1pHRjBZUzF0Yld3dGJtOWtaVDBpYldraVBqeDFjMlVnWkdGMFlTMWpQU0l4UkRjd1JTSWdlR3hwYm1zNmFISmxaajBpSTAxS1dDMHhPQzFVUlZndFNTMHhSRGN3UlNJdlBqd3ZaejQ4WnlCa1lYUmhMVzF0YkMxdWIyUmxQU0p0YmlJZ2RISmhibk5tYjNKdFBTSjBjbUZ1YzJ4aGRHVW9OakEwTEMweE5UQXBJSE5qWVd4bEtEQXVOekEzS1NJK1BIVnpaU0JrWVhSaExXTTlJak15SWlCNGJHbHVhenBvY21WbVBTSWpUVXBZTFRFNExWUkZXQzFPTFRNeUlpOCtQQzluUGp3dlp6NDhaeUJrWVhSaExXMXRiQzF1YjJSbFBTSnRjM1ZpSWlCMGNtRnVjMlp2Y20wOUluUnlZVzV6YkdGMFpTZzNPVFEzTGpJc01Da2lQanhuSUdSaGRHRXRiVzFzTFc1dlpHVTlJbTFwSWo0OGRYTmxJR1JoZEdFdFl6MGlNVVEwTkRRaUlIaHNhVzVyT21oeVpXWTlJaU5OU2xndE1UZ3RWRVZZTFVrdE1VUTBORFFpTHo0OEwyYytQR2NnWkdGMFlTMXRiV3d0Ym05a1pUMGliV2tpSUhSeVlXNXpabTl5YlQwaWRISmhibk5zWVhSbEtEZ3lOQ3d0TVRVd0tTQnpZMkZzWlNnd0xqY3dOeWtpUGp4MWMyVWdaR0YwWVMxalBTSXhSRFExTnlJZ2VHeHBibXM2YUhKbFpqMGlJMDFLV0MweE9DMVVSVmd0U1MweFJEUTFOeUl2UGp3dlp6NDhMMmMrUEdjZ1pHRjBZUzF0Yld3dGJtOWtaVDBpYlc4aUlIUnlZVzV6Wm05eWJUMGlkSEpoYm5Oc1lYUmxLRGt4TVRJdU5Td3dLU0krUEhWelpTQmtZWFJoTFdNOUlqSTRJaUI0YkdsdWF6cG9jbVZtUFNJalRVcFlMVEU0TFZSRldDMU9MVEk0SWk4K1BDOW5QanhuSUdSaGRHRXRiVzFzTFc1dlpHVTlJbTFwSWlCMGNtRnVjMlp2Y20wOUluUnlZVzV6YkdGMFpTZzVOVEF4TGpVc01Da2lQangxYzJVZ1pHRjBZUzFqUFNJeFJEUTJNQ0lnZUd4cGJtczZhSEpsWmowaUkwMUtXQzB4T0MxVVJWZ3RTUzB4UkRRMk1DSXZQand2Wno0OFp5QmtZWFJoTFcxdGJDMXViMlJsUFNKdGJ5SWdkSEpoYm5ObWIzSnRQU0owY21GdWMyeGhkR1VvT1RrM01DNDFMREFwSWo0OGRYTmxJR1JoZEdFdFl6MGlNamtpSUhoc2FXNXJPbWh5WldZOUlpTk5TbGd0TVRndFZFVllMVTR0TWpraUx6NDhMMmMrUEdjZ1pHRjBZUzF0Yld3dGJtOWtaVDBpYlc4aUlIUnlZVzV6Wm05eWJUMGlkSEpoYm5Oc1lYUmxLREV3TlRneExqZ3NNQ2tpUGp4MWMyVWdaR0YwWVMxalBTSXlNakV5SWlCNGJHbHVhenBvY21WbVBTSWpUVXBZTFRFNExWUkZXQzFPTFRJeU1USWlMejQ4TDJjK1BHY2daR0YwWVMxdGJXd3RibTlrWlQwaWJXa2lJSFJ5WVc1elptOXliVDBpZEhKaGJuTnNZWFJsS0RFeE5UZ3lMREFwSWo0OGRYTmxJR1JoZEdFdFl6MGlNVVEyUmtVaUlIaHNhVzVyT21oeVpXWTlJaU5OU2xndE1UZ3RWRVZZTFVrdE1VUTJSa1VpTHo0OEwyYytQR2NnWkdGMFlTMXRiV3d0Ym05a1pUMGliWE4xWWlJZ2RISmhibk5tYjNKdFBTSjBjbUZ1YzJ4aGRHVW9NVEl4TWpVc01Da2lQanhuSUdSaGRHRXRiVzFzTFc1dlpHVTlJbFJsV0VGMGIyMGlJR1JoZEdFdGJXcDRMWFJsZUdOc1lYTnpQU0pQVWtRaVBqeG5JR1JoZEdFdGJXMXNMVzV2WkdVOUltMXZkbVZ5SWo0OFp5QmtZWFJoTFcxdGJDMXViMlJsUFNKdGFTSStQSFZ6WlNCa1lYUmhMV005SWpGRU56QkZJaUI0YkdsdWF6cG9jbVZtUFNJalRVcFlMVEU0TFZSRldDMUpMVEZFTnpCRklpOCtQQzluUGp4bklHUmhkR0V0Ylcxc0xXNXZaR1U5SW0xdklpQjBjbUZ1YzJadmNtMDlJblJ5WVc1emJHRjBaU2d5T0RVdU5Td3hOaWtnZEhKaGJuTnNZWFJsS0MweU5UQWdNQ2tpUGp4MWMyVWdaR0YwWVMxalBTSTFSU0lnZUd4cGJtczZhSEpsWmowaUkwMUtXQzB4T0MxVVJWZ3RUaTAxUlNJdlBqd3ZaejQ4TDJjK1BDOW5QanhuSUdSaGRHRXRiVzFzTFc1dlpHVTlJbTF1SWlCMGNtRnVjMlp2Y20wOUluUnlZVzV6YkdGMFpTZzJNRFFzTFRFMU1Da2djMk5oYkdVb01DNDNNRGNwSWo0OGRYTmxJR1JoZEdFdFl6MGlNekVpSUhoc2FXNXJPbWh5WldZOUlpTk5TbGd0TVRndFZFVllMVTR0TXpFaUx6NDhMMmMrUEM5blBqeG5JR1JoZEdFdGJXMXNMVzV2WkdVOUltMXpkV0lpSUhSeVlXNXpabTl5YlQwaWRISmhibk5zWVhSbEtERXpNVE15TGpVc01Da2lQanhuSUdSaGRHRXRiVzFzTFc1dlpHVTlJbFJsV0VGMGIyMGlJR1JoZEdFdGJXcDRMWFJsZUdOc1lYTnpQU0pQVWtRaVBqeG5JR1JoZEdFdGJXMXNMVzV2WkdVOUltMXZkbVZ5SWo0OFp5QmtZWFJoTFcxdGJDMXViMlJsUFNKdGFTSStQSFZ6WlNCa1lYUmhMV005SWpGRU56QkZJaUI0YkdsdWF6cG9jbVZtUFNJalRVcFlMVEU0TFZSRldDMUpMVEZFTnpCRklpOCtQQzluUGp4bklHUmhkR0V0Ylcxc0xXNXZaR1U5SW0xdklpQjBjbUZ1YzJadmNtMDlJblJ5WVc1emJHRjBaU2d5T0RVdU5Td3hOaWtnZEhKaGJuTnNZWFJsS0MweU5UQWdNQ2tpUGp4MWMyVWdaR0YwWVMxalBTSTFSU0lnZUd4cGJtczZhSEpsWmowaUkwMUtXQzB4T0MxVVJWZ3RUaTAxUlNJdlBqd3ZaejQ4TDJjK1BDOW5QanhuSUdSaGRHRXRiVzFzTFc1dlpHVTlJbTF1SWlCMGNtRnVjMlp2Y20wOUluUnlZVzV6YkdGMFpTZzJNRFFzTFRFMU1Da2djMk5oYkdVb01DNDNNRGNwSWo0OGRYTmxJR1JoZEdFdFl6MGlNeklpSUhoc2FXNXJPbWh5WldZOUlpTk5TbGd0TVRndFZFVllMVTR0TXpJaUx6NDhMMmMrUEM5blBqeG5JR1JoZEdFdGJXMXNMVzV2WkdVOUltMXpkV0lpSUhSeVlXNXpabTl5YlQwaWRISmhibk5zWVhSbEtERTBNVFF3TGpFc01Da2lQanhuSUdSaGRHRXRiVzFzTFc1dlpHVTlJbFJsV0VGMGIyMGlJR1JoZEdFdGJXcDRMWFJsZUdOc1lYTnpQU0pQVWtRaVBqeG5JR1JoZEdFdGJXMXNMVzV2WkdVOUltMXZkbVZ5SWo0OFp5QmtZWFJoTFcxdGJDMXViMlJsUFNKdGFTSStQSFZ6WlNCa1lYUmhMV005SWpGRU5EUTBJaUI0YkdsdWF6cG9jbVZtUFNJalRVcFlMVEU0TFZSRldDMUpMVEZFTkRRMElpOCtQQzluUGp4bklHUmhkR0V0Ylcxc0xXNXZaR1U5SW0xdklpQjBjbUZ1YzJadmNtMDlJblJ5WVc1emJHRjBaU2cwTnpndU9Dd3lOemdwSUhSeVlXNXpiR0YwWlNndE1qVXdJREFwSWo0OGRYTmxJR1JoZEdFdFl6MGlOVVVpSUhoc2FXNXJPbWh5WldZOUlpTk5TbGd0TVRndFZFVllMVTR0TlVVaUx6NDhMMmMrUEM5blBqd3ZaejQ4WnlCa1lYUmhMVzF0YkMxdWIyUmxQU0p0YVNJZ2RISmhibk5tYjNKdFBTSjBjbUZ1YzJ4aGRHVW9PREkwTEMweE5UQXBJSE5qWVd4bEtEQXVOekEzS1NJK1BIVnpaU0JrWVhSaExXTTlJakZFTkRVM0lpQjRiR2x1YXpwb2NtVm1QU0lqVFVwWUxURTRMVlJGV0MxSkxURkVORFUzSWk4K1BDOW5Qand2Wno0OFp5QmtZWFJoTFcxdGJDMXViMlJsUFNKdGJ5SWdkSEpoYm5ObWIzSnRQU0owY21GdWMyeGhkR1VvTVRVek1EVXVOQ3d3S1NJK1BIVnpaU0JrWVhSaExXTTlJakk0SWlCNGJHbHVhenBvY21WbVBTSWpUVXBZTFRFNExWUkZXQzFPTFRJNElpOCtQQzluUGp4bklHUmhkR0V0Ylcxc0xXNXZaR1U5SW0xcElpQjBjbUZ1YzJadmNtMDlJblJ5WVc1emJHRjBaU2d4TlRZNU5DNDBMREFwSWo0OGRYTmxJR1JoZEdFdFl6MGlNVVEwTmpBaUlIaHNhVzVyT21oeVpXWTlJaU5OU2xndE1UZ3RWRVZZTFVrdE1VUTBOakFpTHo0OEwyYytQR2NnWkdGMFlTMXRiV3d0Ym05a1pUMGliVzhpSUhSeVlXNXpabTl5YlQwaWRISmhibk5zWVhSbEtERTJNVFl6TGpRc01Da2lQangxYzJVZ1pHRjBZUzFqUFNJeU9TSWdlR3hwYm1zNmFISmxaajBpSTAxS1dDMHhPQzFVUlZndFRpMHlPU0l2UGp3dlp6NDhaeUJrWVhSaExXMXRiQzF1YjJSbFBTSnRieUlnZEhKaGJuTm1iM0p0UFNKMGNtRnVjMnhoZEdVb01UWTFOVEl1TkN3d0tTQjBjbUZ1YzJ4aGRHVW9NQ0F0TUM0MUtTSStQSFZ6WlNCa1lYUmhMV005SWpkRElpQjRiR2x1YXpwb2NtVm1QU0lqVFVwWUxURTRMVlJGV0MxT0xUZERJaTgrUEM5blBqd3ZaejQ4TDJjK1BDOXpkbWMrIiwKCSJSZWFsVmlld1NpemVKc29uIiA6ICJ7XCJoZWlnaHRcIjo2NzguNTcxMzk1ODc0MDIzNCxcIndpZHRoXCI6NTkyOC41NzExNjY5OTIxODc1fSIKfQo="/>
    </extobj>
    <extobj name="2384804F-3998-4D57-9195-F3826E402611-15">
      <extobjdata type="2384804F-3998-4D57-9195-F3826E402611" data="ewoJIkltZ1NldHRpbmdKc29uIiA6ICJ7XCJoZWlnaHRcIjoyNC4xMDcxNDI4NTcxNDI4NTQsXCJ3aWR0aFwiOjMzNy40OTk5OTk5OTk5OTk5NH0iLAoJIkxhdGV4IiA6ICJ8XFxzaWdtYV8xXFxzaWdtYV8yUV9qKHMpLVxcaGF0e1xcc2lnbWF9XzFcXGhhdHtcXHNpZ21hfV8yXFxoYXR7UX1faihzKXwgXFxsZXEgfHxRX2oocykgLSBcXGhhdHtRfV9qKHMpfHwiLAoJIkxhdGV4SW1nQmFzZTY0IiA6ICJQSE4yWnlCNGJXeHVjejBpYUhSMGNEb3ZMM2QzZHk1M015NXZjbWN2TWpBd01DOXpkbWNpSUhkcFpIUm9QU0kwTXk0eU56RmxlQ0lnYUdWcFoyaDBQU0l6TGpBNU1XVjRJaUJ5YjJ4bFBTSnBiV2NpSUdadlkzVnpZV0pzWlQwaVptRnNjMlVpSUhacFpYZENiM2c5SWpBZ0xURXdOeklnTVRreE1qWWdNVE0yTmk0eUlpQjRiV3h1Y3pwNGJHbHVhejBpYUhSMGNEb3ZMM2QzZHk1M015NXZjbWN2TVRrNU9TOTRiR2x1YXlJZ1lYSnBZUzFvYVdSa1pXNDlJblJ5ZFdVaUlITjBlV3hsUFNKMlpYSjBhV05oYkMxaGJHbG5iam9nTFRBdU5qWTJaWGc3SUcxaGVDMTNhV1IwYURvZ09UZ2xPeUkrUEdSbFpuTStQSEJoZEdnZ2FXUTlJazFLV0MwM0xWUkZXQzFPTFRkRElpQmtQU0pOTVRNNUlDMHlORGxJTVRNM1VURXlOU0F0TWpRNUlERXhPU0F0TWpNMVZqSTFNVXd4TWpBZ056TTNVVEV6TUNBM05UQWdNVE01SURjMU1GRXhOVElnTnpVd0lERTFPU0EzTXpWV0xUSXpOVkV4TlRFZ0xUSTBPU0F4TkRFZ0xUSTBPVWd4TXpsYUlpOCtQSEJoZEdnZ2FXUTlJazFLV0MwM0xWUkZXQzFKTFRGRU56QkZJaUJrUFNKTk1UZzBJQzB4TVZFeE1UWWdMVEV4SURjMElETTBWRE14SURFME4xRXpNU0F5TkRjZ01UQTBJRE16TTFReU56UWdORE13VVRJM05TQTBNekVnTkRFMElEUXpNVWcxTlRKUk5UVXpJRFF6TUNBMU5UVWdOREk1VkRVMU9TQTBNamRVTlRZeUlEUXlOVlExTmpVZ05ESXlWRFUyTnlBME1qQlVOVFk1SURReE5sUTFOekFnTkRFeVZEVTNNU0EwTURkVU5UY3lJRFF3TVZFMU56SWdNelUzSURVd055QXpOVGRSTlRBd0lETTFOeUEwT1RBZ016VTNWRFEzTmlBek5UaElOREUyVERReU1TQXpORGhSTkRNNUlETXhNQ0EwTXprZ01qWXpVVFF6T1NBeE5UTWdNelU1SURjeFZERTROQ0F0TVRGYVRUTTJNU0F5TnpoUk16WXhJRE0xT0NBeU56WWdNelU0VVRFMU1pQXpOVGdnTVRFMUlERTRORkV4TVRRZ01UZ3dJREV4TkNBeE56aFJNVEEySURFME1TQXhNRFlnTVRFM1VURXdOaUEyTnlBeE16RWdORGRVTVRnNElESTJVVEkwTWlBeU5pQXlPRGNnTnpOUk16RTJJREV3TXlBek16UWdNVFV6VkRNMU5pQXlNek5VTXpZeElESTNPRm9pTHo0OGNHRjBhQ0JwWkQwaVRVcFlMVGN0VkVWWUxVNHRNekVpSUdROUlrMHlNVE1nTlRjNFRESXdNQ0ExTnpOUk1UZzJJRFUyT0NBeE5qQWdOVFl6VkRFd01pQTFOVFpJT0ROV05qQXlTREV3TWxFeE5Ea2dOakEwSURFNE9TQTJNVGRVTWpRMUlEWTBNVlF5TnpNZ05qWXpVVEkzTlNBMk5qWWdNamcxSURZMk5sRXlPVFFnTmpZMklETXdNaUEyTmpCV016WXhURE13TXlBMk1WRXpNVEFnTlRRZ016RTFJRFV5VkRNek9TQTBPRlEwTURFZ05EWklOREkzVmpCSU5ERTJVVE01TlNBeklESTFOeUF6VVRFeU1TQXpJREV3TUNBd1NEZzRWalEyU0RFeE5GRXhNellnTkRZZ01UVXlJRFEyVkRFM055QTBOMVF4T1RNZ05UQlVNakF4SURVeVZESXdOeUExTjFReU1UTWdOakZXTlRjNFdpSXZQanh3WVhSb0lHbGtQU0pOU2xndE55MVVSVmd0VGkwek1pSWdaRDBpVFRFd09TQTBNamxST0RJZ05ESTVJRFkySURRME4xUTFNQ0EwT1RGUk5UQWdOVFl5SURFd015QTJNVFJVTWpNMUlEWTJObEV6TWpZZ05qWTJJRE00TnlBMk1UQlVORFE1SURRMk5WRTBORGtnTkRJeUlEUXlPU0F6T0ROVU16Z3hJRE14TlZRek1ERWdNalF4VVRJMk5TQXlNVEFnTWpBeElERTBPVXd4TkRJZ09UTk1NakU0SURreVVUTTNOU0E1TWlBek9EVWdPVGRSTXpreUlEazVJRFF3T1NBeE9EWldNVGc1U0RRME9WWXhPRFpSTkRRNElERTRNeUEwTXpZZ09UVlVOREl4SUROV01FZzFNRll4T1ZZek1WRTFNQ0F6T0NBMU5pQTBObFE0TmlBNE1WRXhNVFVnTVRFeklERXpOaUF4TXpkUk1UUTFJREUwTnlBeE56QWdNVGMwVkRJd05DQXlNVEZVTWpNeklESTBORlF5TmpFZ01qYzRWREk0TkNBek1EaFVNekExSURNME1GUXpNakFnTXpZNVZETXpNeUEwTURGVU16UXdJRFF6TVZRek5ETWdORFkwVVRNME15QTFNamNnTXpBNUlEVTNNMVF5TVRJZ05qRTVVVEUzT1NBMk1Ua2dNVFUwSURZd01sUXhNVGtnTlRZNVZERXdPU0ExTlRCUk1UQTVJRFUwT1NBeE1UUWdOVFE1VVRFek1pQTFORGtnTVRVeElEVXpOVlF4TnpBZ05EZzVVVEUzTUNBME5qUWdNVFUwSURRME4xUXhNRGtnTkRJNVdpSXZQanh3WVhSb0lHbGtQU0pOU2xndE55MVVSVmd0U1MweFJEUTBOQ0lnWkQwaVRUTTVPU0F0T0RCUk16azVJQzAwTnlBME1EQWdMVE13VkRRd01pQXRNVEZXTFRkTU16ZzNJQzB4TVZFek5ERWdMVEl5SURNd015QXRNakpSTWpBNElDMHlNaUF4TXpnZ016VlVOVEVnTWpBeFVUVXdJREl3T1NBMU1DQXlORFJSTlRBZ016UTJJRGs0SURRek9GUXlNamNnTmpBeFVUTTFNU0EzTURRZ05EYzJJRGN3TkZFMU1UUWdOekEwSURVeU5DQTNNRE5STmpJeElEWTRPU0EyT0RBZ05qRTNWRGMwTUNBME16VlJOelF3SURJMU5TQTFPVElnTVRBM1VUVXlPU0EwTnlBME5qRWdNVFpNTkRRMElEaFdNMUUwTkRRZ01pQTBORGtnTFRJMFZEUTNNQ0F0TmpaVU5URTJJQzA0TWxFMU5URWdMVGd5SURVNE15QXROakJVTmpJMUlDMHpVVFl6TVNBeE1TQTJNemdnTVRGUk5qUTNJREV4SURZME9TQXlVVFkwT1NBdE5pQTJNemtnTFRNMFZEWXhNU0F0TVRBd1ZEVTFOeUF0TVRZMVZEUTRNU0F0TVRrMFVUTTVPU0F0TVRrMElETTVPU0F0T0RkV0xUZ3dXazAyTXpZZ05EWTRVVFl6TmlBMU1qTWdOakl4SURVMk5GUTFPREFnTmpJMVZEVXpNQ0EyTlRWVU5EYzNJRFkyTlZFME1qa2dOalkxSURNM09TQTJOREJSTWpjM0lEVTVNU0F5TVRVZ05EWTBWREUxTXlBeU1UWlJNVFV6SURFeE1DQXlNRGNnTlRsUk1qTXhJRE00SURJek5pQXpPRlkwTmxFeU16WWdPRFlnTWpZNUlERXlNRlF6TkRjZ01UVTFVVE0zTWlBeE5UVWdNemt3SURFME5GUTBNVGNnTVRFMFZEUXlPU0E0TWxRME16VWdOVFZNTkRRNElEWTBVVFV4TWlBeE1EZ2dOVFUzSURFNE5WUTJNVGtnTXpNMFZEWXpOaUEwTmpoYVRUTXhOQ0F4T0ZFek5qSWdNVGdnTkRBMElETTVURFF3TXlBME9WRXpPVGtnTVRBMElETTJOaUF4TVRWUk16VTBJREV4TnlBek5EY2dNVEUzVVRNME5DQXhNVGNnTXpReElERXhOMVF6TXpjZ01URTRVVE14TnlBeE1UZ2dNamsySURrNFZESTNOQ0ExTWxFeU56UWdNVGdnTXpFMElERTRXaUl2UGp4d1lYUm9JR2xrUFNKTlNsZ3ROeTFVUlZndFNTMHhSRFExTnlJZ1pEMGlUVEk1TnlBMU9UWlJNamszSURZeU55QXpNVGdnTmpRMFZETTJNU0EyTmpGUk16YzRJRFkyTVNBek9Ea2dOalV4VkRRd015QTJNak5STkRBeklEVTVOU0F6T0RRZ05UYzJWRE0wTUNBMU5UZFJNekl5SURVMU55QXpNVEFnTlRZM1ZESTVOeUExT1RaYVRUSTRPQ0F6TnpaUk1qZzRJRFF3TlNBeU5qSWdOREExVVRJME1DQTBNRFVnTWpJd0lETTVNMVF4T0RVZ016WXlWREUyTVNBek1qVlVNVFEwSURJNU0wd3hNemNnTWpjNVVURXpOU0F5TnpnZ01USXhJREkzT0VneE1EZFJNVEF4SURJNE5DQXhNREVnTWpnMlZERXdOU0F5T1RsUk1USTJJRE0wT0NBeE5qUWdNemt4VkRJMU1pQTBOREZSTWpVeklEUTBNU0F5TmpBZ05EUXhWREkzTWlBME5ESlJNamsySURRME1TQXpNVFlnTkRNeVVUTTBNU0EwTVRnZ016VTBJRFF3TVZRek5qY2dNelE0VmpNek1rd3pNVGdnTVRNelVUSTJOeUF0TmpjZ01qWTBJQzAzTlZFeU5EWWdMVEV5TlNBeE9UUWdMVEUyTkZRM05TQXRNakEwVVRJMUlDMHlNRFFnTnlBdE1UZ3pWQzB4TWlBdE1UTTNVUzB4TWlBdE1URXdJRGNnTFRreFZEVXpJQzAzTVZFM01DQXROekVnT0RJZ0xUZ3hWRGsxSUMweE1USlJPVFVnTFRFME9DQTJNeUF0TVRZM1VUWTVJQzB4TmpnZ056Y2dMVEUyT0ZFeE1URWdMVEUyT0NBeE16a2dMVEUwTUZReE9ESWdMVGMwVERFNU15QXRNekpSTWpBMElERXhJREl4T1NBM01sUXlOVEVnTVRrM1ZESTNPQ0F6TURoVU1qZzVJRE0yTlZFeU9Ea2dNemN5SURJNE9DQXpOelphSWk4K1BIQmhkR2dnYVdROUlrMUtXQzAzTFZSRldDMU9MVEk0SWlCa1BTSk5PVFFnTWpVd1VUazBJRE14T1NBeE1EUWdNemd4VkRFeU55QTBPRGhVTVRZMElEVTNObFF5TURJZ05qUXpWREkwTkNBMk9UVlVNamMzSURjeU9WUXpNRElnTnpVd1NETXhOVWd6TVRsUk16TXpJRGMxTUNBek16TWdOelF4VVRNek15QTNNemdnTXpFMklEY3lNRlF5TnpVZ05qWTNWREl5TmlBMU9ERlVNVGcwSURRME0xUXhOamNnTWpVd1ZERTROQ0ExT0ZReU1qVWdMVGd4VkRJM05DQXRNVFkzVkRNeE5pQXRNakl3VkRNek15QXRNalF4VVRNek15QXRNalV3SURNeE9DQXRNalV3U0RNeE5VZ3pNREpNTWpjMElDMHlNalpSTVRnd0lDMHhOREVnTVRNM0lDMHhORlE1TkNBeU5UQmFJaTgrUEhCaGRHZ2dhV1E5SWsxS1dDMDNMVlJGV0MxSkxURkVORFl3SWlCa1BTSk5NVE14SURJNE9WRXhNekVnTXpJeElERTBOeUF6TlRSVU1qQXpJRFF4TlZRek1EQWdORFF5VVRNMk1pQTBORElnTXprd0lEUXhOVlEwTVRrZ016VTFVVFF4T1NBek1qTWdOREF5SURNd09GUXpOalFnTWpreVVUTTFNU0F5T1RJZ016UXdJRE13TUZRek1qZ2dNekkyVVRNeU9DQXpORElnTXpNM0lETTFORlF6TlRRZ016Y3lWRE0yTnlBek56aFJNelk0SURNM09DQXpOamdnTXpjNVVUTTJPQ0F6T0RJZ016WXhJRE00T0ZRek16WWdNems1VkRJNU55QTBNRFZSTWpRNUlEUXdOU0F5TWpjZ016YzVWREl3TkNBek1qWlJNakEwSURNd01TQXlNak1nTWpreFZESTNPQ0F5TnpSVU16TXdJREkxT1ZFek9UWWdNak13SURNNU5pQXhOak5STXprMklERXpOU0F6T0RVZ01UQTNWRE0xTWlBMU1WUXlPRGtnTjFReE9UVWdMVEV3VVRFeE9DQXRNVEFnT0RZZ01UbFVOVE1nT0RkUk5UTWdNVEkySURjMElERTBNMVF4TVRnZ01UWXdVVEV6TXlBeE5qQWdNVFEySURFMU1WUXhOakFnTVRJd1VURTJNQ0E1TkNBeE5ESWdOelpVTVRFeElEVTRVVEV3T1NBMU55QXhNRGdnTlRkVU1UQTNJRFUxVVRFd09DQTFNaUF4TVRVZ05EZFVNVFEySURNMFZESXdNU0F5TjFFeU16Y2dNamNnTWpZeklETTRWRE13TVNBMk5sUXpNVGdnT1RkVU16SXpJREV5TWxFek1qTWdNVFV3SURNd01pQXhOalJVTWpVMElERTRNVlF4T1RVZ01UazJWREUwT0NBeU16RlJNVE14SURJMU5pQXhNekVnTWpnNVdpSXZQanh3WVhSb0lHbGtQU0pOU2xndE55MVVSVmd0VGkweU9TSWdaRDBpVFRZd0lEYzBPVXcyTkNBM05UQlJOamtnTnpVd0lEYzBJRGMxTUVnNE5rd3hNVFFnTnpJMlVUSXdPQ0EyTkRFZ01qVXhJRFV4TkZReU9UUWdNalV3VVRJNU5DQXhPRElnTWpnMElERXhPVlF5TmpFZ01USlVNakkwSUMwM05sUXhPRFlnTFRFME0xUXhORFVnTFRFNU5GUXhNVE1nTFRJeU4xUTVNQ0F0TWpRMlVUZzNJQzB5TkRrZ09EWWdMVEkxTUVnM05GRTJOaUF0TWpVd0lEWXpJQzB5TlRCVU5UZ2dMVEkwTjFRMU5TQXRNak00VVRVMklDMHlNemNnTmpZZ0xUSXlOVkV5TWpFZ0xUWTBJREl5TVNBeU5UQlVOallnTnpJMVVUVTJJRGN6TnlBMU5TQTNNemhSTlRVZ056UTJJRFl3SURjME9Wb2lMejQ4Y0dGMGFDQnBaRDBpVFVwWUxUY3RWRVZZTFU0dE1qSXhNaUlnWkQwaVRUZzBJREl6TjFRNE5DQXlOVEJVT1RnZ01qY3dTRFkzT1ZFMk9UUWdNall5SURZNU5DQXlOVEJVTmpjNUlESXpNRWc1T0ZFNE5DQXlNemNnT0RRZ01qVXdXaUl2UGp4d1lYUm9JR2xrUFNKTlNsZ3ROeTFVUlZndFRpMDFSU0lnWkQwaVRURXhNaUExTmpCTU1qUTVJRFk1TkV3eU5UY2dOamcyVVRNNE55QTFOaklnTXpnM0lEVTJNRXd6TmpFZ05UTXhVVE0xT1NBMU16SWdNekF6SURVNE1Vd3lOVEFnTmpJM1RERTVOU0ExT0RCUk1UZ3lJRFUyT1NBeE5qa2dOVFUzVkRFME9DQTFNemhNTVRRd0lEVXpNbEV4TXpnZ05UTXdJREV5TlNBMU5EWk1NVEV5SURVMk1Gb2lMejQ4Y0dGMGFDQnBaRDBpVFVwWUxUY3RWRVZZTFU0dE1qSTJOQ0lnWkQwaVRUWTNOQ0EyTXpaUk5qZ3lJRFl6TmlBMk9EZ2dOak13VkRZNU5DQTJNVFZVTmpnM0lEWXdNVkUyT0RZZ05qQXdJRFF4TnlBME56Sk1NVFV4SURNME5rd3pPVGtnTWpJNFVUWTROeUE1TWlBMk9URWdPRGRSTmprMElEZ3hJRFk1TkNBM05sRTJPVFFnTlRnZ05qYzJJRFUyU0RZM01Fd3pPRElnTVRreVVUa3lJRE15T1NBNU1DQXpNekZST0RNZ016TTJJRGd6SURNME9GRTROQ0F6TlRrZ09UWWdNelkxVVRFd05DQXpOamtnTXpneUlEVXdNRlEyTmpVZ05qTTBVVFkyT1NBMk16WWdOamMwSURZek5scE5PRFFnTFRFeE9GRTROQ0F0TVRBNElEazVJQzA1T0VnMk56aFJOamswSUMweE1EUWdOamswSUMweE1UaFJOamswSUMweE16QWdOamM1SUMweE16aElPVGhST0RRZ0xURXpNU0E0TkNBdE1URTRXaUl2UGp3dlpHVm1jejQ4WnlCemRISnZhMlU5SW1OMWNuSmxiblJEYjJ4dmNpSWdabWxzYkQwaVkzVnljbVZ1ZEVOdmJHOXlJaUJ6ZEhKdmEyVXRkMmxrZEdnOUlqQWlJSFJ5WVc1elptOXliVDBpYzJOaGJHVW9NU3d0TVNraVBqeG5JR1JoZEdFdGJXMXNMVzV2WkdVOUltMWhkR2dpUGp4bklHUmhkR0V0Ylcxc0xXNXZaR1U5SW0xdklpQjBjbUZ1YzJadmNtMDlJblJ5WVc1emJHRjBaU2d3SUMwd0xqVXBJajQ4ZFhObElHUmhkR0V0WXowaU4wTWlJSGhzYVc1ck9taHlaV1k5SWlOTlNsZ3ROeTFVUlZndFRpMDNReUl2UGp3dlp6NDhaeUJrWVhSaExXMXRiQzF1YjJSbFBTSnRjM1ZpSWlCMGNtRnVjMlp2Y20wOUluUnlZVzV6YkdGMFpTZ3lOemdzTUNraVBqeG5JR1JoZEdFdGJXMXNMVzV2WkdVOUltMXBJajQ4ZFhObElHUmhkR0V0WXowaU1VUTNNRVVpSUhoc2FXNXJPbWh5WldZOUlpTk5TbGd0TnkxVVJWZ3RTUzB4UkRjd1JTSXZQand2Wno0OFp5QmtZWFJoTFcxdGJDMXViMlJsUFNKdGJpSWdkSEpoYm5ObWIzSnRQU0owY21GdWMyeGhkR1VvTmpBMExDMHhOVEFwSUhOallXeGxLREF1TnpBM0tTSStQSFZ6WlNCa1lYUmhMV005SWpNeElpQjRiR2x1YXpwb2NtVm1QU0lqVFVwWUxUY3RWRVZZTFU0dE16RWlMejQ4TDJjK1BDOW5QanhuSUdSaGRHRXRiVzFzTFc1dlpHVTlJbTF6ZFdJaUlIUnlZVzV6Wm05eWJUMGlkSEpoYm5Oc1lYUmxLREV5T0RVdU5pd3dLU0krUEdjZ1pHRjBZUzF0Yld3dGJtOWtaVDBpYldraVBqeDFjMlVnWkdGMFlTMWpQU0l4UkRjd1JTSWdlR3hwYm1zNmFISmxaajBpSTAxS1dDMDNMVlJGV0MxSkxURkVOekJGSWk4K1BDOW5QanhuSUdSaGRHRXRiVzFzTFc1dlpHVTlJbTF1SWlCMGNtRnVjMlp2Y20wOUluUnlZVzV6YkdGMFpTZzJNRFFzTFRFMU1Da2djMk5oYkdVb01DNDNNRGNwSWo0OGRYTmxJR1JoZEdFdFl6MGlNeklpSUhoc2FXNXJPbWh5WldZOUlpTk5TbGd0TnkxVVJWZ3RUaTB6TWlJdlBqd3ZaejQ4TDJjK1BHY2daR0YwWVMxdGJXd3RibTlrWlQwaWJYTjFZaUlnZEhKaGJuTm1iM0p0UFNKMGNtRnVjMnhoZEdVb01qSTVNeTR4TERBcElqNDhaeUJrWVhSaExXMXRiQzF1YjJSbFBTSnRhU0krUEhWelpTQmtZWFJoTFdNOUlqRkVORFEwSWlCNGJHbHVhenBvY21WbVBTSWpUVXBZTFRjdFZFVllMVWt0TVVRME5EUWlMejQ4TDJjK1BHY2daR0YwWVMxdGJXd3RibTlrWlQwaWJXa2lJSFJ5WVc1elptOXliVDBpZEhKaGJuTnNZWFJsS0RneU5Dd3RNVFV3S1NCelkyRnNaU2d3TGpjd055a2lQangxYzJVZ1pHRjBZUzFqUFNJeFJEUTFOeUlnZUd4cGJtczZhSEpsWmowaUkwMUtXQzAzTFZSRldDMUpMVEZFTkRVM0lpOCtQQzluUGp3dlp6NDhaeUJrWVhSaExXMXRiQzF1YjJSbFBTSnRieUlnZEhKaGJuTm1iM0p0UFNKMGNtRnVjMnhoZEdVb016UTFPQzQwTERBcElqNDhkWE5sSUdSaGRHRXRZejBpTWpnaUlIaHNhVzVyT21oeVpXWTlJaU5OU2xndE55MVVSVmd0VGkweU9DSXZQand2Wno0OFp5QmtZWFJoTFcxdGJDMXViMlJsUFNKdGFTSWdkSEpoYm5ObWIzSnRQU0owY21GdWMyeGhkR1VvTXpnME55NDBMREFwSWo0OGRYTmxJR1JoZEdFdFl6MGlNVVEwTmpBaUlIaHNhVzVyT21oeVpXWTlJaU5OU2xndE55MVVSVmd0U1MweFJEUTJNQ0l2UGp3dlp6NDhaeUJrWVhSaExXMXRiQzF1YjJSbFBTSnRieUlnZEhKaGJuTm1iM0p0UFNKMGNtRnVjMnhoZEdVb05ETXhOaTQwTERBcElqNDhkWE5sSUdSaGRHRXRZejBpTWpraUlIaHNhVzVyT21oeVpXWTlJaU5OU2xndE55MVVSVmd0VGkweU9TSXZQand2Wno0OFp5QmtZWFJoTFcxdGJDMXViMlJsUFNKdGJ5SWdkSEpoYm5ObWIzSnRQU0owY21GdWMyeGhkR1VvTkRreU55NDNMREFwSWo0OGRYTmxJR1JoZEdFdFl6MGlNakl4TWlJZ2VHeHBibXM2YUhKbFpqMGlJMDFLV0MwM0xWUkZXQzFPTFRJeU1USWlMejQ4TDJjK1BHY2daR0YwWVMxdGJXd3RibTlrWlQwaWJYTjFZaUlnZEhKaGJuTm1iM0p0UFNKMGNtRnVjMnhoZEdVb05Ua3lOeTQ1TERBcElqNDhaeUJrWVhSaExXMXRiQzF1YjJSbFBTSlVaVmhCZEc5dElpQmtZWFJoTFcxcWVDMTBaWGhqYkdGemN6MGlUMUpFSWo0OFp5QmtZWFJoTFcxdGJDMXViMlJsUFNKdGIzWmxjaUkrUEdjZ1pHRjBZUzF0Yld3dGJtOWtaVDBpYldraVBqeDFjMlVnWkdGMFlTMWpQU0l4UkRjd1JTSWdlR3hwYm1zNmFISmxaajBpSTAxS1dDMDNMVlJGV0MxSkxURkVOekJGSWk4K1BDOW5QanhuSUdSaGRHRXRiVzFzTFc1dlpHVTlJbTF2SWlCMGNtRnVjMlp2Y20wOUluUnlZVzV6YkdGMFpTZ3lPRFV1TlN3eE5pa2dkSEpoYm5Oc1lYUmxLQzB5TlRBZ01Da2lQangxYzJVZ1pHRjBZUzFqUFNJMVJTSWdlR3hwYm1zNmFISmxaajBpSTAxS1dDMDNMVlJGV0MxT0xUVkZJaTgrUEM5blBqd3ZaejQ4TDJjK1BHY2daR0YwWVMxdGJXd3RibTlrWlQwaWJXNGlJSFJ5WVc1elptOXliVDBpZEhKaGJuTnNZWFJsS0RZd05Dd3RNVFV3S1NCelkyRnNaU2d3TGpjd055a2lQangxYzJVZ1pHRjBZUzFqUFNJek1TSWdlR3hwYm1zNmFISmxaajBpSTAxS1dDMDNMVlJGV0MxT0xUTXhJaTgrUEM5blBqd3ZaejQ4WnlCa1lYUmhMVzF0YkMxdWIyUmxQU0p0YzNWaUlpQjBjbUZ1YzJadmNtMDlJblJ5WVc1emJHRjBaU2cyT1RNMUxqUXNNQ2tpUGp4bklHUmhkR0V0Ylcxc0xXNXZaR1U5SWxSbFdFRjBiMjBpSUdSaGRHRXRiV3A0TFhSbGVHTnNZWE56UFNKUFVrUWlQanhuSUdSaGRHRXRiVzFzTFc1dlpHVTlJbTF2ZG1WeUlqNDhaeUJrWVhSaExXMXRiQzF1YjJSbFBTSnRhU0krUEhWelpTQmtZWFJoTFdNOUlqRkVOekJGSWlCNGJHbHVhenBvY21WbVBTSWpUVXBZTFRjdFZFVllMVWt0TVVRM01FVWlMejQ4TDJjK1BHY2daR0YwWVMxdGJXd3RibTlrWlQwaWJXOGlJSFJ5WVc1elptOXliVDBpZEhKaGJuTnNZWFJsS0RJNE5TNDFMREUyS1NCMGNtRnVjMnhoZEdVb0xUSTFNQ0F3S1NJK1BIVnpaU0JrWVhSaExXTTlJalZGSWlCNGJHbHVhenBvY21WbVBTSWpUVXBZTFRjdFZFVllMVTR0TlVVaUx6NDhMMmMrUEM5blBqd3ZaejQ4WnlCa1lYUmhMVzF0YkMxdWIyUmxQU0p0YmlJZ2RISmhibk5tYjNKdFBTSjBjbUZ1YzJ4aGRHVW9OakEwTEMweE5UQXBJSE5qWVd4bEtEQXVOekEzS1NJK1BIVnpaU0JrWVhSaExXTTlJak15SWlCNGJHbHVhenBvY21WbVBTSWpUVXBZTFRjdFZFVllMVTR0TXpJaUx6NDhMMmMrUEM5blBqeG5JR1JoZEdFdGJXMXNMVzV2WkdVOUltMXpkV0lpSUhSeVlXNXpabTl5YlQwaWRISmhibk5zWVhSbEtEYzVORE1zTUNraVBqeG5JR1JoZEdFdGJXMXNMVzV2WkdVOUlsUmxXRUYwYjIwaUlHUmhkR0V0YldwNExYUmxlR05zWVhOelBTSlBVa1FpUGp4bklHUmhkR0V0Ylcxc0xXNXZaR1U5SW0xdmRtVnlJajQ4WnlCa1lYUmhMVzF0YkMxdWIyUmxQU0p0YVNJK1BIVnpaU0JrWVhSaExXTTlJakZFTkRRMElpQjRiR2x1YXpwb2NtVm1QU0lqVFVwWUxUY3RWRVZZTFVrdE1VUTBORFFpTHo0OEwyYytQR2NnWkdGMFlTMXRiV3d0Ym05a1pUMGliVzhpSUhSeVlXNXpabTl5YlQwaWRISmhibk5zWVhSbEtEUTNPQzQ0TERJM09Da2dkSEpoYm5Oc1lYUmxLQzB5TlRBZ01Da2lQangxYzJVZ1pHRjBZUzFqUFNJMVJTSWdlR3hwYm1zNmFISmxaajBpSTAxS1dDMDNMVlJGV0MxT0xUVkZJaTgrUEM5blBqd3ZaejQ4TDJjK1BHY2daR0YwWVMxdGJXd3RibTlrWlQwaWJXa2lJSFJ5WVc1elptOXliVDBpZEhKaGJuTnNZWFJsS0RneU5Dd3RNVFV3S1NCelkyRnNaU2d3TGpjd055a2lQangxYzJVZ1pHRjBZUzFqUFNJeFJEUTFOeUlnZUd4cGJtczZhSEpsWmowaUkwMUtXQzAzTFZSRldDMUpMVEZFTkRVM0lpOCtQQzluUGp3dlp6NDhaeUJrWVhSaExXMXRiQzF1YjJSbFBTSnRieUlnZEhKaGJuTm1iM0p0UFNKMGNtRnVjMnhoZEdVb09URXdPQzR6TERBcElqNDhkWE5sSUdSaGRHRXRZejBpTWpnaUlIaHNhVzVyT21oeVpXWTlJaU5OU2xndE55MVVSVmd0VGkweU9DSXZQand2Wno0OFp5QmtZWFJoTFcxdGJDMXViMlJsUFNKdGFTSWdkSEpoYm5ObWIzSnRQU0owY21GdWMyeGhkR1VvT1RRNU55NHpMREFwSWo0OGRYTmxJR1JoZEdFdFl6MGlNVVEwTmpBaUlIaHNhVzVyT21oeVpXWTlJaU5OU2xndE55MVVSVmd0U1MweFJEUTJNQ0l2UGp3dlp6NDhaeUJrWVhSaExXMXRiQzF1YjJSbFBTSnRieUlnZEhKaGJuTm1iM0p0UFNKMGNtRnVjMnhoZEdVb09UazJOaTR6TERBcElqNDhkWE5sSUdSaGRHRXRZejBpTWpraUlIaHNhVzVyT21oeVpXWTlJaU5OU2xndE55MVVSVmd0VGkweU9TSXZQand2Wno0OFp5QmtZWFJoTFcxdGJDMXViMlJsUFNKVVpWaEJkRzl0SWlCa1lYUmhMVzFxZUMxMFpYaGpiR0Z6Y3owaVQxSkVJaUIwY21GdWMyWnZjbTA5SW5SeVlXNXpiR0YwWlNneE1ETTFOUzR6TERBcElqNDhaeUJrWVhSaExXMXRiQzF1YjJSbFBTSnRieUlnZEhKaGJuTm1iM0p0UFNKMGNtRnVjMnhoZEdVb01DQXRNQzQxS1NJK1BIVnpaU0JrWVhSaExXTTlJamRESWlCNGJHbHVhenBvY21WbVBTSWpUVXBZTFRjdFZFVllMVTR0TjBNaUx6NDhMMmMrUEM5blBqeG5JR1JoZEdFdGJXMXNMVzV2WkdVOUltMXZJaUIwY21GdWMyWnZjbTA5SW5SeVlXNXpiR0YwWlNneE1Ea3hNUzR4TERBcElqNDhkWE5sSUdSaGRHRXRZejBpTWpJMk5DSWdlR3hwYm1zNmFISmxaajBpSTAxS1dDMDNMVlJGV0MxT0xUSXlOalFpTHo0OEwyYytQR2NnWkdGMFlTMXRiV3d0Ym05a1pUMGlWR1ZZUVhSdmJTSWdaR0YwWVMxdGFuZ3RkR1Y0WTJ4aGMzTTlJazlTUkNJZ2RISmhibk5tYjNKdFBTSjBjbUZ1YzJ4aGRHVW9NVEU1TmpZdU9Td3dLU0krUEdjZ1pHRjBZUzF0Yld3dGJtOWtaVDBpYlc4aUlIUnlZVzV6Wm05eWJUMGlkSEpoYm5Oc1lYUmxLREFnTFRBdU5Ta2lQangxYzJVZ1pHRjBZUzFqUFNJM1F5SWdlR3hwYm1zNmFISmxaajBpSTAxS1dDMDNMVlJGV0MxT0xUZERJaTgrUEM5blBqd3ZaejQ4WnlCa1lYUmhMVzF0YkMxdWIyUmxQU0pVWlZoQmRHOXRJaUJrWVhSaExXMXFlQzEwWlhoamJHRnpjejBpVDFKRUlpQjBjbUZ1YzJadmNtMDlJblJ5WVc1emJHRjBaU2d4TWpJME5DNDVMREFwSWo0OFp5QmtZWFJoTFcxdGJDMXViMlJsUFNKdGJ5SWdkSEpoYm5ObWIzSnRQU0owY21GdWMyeGhkR1VvTUNBdE1DNDFLU0krUEhWelpTQmtZWFJoTFdNOUlqZERJaUI0YkdsdWF6cG9jbVZtUFNJalRVcFlMVGN0VkVWWUxVNHROME1pTHo0OEwyYytQQzluUGp4bklHUmhkR0V0Ylcxc0xXNXZaR1U5SW0xemRXSWlJSFJ5WVc1elptOXliVDBpZEhKaGJuTnNZWFJsS0RFeU5USXlMamtzTUNraVBqeG5JR1JoZEdFdGJXMXNMVzV2WkdVOUltMXBJajQ4ZFhObElHUmhkR0V0WXowaU1VUTBORFFpSUhoc2FXNXJPbWh5WldZOUlpTk5TbGd0TnkxVVJWZ3RTUzB4UkRRME5DSXZQand2Wno0OFp5QmtZWFJoTFcxdGJDMXViMlJsUFNKdGFTSWdkSEpoYm5ObWIzSnRQU0owY21GdWMyeGhkR1VvT0RJMExDMHhOVEFwSUhOallXeGxLREF1TnpBM0tTSStQSFZ6WlNCa1lYUmhMV005SWpGRU5EVTNJaUI0YkdsdWF6cG9jbVZtUFNJalRVcFlMVGN0VkVWWUxVa3RNVVEwTlRjaUx6NDhMMmMrUEM5blBqeG5JR1JoZEdFdGJXMXNMVzV2WkdVOUltMXZJaUIwY21GdWMyWnZjbTA5SW5SeVlXNXpiR0YwWlNneE16WTRPQzR5TERBcElqNDhkWE5sSUdSaGRHRXRZejBpTWpnaUlIaHNhVzVyT21oeVpXWTlJaU5OU2xndE55MVVSVmd0VGkweU9DSXZQand2Wno0OFp5QmtZWFJoTFcxdGJDMXViMlJsUFNKdGFTSWdkSEpoYm5ObWIzSnRQU0owY21GdWMyeGhkR1VvTVRRd056Y3VNaXd3S1NJK1BIVnpaU0JrWVhSaExXTTlJakZFTkRZd0lpQjRiR2x1YXpwb2NtVm1QU0lqVFVwWUxUY3RWRVZZTFVrdE1VUTBOakFpTHo0OEwyYytQR2NnWkdGMFlTMXRiV3d0Ym05a1pUMGliVzhpSUhSeVlXNXpabTl5YlQwaWRISmhibk5zWVhSbEtERTBOVFEyTGpJc01Da2lQangxYzJVZ1pHRjBZUzFqUFNJeU9TSWdlR3hwYm1zNmFISmxaajBpSTAxS1dDMDNMVlJGV0MxT0xUSTVJaTgrUEM5blBqeG5JR1JoZEdFdGJXMXNMVzV2WkdVOUltMXZJaUIwY21GdWMyWnZjbTA5SW5SeVlXNXpiR0YwWlNneE5URTFOeTQwTERBcElqNDhkWE5sSUdSaGRHRXRZejBpTWpJeE1pSWdlR3hwYm1zNmFISmxaajBpSTAxS1dDMDNMVlJGV0MxT0xUSXlNVElpTHo0OEwyYytQR2NnWkdGMFlTMXRiV3d0Ym05a1pUMGliWE4xWWlJZ2RISmhibk5tYjNKdFBTSjBjbUZ1YzJ4aGRHVW9NVFl4TlRjdU5pd3dLU0krUEdjZ1pHRjBZUzF0Yld3dGJtOWtaVDBpVkdWWVFYUnZiU0lnWkdGMFlTMXRhbmd0ZEdWNFkyeGhjM005SWs5U1JDSStQR2NnWkdGMFlTMXRiV3d0Ym05a1pUMGliVzkyWlhJaVBqeG5JR1JoZEdFdGJXMXNMVzV2WkdVOUltMXBJajQ4ZFhObElHUmhkR0V0WXowaU1VUTBORFFpSUhoc2FXNXJPbWh5WldZOUlpTk5TbGd0TnkxVVJWZ3RTUzB4UkRRME5DSXZQand2Wno0OFp5QmtZWFJoTFcxdGJDMXViMlJsUFNKdGJ5SWdkSEpoYm5ObWIzSnRQU0owY21GdWMyeGhkR1VvTkRjNExqZ3NNamM0S1NCMGNtRnVjMnhoZEdVb0xUSTFNQ0F3S1NJK1BIVnpaU0JrWVhSaExXTTlJalZGSWlCNGJHbHVhenBvY21WbVBTSWpUVXBZTFRjdFZFVllMVTR0TlVVaUx6NDhMMmMrUEM5blBqd3ZaejQ4WnlCa1lYUmhMVzF0YkMxdWIyUmxQU0p0YVNJZ2RISmhibk5tYjNKdFBTSjBjbUZ1YzJ4aGRHVW9PREkwTEMweE5UQXBJSE5qWVd4bEtEQXVOekEzS1NJK1BIVnpaU0JrWVhSaExXTTlJakZFTkRVM0lpQjRiR2x1YXpwb2NtVm1QU0lqVFVwWUxUY3RWRVZZTFVrdE1VUTBOVGNpTHo0OEwyYytQQzluUGp4bklHUmhkR0V0Ylcxc0xXNXZaR1U5SW0xdklpQjBjbUZ1YzJadmNtMDlJblJ5WVc1emJHRjBaU2d4TnpNeU15d3dLU0krUEhWelpTQmtZWFJoTFdNOUlqSTRJaUI0YkdsdWF6cG9jbVZtUFNJalRVcFlMVGN0VkVWWUxVNHRNamdpTHo0OEwyYytQR2NnWkdGMFlTMXRiV3d0Ym05a1pUMGliV2tpSUhSeVlXNXpabTl5YlQwaWRISmhibk5zWVhSbEtERTNOekV5TERBcElqNDhkWE5sSUdSaGRHRXRZejBpTVVRME5qQWlJSGhzYVc1ck9taHlaV1k5SWlOTlNsZ3ROeTFVUlZndFNTMHhSRFEyTUNJdlBqd3ZaejQ4WnlCa1lYUmhMVzF0YkMxdWIyUmxQU0p0YnlJZ2RISmhibk5tYjNKdFBTSjBjbUZ1YzJ4aGRHVW9NVGd4T0RFc01Da2lQangxYzJVZ1pHRjBZUzFqUFNJeU9TSWdlR3hwYm1zNmFISmxaajBpSTAxS1dDMDNMVlJGV0MxT0xUSTVJaTgrUEM5blBqeG5JR1JoZEdFdGJXMXNMVzV2WkdVOUlsUmxXRUYwYjIwaUlHUmhkR0V0YldwNExYUmxlR05zWVhOelBTSlBVa1FpSUhSeVlXNXpabTl5YlQwaWRISmhibk5zWVhSbEtERTROVGN3TERBcElqNDhaeUJrWVhSaExXMXRiQzF1YjJSbFBTSnRieUlnZEhKaGJuTm1iM0p0UFNKMGNtRnVjMnhoZEdVb01DQXRNQzQxS1NJK1BIVnpaU0JrWVhSaExXTTlJamRESWlCNGJHbHVhenBvY21WbVBTSWpUVXBZTFRjdFZFVllMVTR0TjBNaUx6NDhMMmMrUEM5blBqeG5JR1JoZEdFdGJXMXNMVzV2WkdVOUltMXZJaUIwY21GdWMyWnZjbTA5SW5SeVlXNXpiR0YwWlNneE9EZzBPQ3d3S1NCMGNtRnVjMnhoZEdVb01DQXRNQzQxS1NJK1BIVnpaU0JrWVhSaExXTTlJamRESWlCNGJHbHVhenBvY21WbVBTSWpUVXBZTFRjdFZFVllMVTR0TjBNaUx6NDhMMmMrUEM5blBqd3ZaejQ4TDNOMlp6ND0iLAoJIlJlYWxWaWV3U2l6ZUpzb24iIDogIntcImhlaWdodFwiOjQ4Mi4xNDI4NjgwNDE5OTIyLFwid2lkdGhcIjo2NzUwfSIKfQo="/>
    </extobj>
    <extobj name="2384804F-3998-4D57-9195-F3826E402611-16">
      <extobjdata type="2384804F-3998-4D57-9195-F3826E402611" data="ewoJIkltZ1NldHRpbmdKc29uIiA6ICJ7XCJoZWlnaHRcIjoyMy4yMTQyODU3MTQyODU3MSxcIndpZHRoXCI6MjE1LjE3ODU3MTQyODU3MTQyfSIsCgkiTGF0ZXgiIDogImlmICBcXHF1YWRcXHNpZ21hXzFcXHNpZ21hXzJRXzEocykgXFxnZXEgXFxoYXR7XFxzaWdtYX1fMSBcXGhhdHtcXHNpZ21hfV8yXFxoYXR7UX1fMShzKSIsCgkiTGF0ZXhJbWdCYXNlNjQiIDogIlBITjJaeUI0Yld4dWN6MGlhSFIwY0RvdkwzZDNkeTUzTXk1dmNtY3ZNakF3TUM5emRtY2lJSGRwWkhSb1BTSXlOeTQyTW1WNElpQm9aV2xuYUhROUlqSXVPVGt4WlhnaUlISnZiR1U5SW1sdFp5SWdabTlqZFhOaFlteGxQU0ptWVd4elpTSWdkbWxsZDBKdmVEMGlNQ0F0TVRBM01pQXhNakl3Tnk0NUlERXpNaklpSUhodGJHNXpPbmhzYVc1clBTSm9kSFJ3T2k4dmQzZDNMbmN6TG05eVp5OHhPVGs1TDNoc2FXNXJJaUJoY21saExXaHBaR1JsYmowaWRISjFaU0lnYzNSNWJHVTlJblpsY25ScFkyRnNMV0ZzYVdkdU9pQXRNQzQxTmpabGVEc2diV0Y0TFhkcFpIUm9PaUE1T0NVN0lqNDhaR1ZtY3o0OGNHRjBhQ0JwWkQwaVRVcFlMVEV5TFZSRldDMUpMVEZFTkRVMklpQmtQU0pOTVRnMElEWXdNRkV4T0RRZ05qSTBJREl3TXlBMk5ESlVNalEzSURZMk1WRXlOalVnTmpZeElESTNOeUEyTkRsVU1qa3dJRFl4T1ZFeU9UQWdOVGsySURJM01DQTFOemRVTWpJMklEVTFOMUV5TVRFZ05UVTNJREU1T0NBMU5qZFVNVGcwSURZd01GcE5NakVnTWpnM1VUSXhJREk1TlNBek1DQXpNVGhVTlRRZ016WTVWRGs0SURReU1GUXhOVGdnTkRReVVURTVOeUEwTkRJZ01qSXpJRFF4T1ZReU5UQWdNelUzVVRJMU1DQXpOREFnTWpNMklETXdNVlF4T1RZZ01UazJWREUxTkNBNE0xRXhORGtnTmpFZ01UUTVJRFV4VVRFME9TQXlOaUF4TmpZZ01qWlJNVGMxSURJMklERTROU0F5T1ZReU1EZ2dORE5VTWpNMUlEYzRWREkyTUNBeE16ZFJNall6SURFME9TQXlOalVnTVRVeFZESTRNaUF4TlROUk16QXlJREUxTXlBek1ESWdNVFF6VVRNd01pQXhNelVnTWpreklERXhNbFF5TmpnZ05qRlVNakl6SURFeFZERTJNU0F0TVRGUk1USTVJQzB4TVNBeE1ESWdNVEJVTnpRZ056UlJOelFnT1RFZ056a2dNVEEyVkRFeU1pQXlNakJSTVRZd0lETXlNU0F4TmpZZ016UXhWREUzTXlBek9EQlJNVGN6SURRd05DQXhOVFlnTkRBMFNERTFORkV4TWpRZ05EQTBJRGs1SURNM01WUTJNU0F5T0RkUk5qQWdNamcySURVNUlESTRORlExT0NBeU9ERlVOVFlnTWpjNVZEVXpJREkzT0ZRME9TQXlOemhVTkRFZ01qYzRTREkzVVRJeElESTROQ0F5TVNBeU9EZGFJaTgrUEhCaGRHZ2dhV1E5SWsxS1dDMHhNaTFVUlZndFNTMHhSRFExTXlJZ1pEMGlUVEV4T0NBdE1UWXlVVEV5TUNBdE1UWXlJREV5TkNBdE1UWTBWREV6TlNBdE1UWTNWREUwTnlBdE1UWTRVVEUyTUNBdE1UWTRJREUzTVNBdE1UVTFWREU0TnlBdE1USTJVVEU1TnlBdE9Ua2dNakl4SURJM1ZESTJOeUF5TmpkVU1qZzVJRE00TWxZek9EVklNalF5VVRFNU5TQXpPRFVnTVRreUlETTROMUV4T0RnZ016a3dJREU0T0NBek9UZE1NVGsxSURReU5WRXhPVGNnTkRNd0lESXdNeUEwTXpCVU1qVXdJRFF6TVZFeU9UZ2dORE14SURJNU9DQTBNekpSTWprNElEUXpOQ0F6TURjZ05EZ3lWRE14T1NBMU5EQlJNelUySURjd05TQTBOalVnTnpBMVVUVXdNaUEzTURNZ05USTJJRFk0TTFRMU5UQWdOak13VVRVMU1DQTFPVFFnTlRJNUlEVTNPRlEwT0RjZ05UWXhVVFEwTXlBMU5qRWdORFF6SURZd00xRTBORE1nTmpJeUlEUTFOQ0EyTXpaVU5EYzRJRFkxTjB3ME9EY2dOall5VVRRM01TQTJOamdnTkRVM0lEWTJPRkUwTkRVZ05qWTRJRFF6TkNBMk5UaFVOREU1SURZek1GRTBNVElnTmpBeElEUXdNeUExTlRKVU16ZzNJRFEyT1ZRek9EQWdORE16VVRNNE1DQTBNekVnTkRNMUlEUXpNVkUwT0RBZ05ETXhJRFE0TnlBME16QlVORGs0SURReU5GRTBPVGtnTkRJd0lEUTVOaUEwTURkVU5Ea3hJRE01TVZFME9Ea2dNemcySURRNE1pQXpPRFpVTkRJNElETTROVWd6TnpKTU16UTVJREkyTTFFek1ERWdNVFVnTWpneUlDMDBOMUV5TlRVZ0xURXpNaUF5TVRJZ0xURTNNMUV4TnpVZ0xUSXdOU0F4TXprZ0xUSXdOVkV4TURjZ0xUSXdOU0E0TVNBdE1UZzJWRFUxSUMweE16SlJOVFVnTFRrMUlEYzJJQzAzT0ZReE1UZ2dMVFl4VVRFMk1pQXROakVnTVRZeUlDMHhNRE5STVRZeUlDMHhNaklnTVRVeElDMHhNelpVTVRJM0lDMHhOVGRNTVRFNElDMHhOakphSWk4K1BIQmhkR2dnYVdROUlrMUtXQzB4TWkxVVJWZ3RTUzB4UkRjd1JTSWdaRDBpVFRFNE5DQXRNVEZSTVRFMklDMHhNU0EzTkNBek5GUXpNU0F4TkRkUk16RWdNalEzSURFd05DQXpNek5VTWpjMElEUXpNRkV5TnpVZ05ETXhJRFF4TkNBME16RklOVFV5VVRVMU15QTBNekFnTlRVMUlEUXlPVlExTlRrZ05ESTNWRFUyTWlBME1qVlVOVFkxSURReU1sUTFOamNnTkRJd1ZEVTJPU0EwTVRaVU5UY3dJRFF4TWxRMU56RWdOREEzVkRVM01pQTBNREZSTlRjeUlETTFOeUExTURjZ016VTNVVFV3TUNBek5UY2dORGt3SURNMU4xUTBOellnTXpVNFNEUXhOa3cwTWpFZ016UTRVVFF6T1NBek1UQWdORE01SURJMk0xRTBNemtnTVRVeklETTFPU0EzTVZReE9EUWdMVEV4V2swek5qRWdNamM0VVRNMk1TQXpOVGdnTWpjMklETTFPRkV4TlRJZ016VTRJREV4TlNBeE9EUlJNVEUwSURFNE1DQXhNVFFnTVRjNFVURXdOaUF4TkRFZ01UQTJJREV4TjFFeE1EWWdOamNnTVRNeElEUTNWREU0T0NBeU5sRXlORElnTWpZZ01qZzNJRGN6VVRNeE5pQXhNRE1nTXpNMElERTFNMVF6TlRZZ01qTXpWRE0yTVNBeU56aGFJaTgrUEhCaGRHZ2dhV1E5SWsxS1dDMHhNaTFVUlZndFRpMHpNU0lnWkQwaVRUSXhNeUExTnpoTU1qQXdJRFUzTTFFeE9EWWdOVFk0SURFMk1DQTFOak5VTVRBeUlEVTFOa2c0TTFZMk1ESklNVEF5VVRFME9TQTJNRFFnTVRnNUlEWXhOMVF5TkRVZ05qUXhWREkzTXlBMk5qTlJNamMxSURZMk5pQXlPRFVnTmpZMlVUSTVOQ0EyTmpZZ016QXlJRFkyTUZZek5qRk1NekF6SURZeFVUTXhNQ0ExTkNBek1UVWdOVEpVTXpNNUlEUTRWRFF3TVNBME5rZzBNamRXTUVnME1UWlJNemsxSURNZ01qVTNJRE5STVRJeElETWdNVEF3SURCSU9EaFdORFpJTVRFMFVURXpOaUEwTmlBeE5USWdORFpVTVRjM0lEUTNWREU1TXlBMU1GUXlNREVnTlRKVU1qQTNJRFUzVkRJeE15QTJNVlkxTnpoYUlpOCtQSEJoZEdnZ2FXUTlJazFLV0MweE1pMVVSVmd0VGkwek1pSWdaRDBpVFRFd09TQTBNamxST0RJZ05ESTVJRFkySURRME4xUTFNQ0EwT1RGUk5UQWdOVFl5SURFd015QTJNVFJVTWpNMUlEWTJObEV6TWpZZ05qWTJJRE00TnlBMk1UQlVORFE1SURRMk5WRTBORGtnTkRJeUlEUXlPU0F6T0ROVU16Z3hJRE14TlZRek1ERWdNalF4VVRJMk5TQXlNVEFnTWpBeElERTBPVXd4TkRJZ09UTk1NakU0SURreVVUTTNOU0E1TWlBek9EVWdPVGRSTXpreUlEazVJRFF3T1NBeE9EWldNVGc1U0RRME9WWXhPRFpSTkRRNElERTRNeUEwTXpZZ09UVlVOREl4SUROV01FZzFNRll4T1ZZek1WRTFNQ0F6T0NBMU5pQTBObFE0TmlBNE1WRXhNVFVnTVRFeklERXpOaUF4TXpkUk1UUTFJREUwTnlBeE56QWdNVGMwVkRJd05DQXlNVEZVTWpNeklESTBORlF5TmpFZ01qYzRWREk0TkNBek1EaFVNekExSURNME1GUXpNakFnTXpZNVZETXpNeUEwTURGVU16UXdJRFF6TVZRek5ETWdORFkwVVRNME15QTFNamNnTXpBNUlEVTNNMVF5TVRJZ05qRTVVVEUzT1NBMk1Ua2dNVFUwSURZd01sUXhNVGtnTlRZNVZERXdPU0ExTlRCUk1UQTVJRFUwT1NBeE1UUWdOVFE1VVRFek1pQTFORGtnTVRVeElEVXpOVlF4TnpBZ05EZzVVVEUzTUNBME5qUWdNVFUwSURRME4xUXhNRGtnTkRJNVdpSXZQanh3WVhSb0lHbGtQU0pOU2xndE1USXRWRVZZTFVrdE1VUTBORFFpSUdROUlrMHpPVGtnTFRnd1VUTTVPU0F0TkRjZ05EQXdJQzB6TUZRME1ESWdMVEV4VmkwM1RETTROeUF0TVRGUk16UXhJQzB5TWlBek1ETWdMVEl5VVRJd09DQXRNaklnTVRNNElETTFWRFV4SURJd01WRTFNQ0F5TURrZ05UQWdNalEwVVRVd0lETTBOaUE1T0NBME16aFVNakkzSURZd01WRXpOVEVnTnpBMElEUTNOaUEzTURSUk5URTBJRGN3TkNBMU1qUWdOekF6VVRZeU1TQTJPRGtnTmpnd0lEWXhOMVEzTkRBZ05ETTFVVGMwTUNBeU5UVWdOVGt5SURFd04xRTFNamtnTkRjZ05EWXhJREUyVERRME5DQTRWak5STkRRMElESWdORFE1SUMweU5GUTBOekFnTFRZMlZEVXhOaUF0T0RKUk5UVXhJQzA0TWlBMU9ETWdMVFl3VkRZeU5TQXRNMUUyTXpFZ01URWdOak00SURFeFVUWTBOeUF4TVNBMk5Ea2dNbEUyTkRrZ0xUWWdOak01SUMwek5GUTJNVEVnTFRFd01GUTFOVGNnTFRFMk5WUTBPREVnTFRFNU5GRXpPVGtnTFRFNU5DQXpPVGtnTFRnM1ZpMDRNRnBOTmpNMklEUTJPRkUyTXpZZ05USXpJRFl5TVNBMU5qUlVOVGd3SURZeU5WUTFNekFnTmpVMVZEUTNOeUEyTmpWUk5ESTVJRFkyTlNBek56a2dOalF3VVRJM055QTFPVEVnTWpFMUlEUTJORlF4TlRNZ01qRTJVVEUxTXlBeE1UQWdNakEzSURVNVVUSXpNU0F6T0NBeU16WWdNemhXTkRaUk1qTTJJRGcySURJMk9TQXhNakJVTXpRM0lERTFOVkV6TnpJZ01UVTFJRE01TUNBeE5EUlVOREUzSURFeE5GUTBNamtnT0RKVU5ETTFJRFUxVERRME9DQTJORkUxTVRJZ01UQTRJRFUxTnlBeE9EVlVOakU1SURNek5GUTJNellnTkRZNFdrMHpNVFFnTVRoUk16WXlJREU0SURRd05DQXpPVXcwTURNZ05EbFJNems1SURFd05DQXpOallnTVRFMVVUTTFOQ0F4TVRjZ016UTNJREV4TjFFek5EUWdNVEUzSURNME1TQXhNVGRVTXpNM0lERXhPRkV6TVRjZ01URTRJREk1TmlBNU9GUXlOelFnTlRKUk1qYzBJREU0SURNeE5DQXhPRm9pTHo0OGNHRjBhQ0JwWkQwaVRVcFlMVEV5TFZSRldDMU9MVEk0SWlCa1BTSk5PVFFnTWpVd1VUazBJRE14T1NBeE1EUWdNemd4VkRFeU55QTBPRGhVTVRZMElEVTNObFF5TURJZ05qUXpWREkwTkNBMk9UVlVNamMzSURjeU9WUXpNRElnTnpVd1NETXhOVWd6TVRsUk16TXpJRGMxTUNBek16TWdOelF4VVRNek15QTNNemdnTXpFMklEY3lNRlF5TnpVZ05qWTNWREl5TmlBMU9ERlVNVGcwSURRME0xUXhOamNnTWpVd1ZERTROQ0ExT0ZReU1qVWdMVGd4VkRJM05DQXRNVFkzVkRNeE5pQXRNakl3VkRNek15QXRNalF4VVRNek15QXRNalV3SURNeE9DQXRNalV3U0RNeE5VZ3pNREpNTWpjMElDMHlNalpSTVRnd0lDMHhOREVnTVRNM0lDMHhORlE1TkNBeU5UQmFJaTgrUEhCaGRHZ2dhV1E5SWsxS1dDMHhNaTFVUlZndFNTMHhSRFEyTUNJZ1pEMGlUVEV6TVNBeU9EbFJNVE14SURNeU1TQXhORGNnTXpVMFZESXdNeUEwTVRWVU16QXdJRFEwTWxFek5qSWdORFF5SURNNU1DQTBNVFZVTkRFNUlETTFOVkUwTVRrZ016SXpJRFF3TWlBek1EaFVNelkwSURJNU1sRXpOVEVnTWpreUlETTBNQ0F6TURCVU16STRJRE15TmxFek1qZ2dNelF5SURNek55QXpOVFJVTXpVMElETTNNbFF6TmpjZ016YzRVVE0yT0NBek56Z2dNelk0SURNM09WRXpOamdnTXpneUlETTJNU0F6T0RoVU16TTJJRE01T1ZReU9UY2dOREExVVRJME9TQTBNRFVnTWpJM0lETTNPVlF5TURRZ016STJVVEl3TkNBek1ERWdNakl6SURJNU1WUXlOemdnTWpjMFZETXpNQ0F5TlRsUk16azJJREl6TUNBek9UWWdNVFl6VVRNNU5pQXhNelVnTXpnMUlERXdOMVF6TlRJZ05URlVNamc1SURkVU1UazFJQzB4TUZFeE1UZ2dMVEV3SURnMklERTVWRFV6SURnM1VUVXpJREV5TmlBM05DQXhORE5VTVRFNElERTJNRkV4TXpNZ01UWXdJREUwTmlBeE5URlVNVFl3SURFeU1GRXhOakFnT1RRZ01UUXlJRGMyVkRFeE1TQTFPRkV4TURrZ05UY2dNVEE0SURVM1ZERXdOeUExTlZFeE1EZ2dOVElnTVRFMUlEUTNWREUwTmlBek5GUXlNREVnTWpkUk1qTTNJREkzSURJMk15QXpPRlF6TURFZ05qWlVNekU0SURrM1ZETXlNeUF4TWpKUk16SXpJREUxTUNBek1ESWdNVFkwVkRJMU5DQXhPREZVTVRrMUlERTVObFF4TkRnZ01qTXhVVEV6TVNBeU5UWWdNVE14SURJNE9Wb2lMejQ4Y0dGMGFDQnBaRDBpVFVwWUxURXlMVlJGV0MxT0xUSTVJaUJrUFNKTk5qQWdOelE1VERZMElEYzFNRkUyT1NBM05UQWdOelFnTnpVd1NEZzJUREV4TkNBM01qWlJNakE0SURZME1TQXlOVEVnTlRFMFZESTVOQ0F5TlRCUk1qazBJREU0TWlBeU9EUWdNVEU1VkRJMk1TQXhNbFF5TWpRZ0xUYzJWREU0TmlBdE1UUXpWREUwTlNBdE1UazBWREV4TXlBdE1qSTNWRGt3SUMweU5EWlJPRGNnTFRJME9TQTROaUF0TWpVd1NEYzBVVFkySUMweU5UQWdOak1nTFRJMU1GUTFPQ0F0TWpRM1ZEVTFJQzB5TXpoUk5UWWdMVEl6TnlBMk5pQXRNakkxVVRJeU1TQXROalFnTWpJeElESTFNRlEyTmlBM01qVlJOVFlnTnpNM0lEVTFJRGN6T0ZFMU5TQTNORFlnTmpBZ056UTVXaUl2UGp4d1lYUm9JR2xrUFNKTlNsZ3RNVEl0VkVWWUxVNHRNakkyTlNJZ1pEMGlUVGd6SURZeE5sRTRNeUEyTWpRZ09Ea2dOak13VkRrNUlEWXpObEV4TURjZ05qTTJJREkxTXlBMU5qaFVOVFF6SURRek1WUTJPRGNnTXpZeFVUWTVOQ0F6TlRZZ05qazBJRE0wTmxRMk9EY2dNek14VVRZNE5TQXpNamtnTXprMUlERTVNa3d4TURjZ05UWklNVEF4VVRneklEVTRJRGd6SURjMlVUZ3pJRGMzSURneklEYzVVVGd5SURnMklEazRJRGsxVVRFeE55QXhNRFVnTWpRNElERTJOMUV6TWpZZ01qQTBJRE0zT0NBeU1qaE1OakkySURNME5rd3pOakFnTkRjeVVUSTVNU0ExTURVZ01qQXdJRFUwT0ZFeE1USWdOVGc1SURrNElEVTVOMVE0TXlBMk1UWmFUVGcwSUMweE1UaFJPRFFnTFRFd09DQTVPU0F0T1RoSU5qYzRVVFk1TkNBdE1UQTBJRFk1TkNBdE1URTRVVFk1TkNBdE1UTXdJRFkzT1NBdE1UTTRTRGs0VVRnMElDMHhNekVnT0RRZ0xURXhPRm9pTHo0OGNHRjBhQ0JwWkQwaVRVcFlMVEV5TFZSRldDMU9MVFZGSWlCa1BTSk5NVEV5SURVMk1Fd3lORGtnTmprMFRESTFOeUEyT0RaUk16ZzNJRFUyTWlBek9EY2dOVFl3VERNMk1TQTFNekZSTXpVNUlEVXpNaUF6TURNZ05UZ3hUREkxTUNBMk1qZE1NVGsxSURVNE1GRXhPRElnTlRZNUlERTJPU0ExTlRkVU1UUTRJRFV6T0V3eE5EQWdOVE15VVRFek9DQTFNekFnTVRJMUlEVTBOa3d4TVRJZ05UWXdXaUl2UGp3dlpHVm1jejQ4WnlCemRISnZhMlU5SW1OMWNuSmxiblJEYjJ4dmNpSWdabWxzYkQwaVkzVnljbVZ1ZEVOdmJHOXlJaUJ6ZEhKdmEyVXRkMmxrZEdnOUlqQWlJSFJ5WVc1elptOXliVDBpYzJOaGJHVW9NU3d0TVNraVBqeG5JR1JoZEdFdGJXMXNMVzV2WkdVOUltMWhkR2dpUGp4bklHUmhkR0V0Ylcxc0xXNXZaR1U5SW0xcElqNDhkWE5sSUdSaGRHRXRZejBpTVVRME5UWWlJSGhzYVc1ck9taHlaV1k5SWlOTlNsZ3RNVEl0VkVWWUxVa3RNVVEwTlRZaUx6NDhMMmMrUEdjZ1pHRjBZUzF0Yld3dGJtOWtaVDBpYldraUlIUnlZVzV6Wm05eWJUMGlkSEpoYm5Oc1lYUmxLRE0wTlN3d0tTSStQSFZ6WlNCa1lYUmhMV005SWpGRU5EVXpJaUI0YkdsdWF6cG9jbVZtUFNJalRVcFlMVEV5TFZSRldDMUpMVEZFTkRVeklpOCtQQzluUGp4bklHUmhkR0V0Ylcxc0xXNXZaR1U5SW0xemRIbHNaU0lnZEhKaGJuTm1iM0p0UFNKMGNtRnVjMnhoZEdVb09EazFMREFwSWo0OFp5QmtZWFJoTFcxdGJDMXViMlJsUFNKdGMzQmhZMlVpTHo0OEwyYytQR2NnWkdGMFlTMXRiV3d0Ym05a1pUMGliWE4xWWlJZ2RISmhibk5tYjNKdFBTSjBjbUZ1YzJ4aGRHVW9NVGc1TlN3d0tTSStQR2NnWkdGMFlTMXRiV3d0Ym05a1pUMGliV2tpUGp4MWMyVWdaR0YwWVMxalBTSXhSRGN3UlNJZ2VHeHBibXM2YUhKbFpqMGlJMDFLV0MweE1pMVVSVmd0U1MweFJEY3dSU0l2UGp3dlp6NDhaeUJrWVhSaExXMXRiQzF1YjJSbFBTSnRiaUlnZEhKaGJuTm1iM0p0UFNKMGNtRnVjMnhoZEdVb05qQTBMQzB4TlRBcElITmpZV3hsS0RBdU56QTNLU0krUEhWelpTQmtZWFJoTFdNOUlqTXhJaUI0YkdsdWF6cG9jbVZtUFNJalRVcFlMVEV5TFZSRldDMU9MVE14SWk4K1BDOW5Qand2Wno0OFp5QmtZWFJoTFcxdGJDMXViMlJsUFNKdGMzVmlJaUIwY21GdWMyWnZjbTA5SW5SeVlXNXpiR0YwWlNneU9UQXlMallzTUNraVBqeG5JR1JoZEdFdGJXMXNMVzV2WkdVOUltMXBJajQ4ZFhObElHUmhkR0V0WXowaU1VUTNNRVVpSUhoc2FXNXJPbWh5WldZOUlpTk5TbGd0TVRJdFZFVllMVWt0TVVRM01FVWlMejQ4TDJjK1BHY2daR0YwWVMxdGJXd3RibTlrWlQwaWJXNGlJSFJ5WVc1elptOXliVDBpZEhKaGJuTnNZWFJsS0RZd05Dd3RNVFV3S1NCelkyRnNaU2d3TGpjd055a2lQangxYzJVZ1pHRjBZUzFqUFNJek1pSWdlR3hwYm1zNmFISmxaajBpSTAxS1dDMHhNaTFVUlZndFRpMHpNaUl2UGp3dlp6NDhMMmMrUEdjZ1pHRjBZUzF0Yld3dGJtOWtaVDBpYlhOMVlpSWdkSEpoYm5ObWIzSnRQU0owY21GdWMyeGhkR1VvTXpreE1DNHhMREFwSWo0OFp5QmtZWFJoTFcxdGJDMXViMlJsUFNKdGFTSStQSFZ6WlNCa1lYUmhMV005SWpGRU5EUTBJaUI0YkdsdWF6cG9jbVZtUFNJalRVcFlMVEV5TFZSRldDMUpMVEZFTkRRMElpOCtQQzluUGp4bklHUmhkR0V0Ylcxc0xXNXZaR1U5SW0xdUlpQjBjbUZ1YzJadmNtMDlJblJ5WVc1emJHRjBaU2c0TWpRc0xURTFNQ2tnYzJOaGJHVW9NQzQzTURjcElqNDhkWE5sSUdSaGRHRXRZejBpTXpFaUlIaHNhVzVyT21oeVpXWTlJaU5OU2xndE1USXRWRVZZTFU0dE16RWlMejQ4TDJjK1BDOW5QanhuSUdSaGRHRXRiVzFzTFc1dlpHVTlJbTF2SWlCMGNtRnVjMlp2Y20wOUluUnlZVzV6YkdGMFpTZzFNVE0zTGpjc01Da2lQangxYzJVZ1pHRjBZUzFqUFNJeU9DSWdlR3hwYm1zNmFISmxaajBpSTAxS1dDMHhNaTFVUlZndFRpMHlPQ0l2UGp3dlp6NDhaeUJrWVhSaExXMXRiQzF1YjJSbFBTSnRhU0lnZEhKaGJuTm1iM0p0UFNKMGNtRnVjMnhoZEdVb05UVXlOaTQzTERBcElqNDhkWE5sSUdSaGRHRXRZejBpTVVRME5qQWlJSGhzYVc1ck9taHlaV1k5SWlOTlNsZ3RNVEl0VkVWWUxVa3RNVVEwTmpBaUx6NDhMMmMrUEdjZ1pHRjBZUzF0Yld3dGJtOWtaVDBpYlc4aUlIUnlZVzV6Wm05eWJUMGlkSEpoYm5Oc1lYUmxLRFU1T1RVdU55d3dLU0krUEhWelpTQmtZWFJoTFdNOUlqSTVJaUI0YkdsdWF6cG9jbVZtUFNJalRVcFlMVEV5TFZSRldDMU9MVEk1SWk4K1BDOW5QanhuSUdSaGRHRXRiVzFzTFc1dlpHVTlJbTF2SWlCMGNtRnVjMlp2Y20wOUluUnlZVzV6YkdGMFpTZzJOall5TGpRc01Da2lQangxYzJVZ1pHRjBZUzFqUFNJeU1qWTFJaUI0YkdsdWF6cG9jbVZtUFNJalRVcFlMVEV5TFZSRldDMU9MVEl5TmpVaUx6NDhMMmMrUEdjZ1pHRjBZUzF0Yld3dGJtOWtaVDBpYlhOMVlpSWdkSEpoYm5ObWIzSnRQU0owY21GdWMyeGhkR1VvTnpjeE9DNHlMREFwSWo0OFp5QmtZWFJoTFcxdGJDMXViMlJsUFNKVVpWaEJkRzl0SWlCa1lYUmhMVzFxZUMxMFpYaGpiR0Z6Y3owaVQxSkVJajQ4WnlCa1lYUmhMVzF0YkMxdWIyUmxQU0p0YjNabGNpSStQR2NnWkdGMFlTMXRiV3d0Ym05a1pUMGliV2tpUGp4MWMyVWdaR0YwWVMxalBTSXhSRGN3UlNJZ2VHeHBibXM2YUhKbFpqMGlJMDFLV0MweE1pMVVSVmd0U1MweFJEY3dSU0l2UGp3dlp6NDhaeUJrWVhSaExXMXRiQzF1YjJSbFBTSnRieUlnZEhKaGJuTm1iM0p0UFNKMGNtRnVjMnhoZEdVb01qZzFMalVzTVRZcElIUnlZVzV6YkdGMFpTZ3RNalV3SURBcElqNDhkWE5sSUdSaGRHRXRZejBpTlVVaUlIaHNhVzVyT21oeVpXWTlJaU5OU2xndE1USXRWRVZZTFU0dE5VVWlMejQ4TDJjK1BDOW5Qand2Wno0OFp5QmtZWFJoTFcxdGJDMXViMlJsUFNKdGJpSWdkSEpoYm5ObWIzSnRQU0owY21GdWMyeGhkR1VvTmpBMExDMHhOVEFwSUhOallXeGxLREF1TnpBM0tTSStQSFZ6WlNCa1lYUmhMV005SWpNeElpQjRiR2x1YXpwb2NtVm1QU0lqVFVwWUxURXlMVlJGV0MxT0xUTXhJaTgrUEM5blBqd3ZaejQ4WnlCa1lYUmhMVzF0YkMxdWIyUmxQU0p0YzNWaUlpQjBjbUZ1YzJadmNtMDlJblJ5WVc1emJHRjBaU2c0TnpJMUxqZ3NNQ2tpUGp4bklHUmhkR0V0Ylcxc0xXNXZaR1U5SWxSbFdFRjBiMjBpSUdSaGRHRXRiV3A0TFhSbGVHTnNZWE56UFNKUFVrUWlQanhuSUdSaGRHRXRiVzFzTFc1dlpHVTlJbTF2ZG1WeUlqNDhaeUJrWVhSaExXMXRiQzF1YjJSbFBTSnRhU0krUEhWelpTQmtZWFJoTFdNOUlqRkVOekJGSWlCNGJHbHVhenBvY21WbVBTSWpUVXBZTFRFeUxWUkZXQzFKTFRGRU56QkZJaTgrUEM5blBqeG5JR1JoZEdFdGJXMXNMVzV2WkdVOUltMXZJaUIwY21GdWMyWnZjbTA5SW5SeVlXNXpiR0YwWlNneU9EVXVOU3d4TmlrZ2RISmhibk5zWVhSbEtDMHlOVEFnTUNraVBqeDFjMlVnWkdGMFlTMWpQU0kxUlNJZ2VHeHBibXM2YUhKbFpqMGlJMDFLV0MweE1pMVVSVmd0VGkwMVJTSXZQand2Wno0OEwyYytQQzluUGp4bklHUmhkR0V0Ylcxc0xXNXZaR1U5SW0xdUlpQjBjbUZ1YzJadmNtMDlJblJ5WVc1emJHRjBaU2cyTURRc0xURTFNQ2tnYzJOaGJHVW9NQzQzTURjcElqNDhkWE5sSUdSaGRHRXRZejBpTXpJaUlIaHNhVzVyT21oeVpXWTlJaU5OU2xndE1USXRWRVZZTFU0dE16SWlMejQ4TDJjK1BDOW5QanhuSUdSaGRHRXRiVzFzTFc1dlpHVTlJbTF6ZFdJaUlIUnlZVzV6Wm05eWJUMGlkSEpoYm5Oc1lYUmxLRGszTXpNdU15d3dLU0krUEdjZ1pHRjBZUzF0Yld3dGJtOWtaVDBpVkdWWVFYUnZiU0lnWkdGMFlTMXRhbmd0ZEdWNFkyeGhjM005SWs5U1JDSStQR2NnWkdGMFlTMXRiV3d0Ym05a1pUMGliVzkyWlhJaVBqeG5JR1JoZEdFdGJXMXNMVzV2WkdVOUltMXBJajQ4ZFhObElHUmhkR0V0WXowaU1VUTBORFFpSUhoc2FXNXJPbWh5WldZOUlpTk5TbGd0TVRJdFZFVllMVWt0TVVRME5EUWlMejQ4TDJjK1BHY2daR0YwWVMxdGJXd3RibTlrWlQwaWJXOGlJSFJ5WVc1elptOXliVDBpZEhKaGJuTnNZWFJsS0RRM09DNDRMREkzT0NrZ2RISmhibk5zWVhSbEtDMHlOVEFnTUNraVBqeDFjMlVnWkdGMFlTMWpQU0kxUlNJZ2VHeHBibXM2YUhKbFpqMGlJMDFLV0MweE1pMVVSVmd0VGkwMVJTSXZQand2Wno0OEwyYytQQzluUGp4bklHUmhkR0V0Ylcxc0xXNXZaR1U5SW0xdUlpQjBjbUZ1YzJadmNtMDlJblJ5WVc1emJHRjBaU2c0TWpRc0xURTFNQ2tnYzJOaGJHVW9NQzQzTURjcElqNDhkWE5sSUdSaGRHRXRZejBpTXpFaUlIaHNhVzVyT21oeVpXWTlJaU5OU2xndE1USXRWRVZZTFU0dE16RWlMejQ4TDJjK1BDOW5QanhuSUdSaGRHRXRiVzFzTFc1dlpHVTlJbTF2SWlCMGNtRnVjMlp2Y20wOUluUnlZVzV6YkdGMFpTZ3hNRGsyTUM0NUxEQXBJajQ4ZFhObElHUmhkR0V0WXowaU1qZ2lJSGhzYVc1ck9taHlaV1k5SWlOTlNsZ3RNVEl0VkVWWUxVNHRNamdpTHo0OEwyYytQR2NnWkdGMFlTMXRiV3d0Ym05a1pUMGliV2tpSUhSeVlXNXpabTl5YlQwaWRISmhibk5zWVhSbEtERXhNelE1TGprc01Da2lQangxYzJVZ1pHRjBZUzFqUFNJeFJEUTJNQ0lnZUd4cGJtczZhSEpsWmowaUkwMUtXQzB4TWkxVVJWZ3RTUzB4UkRRMk1DSXZQand2Wno0OFp5QmtZWFJoTFcxdGJDMXViMlJsUFNKdGJ5SWdkSEpoYm5ObWIzSnRQU0owY21GdWMyeGhkR1VvTVRFNE1UZ3VPU3d3S1NJK1BIVnpaU0JrWVhSaExXTTlJakk1SWlCNGJHbHVhenBvY21WbVBTSWpUVXBZTFRFeUxWUkZXQzFPTFRJNUlpOCtQQzluUGp3dlp6NDhMMmMrUEM5emRtYysiLAoJIlJlYWxWaWV3U2l6ZUpzb24iIDogIntcImhlaWdodFwiOjQ2NC4yODU2OTc5MzcwMTE3LFwid2lkdGhcIjo0MzAzLjU3MTQ3MjE2Nzk2OX0iCn0K"/>
    </extobj>
    <extobj name="2384804F-3998-4D57-9195-F3826E402611-17">
      <extobjdata type="2384804F-3998-4D57-9195-F3826E402611" data="ewoJIkltZ1NldHRpbmdKc29uIiA6ICJ7XCJoZWlnaHRcIjoyMy4yMTQyODU3MTQyODU3MSxcIndpZHRoXCI6MTgwLjM1NzE0Mjg1NzE0MjgzfSIsCgkiTGF0ZXgiIDogIlxcc2lnbWFfMVxcc2lnbWFfMlFfMShzKSAtIFxcaGF0e1xcc2lnbWF9XzEgXFxoYXR7XFxzaWdtYX1fMiBcXGhhdHtRfV8xKHMpIiwKCSJMYXRleEltZ0Jhc2U2NCIgOiAiUEhOMlp5QjRiV3h1Y3owaWFIUjBjRG92TDNkM2R5NTNNeTV2Y21jdk1qQXdNQzl6ZG1jaUlIZHBaSFJvUFNJeU15NHdPREZsZUNJZ2FHVnBaMmgwUFNJeUxqazVNV1Y0SWlCeWIyeGxQU0pwYldjaUlHWnZZM1Z6WVdKc1pUMGlabUZzYzJVaUlIWnBaWGRDYjNnOUlqQWdMVEV3TnpJZ01UQXlNREV1T0NBeE16SXlJaUI0Yld4dWN6cDRiR2x1YXowaWFIUjBjRG92TDNkM2R5NTNNeTV2Y21jdk1UazVPUzk0YkdsdWF5SWdZWEpwWVMxb2FXUmtaVzQ5SW5SeWRXVWlJSE4wZVd4bFBTSjJaWEowYVdOaGJDMWhiR2xuYmpvZ0xUQXVOVFkyWlhnN0lHMWhlQzEzYVdSMGFEb2dPVGdsT3lJK1BHUmxabk0rUEhCaGRHZ2dhV1E5SWsxS1dDMHlMVlJGV0MxSkxURkVOekJGSWlCa1BTSk5NVGcwSUMweE1WRXhNVFlnTFRFeElEYzBJRE0wVkRNeElERTBOMUV6TVNBeU5EY2dNVEEwSURNek0xUXlOelFnTkRNd1VUSTNOU0EwTXpFZ05ERTBJRFF6TVVnMU5USlJOVFV6SURRek1DQTFOVFVnTkRJNVZEVTFPU0EwTWpkVU5UWXlJRFF5TlZRMU5qVWdOREl5VkRVMk55QTBNakJVTlRZNUlEUXhObFExTnpBZ05ERXlWRFUzTVNBME1EZFVOVGN5SURRd01WRTFOeklnTXpVM0lEVXdOeUF6TlRkUk5UQXdJRE0xTnlBME9UQWdNelUzVkRRM05pQXpOVGhJTkRFMlREUXlNU0F6TkRoUk5ETTVJRE14TUNBME16a2dNall6VVRRek9TQXhOVE1nTXpVNUlEY3hWREU0TkNBdE1URmFUVE0yTVNBeU56aFJNell4SURNMU9DQXlOellnTXpVNFVURTFNaUF6TlRnZ01URTFJREU0TkZFeE1UUWdNVGd3SURFeE5DQXhOemhSTVRBMklERTBNU0F4TURZZ01URTNVVEV3TmlBMk55QXhNekVnTkRkVU1UZzRJREkyVVRJME1pQXlOaUF5T0RjZ056TlJNekUySURFd015QXpNelFnTVRVelZETTFOaUF5TXpOVU16WXhJREkzT0ZvaUx6NDhjR0YwYUNCcFpEMGlUVXBZTFRJdFZFVllMVTR0TXpFaUlHUTlJazB5TVRNZ05UYzRUREl3TUNBMU56TlJNVGcySURVMk9DQXhOakFnTlRZelZERXdNaUExTlRaSU9ETldOakF5U0RFd01sRXhORGtnTmpBMElERTRPU0EyTVRkVU1qUTFJRFkwTVZReU56TWdOall6VVRJM05TQTJOallnTWpnMUlEWTJObEV5T1RRZ05qWTJJRE13TWlBMk5qQldNell4VERNd015QTJNVkV6TVRBZ05UUWdNekUxSURVeVZETXpPU0EwT0ZRME1ERWdORFpJTkRJM1ZqQklOREUyVVRNNU5TQXpJREkxTnlBelVURXlNU0F6SURFd01DQXdTRGc0VmpRMlNERXhORkV4TXpZZ05EWWdNVFV5SURRMlZERTNOeUEwTjFReE9UTWdOVEJVTWpBeElEVXlWREl3TnlBMU4xUXlNVE1nTmpGV05UYzRXaUl2UGp4d1lYUm9JR2xrUFNKTlNsZ3RNaTFVUlZndFRpMHpNaUlnWkQwaVRURXdPU0EwTWpsUk9ESWdOREk1SURZMklEUTBOMVExTUNBME9URlJOVEFnTlRZeUlERXdNeUEyTVRSVU1qTTFJRFkyTmxFek1qWWdOalkySURNNE55QTJNVEJVTkRRNUlEUTJOVkUwTkRrZ05ESXlJRFF5T1NBek9ETlVNemd4SURNeE5WUXpNREVnTWpReFVUSTJOU0F5TVRBZ01qQXhJREUwT1V3eE5ESWdPVE5NTWpFNElEa3lVVE0zTlNBNU1pQXpPRFVnT1RkUk16a3lJRGs1SURRd09TQXhPRFpXTVRnNVNEUTBPVll4T0RaUk5EUTRJREU0TXlBME16WWdPVFZVTkRJeElETldNRWcxTUZZeE9WWXpNVkUxTUNBek9DQTFOaUEwTmxRNE5pQTRNVkV4TVRVZ01URXpJREV6TmlBeE16ZFJNVFExSURFME55QXhOekFnTVRjMFZESXdOQ0F5TVRGVU1qTXpJREkwTkZReU5qRWdNamM0VkRJNE5DQXpNRGhVTXpBMUlETTBNRlF6TWpBZ016WTVWRE16TXlBME1ERlVNelF3SURRek1WUXpORE1nTkRZMFVUTTBNeUExTWpjZ016QTVJRFUzTTFReU1USWdOakU1VVRFM09TQTJNVGtnTVRVMElEWXdNbFF4TVRrZ05UWTVWREV3T1NBMU5UQlJNVEE1SURVME9TQXhNVFFnTlRRNVVURXpNaUExTkRrZ01UVXhJRFV6TlZReE56QWdORGc1VVRFM01DQTBOalFnTVRVMElEUTBOMVF4TURrZ05ESTVXaUl2UGp4d1lYUm9JR2xrUFNKTlNsZ3RNaTFVUlZndFNTMHhSRFEwTkNJZ1pEMGlUVE01T1NBdE9EQlJNems1SUMwME55QTBNREFnTFRNd1ZEUXdNaUF0TVRGV0xUZE1NemczSUMweE1WRXpOREVnTFRJeUlETXdNeUF0TWpKUk1qQTRJQzB5TWlBeE16Z2dNelZVTlRFZ01qQXhVVFV3SURJd09TQTFNQ0F5TkRSUk5UQWdNelEySURrNElEUXpPRlF5TWpjZ05qQXhVVE0xTVNBM01EUWdORGMySURjd05GRTFNVFFnTnpBMElEVXlOQ0EzTUROUk5qSXhJRFk0T1NBMk9EQWdOakUzVkRjME1DQTBNelZSTnpRd0lESTFOU0ExT1RJZ01UQTNVVFV5T1NBME55QTBOakVnTVRaTU5EUTBJRGhXTTFFME5EUWdNaUEwTkRrZ0xUSTBWRFEzTUNBdE5qWlVOVEUySUMwNE1sRTFOVEVnTFRneUlEVTRNeUF0TmpCVU5qSTFJQzB6VVRZek1TQXhNU0EyTXpnZ01URlJOalEzSURFeElEWTBPU0F5VVRZME9TQXROaUEyTXprZ0xUTTBWRFl4TVNBdE1UQXdWRFUxTnlBdE1UWTFWRFE0TVNBdE1UazBVVE01T1NBdE1UazBJRE01T1NBdE9EZFdMVGd3V2swMk16WWdORFk0VVRZek5pQTFNak1nTmpJeElEVTJORlExT0RBZ05qSTFWRFV6TUNBMk5UVlVORGMzSURZMk5WRTBNamtnTmpZMUlETTNPU0EyTkRCUk1qYzNJRFU1TVNBeU1UVWdORFkwVkRFMU15QXlNVFpSTVRVeklERXhNQ0F5TURjZ05UbFJNak14SURNNElESXpOaUF6T0ZZME5sRXlNellnT0RZZ01qWTVJREV5TUZRek5EY2dNVFUxVVRNM01pQXhOVFVnTXprd0lERTBORlEwTVRjZ01URTBWRFF5T1NBNE1sUTBNelVnTlRWTU5EUTRJRFkwVVRVeE1pQXhNRGdnTlRVM0lERTROVlEyTVRrZ016TTBWRFl6TmlBME5qaGFUVE14TkNBeE9GRXpOaklnTVRnZ05EQTBJRE01VERRd015QTBPVkV6T1RrZ01UQTBJRE0yTmlBeE1UVlJNelUwSURFeE55QXpORGNnTVRFM1VUTTBOQ0F4TVRjZ016UXhJREV4TjFRek16Y2dNVEU0VVRNeE55QXhNVGdnTWprMklEazRWREkzTkNBMU1sRXlOelFnTVRnZ016RTBJREU0V2lJdlBqeHdZWFJvSUdsa1BTSk5TbGd0TWkxVVJWZ3RUaTB5T0NJZ1pEMGlUVGswSURJMU1GRTVOQ0F6TVRrZ01UQTBJRE00TVZReE1qY2dORGc0VkRFMk5DQTFOelpVTWpBeUlEWTBNMVF5TkRRZ05qazFWREkzTnlBM01qbFVNekF5SURjMU1FZ3pNVFZJTXpFNVVUTXpNeUEzTlRBZ016TXpJRGMwTVZFek16TWdOek00SURNeE5pQTNNakJVTWpjMUlEWTJOMVF5TWpZZ05UZ3hWREU0TkNBME5ETlVNVFkzSURJMU1GUXhPRFFnTlRoVU1qSTFJQzA0TVZReU56UWdMVEUyTjFRek1UWWdMVEl5TUZRek16TWdMVEkwTVZFek16TWdMVEkxTUNBek1UZ2dMVEkxTUVnek1UVklNekF5VERJM05DQXRNakkyVVRFNE1DQXRNVFF4SURFek55QXRNVFJVT1RRZ01qVXdXaUl2UGp4d1lYUm9JR2xrUFNKTlNsZ3RNaTFVUlZndFNTMHhSRFEyTUNJZ1pEMGlUVEV6TVNBeU9EbFJNVE14SURNeU1TQXhORGNnTXpVMFZESXdNeUEwTVRWVU16QXdJRFEwTWxFek5qSWdORFF5SURNNU1DQTBNVFZVTkRFNUlETTFOVkUwTVRrZ016SXpJRFF3TWlBek1EaFVNelkwSURJNU1sRXpOVEVnTWpreUlETTBNQ0F6TURCVU16STRJRE15TmxFek1qZ2dNelF5SURNek55QXpOVFJVTXpVMElETTNNbFF6TmpjZ016YzRVVE0yT0NBek56Z2dNelk0SURNM09WRXpOamdnTXpneUlETTJNU0F6T0RoVU16TTJJRE01T1ZReU9UY2dOREExVVRJME9TQTBNRFVnTWpJM0lETTNPVlF5TURRZ016STJVVEl3TkNBek1ERWdNakl6SURJNU1WUXlOemdnTWpjMFZETXpNQ0F5TlRsUk16azJJREl6TUNBek9UWWdNVFl6VVRNNU5pQXhNelVnTXpnMUlERXdOMVF6TlRJZ05URlVNamc1SURkVU1UazFJQzB4TUZFeE1UZ2dMVEV3SURnMklERTVWRFV6SURnM1VUVXpJREV5TmlBM05DQXhORE5VTVRFNElERTJNRkV4TXpNZ01UWXdJREUwTmlBeE5URlVNVFl3SURFeU1GRXhOakFnT1RRZ01UUXlJRGMyVkRFeE1TQTFPRkV4TURrZ05UY2dNVEE0SURVM1ZERXdOeUExTlZFeE1EZ2dOVElnTVRFMUlEUTNWREUwTmlBek5GUXlNREVnTWpkUk1qTTNJREkzSURJMk15QXpPRlF6TURFZ05qWlVNekU0SURrM1ZETXlNeUF4TWpKUk16SXpJREUxTUNBek1ESWdNVFkwVkRJMU5DQXhPREZVTVRrMUlERTVObFF4TkRnZ01qTXhVVEV6TVNBeU5UWWdNVE14SURJNE9Wb2lMejQ4Y0dGMGFDQnBaRDBpVFVwWUxUSXRWRVZZTFU0dE1qa2lJR1E5SWswMk1DQTNORGxNTmpRZ056VXdVVFk1SURjMU1DQTNOQ0EzTlRCSU9EWk1NVEUwSURjeU5sRXlNRGdnTmpReElESTFNU0ExTVRSVU1qazBJREkxTUZFeU9UUWdNVGd5SURJNE5DQXhNVGxVTWpZeElERXlWREl5TkNBdE56WlVNVGcySUMweE5ETlVNVFExSUMweE9UUlVNVEV6SUMweU1qZFVPVEFnTFRJME5sRTROeUF0TWpRNUlEZzJJQzB5TlRCSU56UlJOallnTFRJMU1DQTJNeUF0TWpVd1ZEVTRJQzB5TkRkVU5UVWdMVEl6T0ZFMU5pQXRNak0zSURZMklDMHlNalZSTWpJeElDMDJOQ0F5TWpFZ01qVXdWRFkySURjeU5WRTFOaUEzTXpjZ05UVWdOek00VVRVMUlEYzBOaUEyTUNBM05EbGFJaTgrUEhCaGRHZ2dhV1E5SWsxS1dDMHlMVlJGV0MxT0xUSXlNVElpSUdROUlrMDROQ0F5TXpkVU9EUWdNalV3VkRrNElESTNNRWcyTnpsUk5qazBJREkyTWlBMk9UUWdNalV3VkRZM09TQXlNekJJT1RoUk9EUWdNak0zSURnMElESTFNRm9pTHo0OGNHRjBhQ0JwWkQwaVRVcFlMVEl0VkVWWUxVNHROVVVpSUdROUlrMHhNVElnTlRZd1RESTBPU0EyT1RSTU1qVTNJRFk0TmxFek9EY2dOVFl5SURNNE55QTFOakJNTXpZeElEVXpNVkV6TlRrZ05UTXlJRE13TXlBMU9ERk1NalV3SURZeU4wd3hPVFVnTlRnd1VURTRNaUExTmprZ01UWTVJRFUxTjFReE5EZ2dOVE00VERFME1DQTFNekpSTVRNNElEVXpNQ0F4TWpVZ05UUTJUREV4TWlBMU5qQmFJaTgrUEM5a1pXWnpQanhuSUhOMGNtOXJaVDBpWTNWeWNtVnVkRU52Ykc5eUlpQm1hV3hzUFNKamRYSnlaVzUwUTI5c2IzSWlJSE4wY205clpTMTNhV1IwYUQwaU1DSWdkSEpoYm5ObWIzSnRQU0p6WTJGc1pTZ3hMQzB4S1NJK1BHY2daR0YwWVMxdGJXd3RibTlrWlQwaWJXRjBhQ0krUEdjZ1pHRjBZUzF0Yld3dGJtOWtaVDBpYlhOMVlpSStQR2NnWkdGMFlTMXRiV3d0Ym05a1pUMGliV2tpUGp4MWMyVWdaR0YwWVMxalBTSXhSRGN3UlNJZ2VHeHBibXM2YUhKbFpqMGlJMDFLV0MweUxWUkZXQzFKTFRGRU56QkZJaTgrUEM5blBqeG5JR1JoZEdFdGJXMXNMVzV2WkdVOUltMXVJaUIwY21GdWMyWnZjbTA5SW5SeVlXNXpiR0YwWlNnMk1EUXNMVEUxTUNrZ2MyTmhiR1VvTUM0M01EY3BJajQ4ZFhObElHUmhkR0V0WXowaU16RWlJSGhzYVc1ck9taHlaV1k5SWlOTlNsZ3RNaTFVUlZndFRpMHpNU0l2UGp3dlp6NDhMMmMrUEdjZ1pHRjBZUzF0Yld3dGJtOWtaVDBpYlhOMVlpSWdkSEpoYm5ObWIzSnRQU0owY21GdWMyeGhkR1VvTVRBd055NDJMREFwSWo0OFp5QmtZWFJoTFcxdGJDMXViMlJsUFNKdGFTSStQSFZ6WlNCa1lYUmhMV005SWpGRU56QkZJaUI0YkdsdWF6cG9jbVZtUFNJalRVcFlMVEl0VkVWWUxVa3RNVVEzTUVVaUx6NDhMMmMrUEdjZ1pHRjBZUzF0Yld3dGJtOWtaVDBpYlc0aUlIUnlZVzV6Wm05eWJUMGlkSEpoYm5Oc1lYUmxLRFl3TkN3dE1UVXdLU0J6WTJGc1pTZ3dMamN3TnlraVBqeDFjMlVnWkdGMFlTMWpQU0l6TWlJZ2VHeHBibXM2YUhKbFpqMGlJMDFLV0MweUxWUkZXQzFPTFRNeUlpOCtQQzluUGp3dlp6NDhaeUJrWVhSaExXMXRiQzF1YjJSbFBTSnRjM1ZpSWlCMGNtRnVjMlp2Y20wOUluUnlZVzV6YkdGMFpTZ3lNREUxTGpFc01Da2lQanhuSUdSaGRHRXRiVzFzTFc1dlpHVTlJbTFwSWo0OGRYTmxJR1JoZEdFdFl6MGlNVVEwTkRRaUlIaHNhVzVyT21oeVpXWTlJaU5OU2xndE1pMVVSVmd0U1MweFJEUTBOQ0l2UGp3dlp6NDhaeUJrWVhSaExXMXRiQzF1YjJSbFBTSnRiaUlnZEhKaGJuTm1iM0p0UFNKMGNtRnVjMnhoZEdVb09ESTBMQzB4TlRBcElITmpZV3hsS0RBdU56QTNLU0krUEhWelpTQmtZWFJoTFdNOUlqTXhJaUI0YkdsdWF6cG9jbVZtUFNJalRVcFlMVEl0VkVWWUxVNHRNekVpTHo0OEwyYytQQzluUGp4bklHUmhkR0V0Ylcxc0xXNXZaR1U5SW0xdklpQjBjbUZ1YzJadmNtMDlJblJ5WVc1emJHRjBaU2d6TWpReUxqY3NNQ2tpUGp4MWMyVWdaR0YwWVMxalBTSXlPQ0lnZUd4cGJtczZhSEpsWmowaUkwMUtXQzB5TFZSRldDMU9MVEk0SWk4K1BDOW5QanhuSUdSaGRHRXRiVzFzTFc1dlpHVTlJbTFwSWlCMGNtRnVjMlp2Y20wOUluUnlZVzV6YkdGMFpTZ3pOak14TGpjc01Da2lQangxYzJVZ1pHRjBZUzFqUFNJeFJEUTJNQ0lnZUd4cGJtczZhSEpsWmowaUkwMUtXQzB5TFZSRldDMUpMVEZFTkRZd0lpOCtQQzluUGp4bklHUmhkR0V0Ylcxc0xXNXZaR1U5SW0xdklpQjBjbUZ1YzJadmNtMDlJblJ5WVc1emJHRjBaU2cwTVRBd0xqY3NNQ2tpUGp4MWMyVWdaR0YwWVMxalBTSXlPU0lnZUd4cGJtczZhSEpsWmowaUkwMUtXQzB5TFZSRldDMU9MVEk1SWk4K1BDOW5QanhuSUdSaGRHRXRiVzFzTFc1dlpHVTlJbTF2SWlCMGNtRnVjMlp2Y20wOUluUnlZVzV6YkdGMFpTZzBOekV4TGprc01Da2lQangxYzJVZ1pHRjBZUzFqUFNJeU1qRXlJaUI0YkdsdWF6cG9jbVZtUFNJalRVcFlMVEl0VkVWWUxVNHRNakl4TWlJdlBqd3ZaejQ4WnlCa1lYUmhMVzF0YkMxdWIyUmxQU0p0YzNWaUlpQjBjbUZ1YzJadmNtMDlJblJ5WVc1emJHRjBaU2cxTnpFeUxqRXNNQ2tpUGp4bklHUmhkR0V0Ylcxc0xXNXZaR1U5SWxSbFdFRjBiMjBpSUdSaGRHRXRiV3A0TFhSbGVHTnNZWE56UFNKUFVrUWlQanhuSUdSaGRHRXRiVzFzTFc1dlpHVTlJbTF2ZG1WeUlqNDhaeUJrWVhSaExXMXRiQzF1YjJSbFBTSnRhU0krUEhWelpTQmtZWFJoTFdNOUlqRkVOekJGSWlCNGJHbHVhenBvY21WbVBTSWpUVXBZTFRJdFZFVllMVWt0TVVRM01FVWlMejQ4TDJjK1BHY2daR0YwWVMxdGJXd3RibTlrWlQwaWJXOGlJSFJ5WVc1elptOXliVDBpZEhKaGJuTnNZWFJsS0RJNE5TNDFMREUyS1NCMGNtRnVjMnhoZEdVb0xUSTFNQ0F3S1NJK1BIVnpaU0JrWVhSaExXTTlJalZGSWlCNGJHbHVhenBvY21WbVBTSWpUVXBZTFRJdFZFVllMVTR0TlVVaUx6NDhMMmMrUEM5blBqd3ZaejQ4WnlCa1lYUmhMVzF0YkMxdWIyUmxQU0p0YmlJZ2RISmhibk5tYjNKdFBTSjBjbUZ1YzJ4aGRHVW9OakEwTEMweE5UQXBJSE5qWVd4bEtEQXVOekEzS1NJK1BIVnpaU0JrWVhSaExXTTlJak14SWlCNGJHbHVhenBvY21WbVBTSWpUVXBZTFRJdFZFVllMVTR0TXpFaUx6NDhMMmMrUEM5blBqeG5JR1JoZEdFdGJXMXNMVzV2WkdVOUltMXpkV0lpSUhSeVlXNXpabTl5YlQwaWRISmhibk5zWVhSbEtEWTNNVGt1Tnl3d0tTSStQR2NnWkdGMFlTMXRiV3d0Ym05a1pUMGlWR1ZZUVhSdmJTSWdaR0YwWVMxdGFuZ3RkR1Y0WTJ4aGMzTTlJazlTUkNJK1BHY2daR0YwWVMxdGJXd3RibTlrWlQwaWJXOTJaWElpUGp4bklHUmhkR0V0Ylcxc0xXNXZaR1U5SW0xcElqNDhkWE5sSUdSaGRHRXRZejBpTVVRM01FVWlJSGhzYVc1ck9taHlaV1k5SWlOTlNsZ3RNaTFVUlZndFNTMHhSRGN3UlNJdlBqd3ZaejQ4WnlCa1lYUmhMVzF0YkMxdWIyUmxQU0p0YnlJZ2RISmhibk5tYjNKdFBTSjBjbUZ1YzJ4aGRHVW9NamcxTGpVc01UWXBJSFJ5WVc1emJHRjBaU2d0TWpVd0lEQXBJajQ4ZFhObElHUmhkR0V0WXowaU5VVWlJSGhzYVc1ck9taHlaV1k5SWlOTlNsZ3RNaTFVUlZndFRpMDFSU0l2UGp3dlp6NDhMMmMrUEM5blBqeG5JR1JoZEdFdGJXMXNMVzV2WkdVOUltMXVJaUIwY21GdWMyWnZjbTA5SW5SeVlXNXpiR0YwWlNnMk1EUXNMVEUxTUNrZ2MyTmhiR1VvTUM0M01EY3BJajQ4ZFhObElHUmhkR0V0WXowaU16SWlJSGhzYVc1ck9taHlaV1k5SWlOTlNsZ3RNaTFVUlZndFRpMHpNaUl2UGp3dlp6NDhMMmMrUEdjZ1pHRjBZUzF0Yld3dGJtOWtaVDBpYlhOMVlpSWdkSEpoYm5ObWIzSnRQU0owY21GdWMyeGhkR1VvTnpjeU55NHlMREFwSWo0OFp5QmtZWFJoTFcxdGJDMXViMlJsUFNKVVpWaEJkRzl0SWlCa1lYUmhMVzFxZUMxMFpYaGpiR0Z6Y3owaVQxSkVJajQ4WnlCa1lYUmhMVzF0YkMxdWIyUmxQU0p0YjNabGNpSStQR2NnWkdGMFlTMXRiV3d0Ym05a1pUMGliV2tpUGp4MWMyVWdaR0YwWVMxalBTSXhSRFEwTkNJZ2VHeHBibXM2YUhKbFpqMGlJMDFLV0MweUxWUkZXQzFKTFRGRU5EUTBJaTgrUEM5blBqeG5JR1JoZEdFdGJXMXNMVzV2WkdVOUltMXZJaUIwY21GdWMyWnZjbTA5SW5SeVlXNXpiR0YwWlNnME56Z3VPQ3d5TnpncElIUnlZVzV6YkdGMFpTZ3RNalV3SURBcElqNDhkWE5sSUdSaGRHRXRZejBpTlVVaUlIaHNhVzVyT21oeVpXWTlJaU5OU2xndE1pMVVSVmd0VGkwMVJTSXZQand2Wno0OEwyYytQQzluUGp4bklHUmhkR0V0Ylcxc0xXNXZaR1U5SW0xdUlpQjBjbUZ1YzJadmNtMDlJblJ5WVc1emJHRjBaU2c0TWpRc0xURTFNQ2tnYzJOaGJHVW9NQzQzTURjcElqNDhkWE5sSUdSaGRHRXRZejBpTXpFaUlIaHNhVzVyT21oeVpXWTlJaU5OU2xndE1pMVVSVmd0VGkwek1TSXZQand2Wno0OEwyYytQR2NnWkdGMFlTMXRiV3d0Ym05a1pUMGliVzhpSUhSeVlXNXpabTl5YlQwaWRISmhibk5zWVhSbEtEZzVOVFF1T0N3d0tTSStQSFZ6WlNCa1lYUmhMV005SWpJNElpQjRiR2x1YXpwb2NtVm1QU0lqVFVwWUxUSXRWRVZZTFU0dE1qZ2lMejQ4TDJjK1BHY2daR0YwWVMxdGJXd3RibTlrWlQwaWJXa2lJSFJ5WVc1elptOXliVDBpZEhKaGJuTnNZWFJsS0Rrek5ETXVPQ3d3S1NJK1BIVnpaU0JrWVhSaExXTTlJakZFTkRZd0lpQjRiR2x1YXpwb2NtVm1QU0lqVFVwWUxUSXRWRVZZTFVrdE1VUTBOakFpTHo0OEwyYytQR2NnWkdGMFlTMXRiV3d0Ym05a1pUMGliVzhpSUhSeVlXNXpabTl5YlQwaWRISmhibk5zWVhSbEtEazRNVEl1T0N3d0tTSStQSFZ6WlNCa1lYUmhMV005SWpJNUlpQjRiR2x1YXpwb2NtVm1QU0lqVFVwWUxUSXRWRVZZTFU0dE1qa2lMejQ4TDJjK1BDOW5Qand2Wno0OEwzTjJaejQ9IiwKCSJSZWFsVmlld1NpemVKc29uIiA6ICJ7XCJoZWlnaHRcIjo0NjcsXCJ3aWR0aFwiOjM2MDd9Igp9Cg=="/>
    </extobj>
    <extobj name="2384804F-3998-4D57-9195-F3826E402611-18">
      <extobjdata type="2384804F-3998-4D57-9195-F3826E402611" data="ewoJIkltZ1NldHRpbmdKc29uIiA6ICJ7XCJoZWlnaHRcIjoyMy4yMTQyODU3MTQyODU3MSxcIndpZHRoXCI6MTk4LjIxNDI4NTcxNDI4NTd9IiwKCSJMYXRleCIgOiAiXFxsZXEgXFxzaWdtYV8xXFxzaWdtYV8yUV8xKHMpIC0gXFxzaWdtYV8xIFxcc2lnbWFfMiBcXGhhdHtRfV8xKHMpIiwKCSJMYXRleEltZ0Jhc2U2NCIgOiAiUEhOMlp5QjRiV3h1Y3owaWFIUjBjRG92TDNkM2R5NTNNeTV2Y21jdk1qQXdNQzl6ZG1jaUlIZHBaSFJvUFNJeU5TNDBOMlY0SWlCb1pXbG5hSFE5SWpJdU9Ua3haWGdpSUhKdmJHVTlJbWx0WnlJZ1ptOWpkWE5oWW14bFBTSm1ZV3h6WlNJZ2RtbGxkMEp2ZUQwaU1DQXRNVEEzTWlBeE1USTFOeTQxSURFek1qSWlJSGh0Ykc1ek9uaHNhVzVyUFNKb2RIUndPaTh2ZDNkM0xuY3pMbTl5Wnk4eE9UazVMM2hzYVc1cklpQmhjbWxoTFdocFpHUmxiajBpZEhKMVpTSWdjM1I1YkdVOUluWmxjblJwWTJGc0xXRnNhV2R1T2lBdE1DNDFOalpsZURzZ2JXRjRMWGRwWkhSb09pQTVPQ1U3SWo0OFpHVm1jejQ4Y0dGMGFDQnBaRDBpVFVwWUxUY3RWRVZZTFU0dE1qSTJOQ0lnWkQwaVRUWTNOQ0EyTXpaUk5qZ3lJRFl6TmlBMk9EZ2dOak13VkRZNU5DQTJNVFZVTmpnM0lEWXdNVkUyT0RZZ05qQXdJRFF4TnlBME56Sk1NVFV4SURNME5rd3pPVGtnTWpJNFVUWTROeUE1TWlBMk9URWdPRGRSTmprMElEZ3hJRFk1TkNBM05sRTJPVFFnTlRnZ05qYzJJRFUyU0RZM01Fd3pPRElnTVRreVVUa3lJRE15T1NBNU1DQXpNekZST0RNZ016TTJJRGd6SURNME9GRTROQ0F6TlRrZ09UWWdNelkxVVRFd05DQXpOamtnTXpneUlEVXdNRlEyTmpVZ05qTTBVVFkyT1NBMk16WWdOamMwSURZek5scE5PRFFnTFRFeE9GRTROQ0F0TVRBNElEazVJQzA1T0VnMk56aFJOamswSUMweE1EUWdOamswSUMweE1UaFJOamswSUMweE16QWdOamM1SUMweE16aElPVGhST0RRZ0xURXpNU0E0TkNBdE1URTRXaUl2UGp4d1lYUm9JR2xrUFNKTlNsZ3ROeTFVUlZndFNTMHhSRGN3UlNJZ1pEMGlUVEU0TkNBdE1URlJNVEUySUMweE1TQTNOQ0F6TkZRek1TQXhORGRSTXpFZ01qUTNJREV3TkNBek16TlVNamMwSURRek1GRXlOelVnTkRNeElEUXhOQ0EwTXpGSU5UVXlVVFUxTXlBME16QWdOVFUxSURReU9WUTFOVGtnTkRJM1ZEVTJNaUEwTWpWVU5UWTFJRFF5TWxRMU5qY2dOREl3VkRVMk9TQTBNVFpVTlRjd0lEUXhNbFExTnpFZ05EQTNWRFUzTWlBME1ERlJOVGN5SURNMU55QTFNRGNnTXpVM1VUVXdNQ0F6TlRjZ05Ea3dJRE0xTjFRME56WWdNelU0U0RReE5rdzBNakVnTXpRNFVUUXpPU0F6TVRBZ05ETTVJREkyTTFFME16a2dNVFV6SURNMU9TQTNNVlF4T0RRZ0xURXhXazB6TmpFZ01qYzRVVE0yTVNBek5UZ2dNamMySURNMU9GRXhOVElnTXpVNElERXhOU0F4T0RSUk1URTBJREU0TUNBeE1UUWdNVGM0VVRFd05pQXhOREVnTVRBMklERXhOMUV4TURZZ05qY2dNVE14SURRM1ZERTRPQ0F5TmxFeU5ESWdNallnTWpnM0lEY3pVVE14TmlBeE1ETWdNek0wSURFMU0xUXpOVFlnTWpNelZETTJNU0F5TnpoYUlpOCtQSEJoZEdnZ2FXUTlJazFLV0MwM0xWUkZXQzFPTFRNeElpQmtQU0pOTWpFeklEVTNPRXd5TURBZ05UY3pVVEU0TmlBMU5qZ2dNVFl3SURVMk0xUXhNRElnTlRVMlNEZ3pWall3TWtneE1ESlJNVFE1SURZd05DQXhPRGtnTmpFM1ZESTBOU0EyTkRGVU1qY3pJRFkyTTFFeU56VWdOalkySURJNE5TQTJOalpSTWprMElEWTJOaUF6TURJZ05qWXdWak0yTVV3ek1ETWdOakZSTXpFd0lEVTBJRE14TlNBMU1sUXpNemtnTkRoVU5EQXhJRFEyU0RReU4xWXdTRFF4TmxFek9UVWdNeUF5TlRjZ00xRXhNakVnTXlBeE1EQWdNRWc0T0ZZME5rZ3hNVFJSTVRNMklEUTJJREUxTWlBME5sUXhOemNnTkRkVU1Ua3pJRFV3VkRJd01TQTFNbFF5TURjZ05UZFVNakV6SURZeFZqVTNPRm9pTHo0OGNHRjBhQ0JwWkQwaVRVcFlMVGN0VkVWWUxVNHRNeklpSUdROUlrMHhNRGtnTkRJNVVUZ3lJRFF5T1NBMk5pQTBORGRVTlRBZ05Ea3hVVFV3SURVMk1pQXhNRE1nTmpFMFZESXpOU0EyTmpaUk16STJJRFkyTmlBek9EY2dOakV3VkRRME9TQTBOalZSTkRRNUlEUXlNaUEwTWprZ016Z3pWRE00TVNBek1UVlVNekF4SURJME1WRXlOalVnTWpFd0lESXdNU0F4TkRsTU1UUXlJRGt6VERJeE9DQTVNbEV6TnpVZ09USWdNemcxSURrM1VUTTVNaUE1T1NBME1Ea2dNVGcyVmpFNE9VZzBORGxXTVRnMlVUUTBPQ0F4T0RNZ05ETTJJRGsxVkRReU1TQXpWakJJTlRCV01UbFdNekZSTlRBZ016Z2dOVFlnTkRaVU9EWWdPREZSTVRFMUlERXhNeUF4TXpZZ01UTTNVVEUwTlNBeE5EY2dNVGN3SURFM05GUXlNRFFnTWpFeFZESXpNeUF5TkRSVU1qWXhJREkzT0ZReU9EUWdNekE0VkRNd05TQXpOREJVTXpJd0lETTJPVlF6TXpNZ05EQXhWRE0wTUNBME16RlVNelF6SURRMk5GRXpORE1nTlRJM0lETXdPU0ExTnpOVU1qRXlJRFl4T1ZFeE56a2dOakU1SURFMU5DQTJNREpVTVRFNUlEVTJPVlF4TURrZ05UVXdVVEV3T1NBMU5Ea2dNVEUwSURVME9WRXhNeklnTlRRNUlERTFNU0ExTXpWVU1UY3dJRFE0T1ZFeE56QWdORFkwSURFMU5DQTBORGRVTVRBNUlEUXlPVm9pTHo0OGNHRjBhQ0JwWkQwaVRVcFlMVGN0VkVWWUxVa3RNVVEwTkRRaUlHUTlJazB6T1RrZ0xUZ3dVVE01T1NBdE5EY2dOREF3SUMwek1GUTBNRElnTFRFeFZpMDNURE00TnlBdE1URlJNelF4SUMweU1pQXpNRE1nTFRJeVVUSXdPQ0F0TWpJZ01UTTRJRE0xVkRVeElESXdNVkUxTUNBeU1Ea2dOVEFnTWpRMFVUVXdJRE0wTmlBNU9DQTBNemhVTWpJM0lEWXdNVkV6TlRFZ056QTBJRFEzTmlBM01EUlJOVEUwSURjd05DQTFNalFnTnpBelVUWXlNU0EyT0RrZ05qZ3dJRFl4TjFRM05EQWdORE0xVVRjME1DQXlOVFVnTlRreUlERXdOMUUxTWprZ05EY2dORFl4SURFMlREUTBOQ0E0VmpOUk5EUTBJRElnTkRRNUlDMHlORlEwTnpBZ0xUWTJWRFV4TmlBdE9ESlJOVFV4SUMwNE1pQTFPRE1nTFRZd1ZEWXlOU0F0TTFFMk16RWdNVEVnTmpNNElERXhVVFkwTnlBeE1TQTJORGtnTWxFMk5Ea2dMVFlnTmpNNUlDMHpORlEyTVRFZ0xURXdNRlExTlRjZ0xURTJOVlEwT0RFZ0xURTVORkV6T1RrZ0xURTVOQ0F6T1RrZ0xUZzNWaTA0TUZwTk5qTTJJRFEyT0ZFMk16WWdOVEl6SURZeU1TQTFOalJVTlRnd0lEWXlOVlExTXpBZ05qVTFWRFEzTnlBMk5qVlJOREk1SURZMk5TQXpOemtnTmpRd1VUSTNOeUExT1RFZ01qRTFJRFEyTkZReE5UTWdNakUyVVRFMU15QXhNVEFnTWpBM0lEVTVVVEl6TVNBek9DQXlNellnTXpoV05EWlJNak0ySURnMklESTJPU0F4TWpCVU16UTNJREUxTlZFek56SWdNVFUxSURNNU1DQXhORFJVTkRFM0lERXhORlEwTWprZ09ESlVORE0xSURVMVREUTBPQ0EyTkZFMU1USWdNVEE0SURVMU55QXhPRFZVTmpFNUlETXpORlEyTXpZZ05EWTRXazB6TVRRZ01UaFJNell5SURFNElEUXdOQ0F6T1V3ME1ETWdORGxSTXprNUlERXdOQ0F6TmpZZ01URTFVVE0xTkNBeE1UY2dNelEzSURFeE4xRXpORFFnTVRFM0lETTBNU0F4TVRkVU16TTNJREV4T0ZFek1UY2dNVEU0SURJNU5pQTVPRlF5TnpRZ05USlJNamMwSURFNElETXhOQ0F4T0ZvaUx6NDhjR0YwYUNCcFpEMGlUVXBZTFRjdFZFVllMVTR0TWpnaUlHUTlJazA1TkNBeU5UQlJPVFFnTXpFNUlERXdOQ0F6T0RGVU1USTNJRFE0T0ZReE5qUWdOVGMyVkRJd01pQTJORE5VTWpRMElEWTVOVlF5TnpjZ056STVWRE13TWlBM05UQklNekUxU0RNeE9WRXpNek1nTnpVd0lETXpNeUEzTkRGUk16TXpJRGN6T0NBek1UWWdOekl3VkRJM05TQTJOamRVTWpJMklEVTRNVlF4T0RRZ05EUXpWREUyTnlBeU5UQlVNVGcwSURVNFZESXlOU0F0T0RGVU1qYzBJQzB4TmpkVU16RTJJQzB5TWpCVU16TXpJQzB5TkRGUk16TXpJQzB5TlRBZ016RTRJQzB5TlRCSU16RTFTRE13TWt3eU56UWdMVEl5TmxFeE9EQWdMVEUwTVNBeE16Y2dMVEUwVkRrMElESTFNRm9pTHo0OGNHRjBhQ0JwWkQwaVRVcFlMVGN0VkVWWUxVa3RNVVEwTmpBaUlHUTlJazB4TXpFZ01qZzVVVEV6TVNBek1qRWdNVFEzSURNMU5GUXlNRE1nTkRFMVZETXdNQ0EwTkRKUk16WXlJRFEwTWlBek9UQWdOREUxVkRReE9TQXpOVFZSTkRFNUlETXlNeUEwTURJZ016QTRWRE0yTkNBeU9USlJNelV4SURJNU1pQXpOREFnTXpBd1ZETXlPQ0F6TWpaUk16STRJRE0wTWlBek16Y2dNelUwVkRNMU5DQXpOekpVTXpZM0lETTNPRkV6TmpnZ016YzRJRE0yT0NBek56bFJNelk0SURNNE1pQXpOakVnTXpnNFZETXpOaUF6T1RsVU1qazNJRFF3TlZFeU5Ea2dOREExSURJeU55QXpOemxVTWpBMElETXlObEV5TURRZ016QXhJREl5TXlBeU9URlVNamM0SURJM05GUXpNekFnTWpVNVVUTTVOaUF5TXpBZ016azJJREUyTTFFek9UWWdNVE0xSURNNE5TQXhNRGRVTXpVeUlEVXhWREk0T1NBM1ZERTVOU0F0TVRCUk1URTRJQzB4TUNBNE5pQXhPVlExTXlBNE4xRTFNeUF4TWpZZ056UWdNVFF6VkRFeE9DQXhOakJSTVRNeklERTJNQ0F4TkRZZ01UVXhWREUyTUNBeE1qQlJNVFl3SURrMElERTBNaUEzTmxReE1URWdOVGhSTVRBNUlEVTNJREV3T0NBMU4xUXhNRGNnTlRWUk1UQTRJRFV5SURFeE5TQTBOMVF4TkRZZ016UlVNakF4SURJM1VUSXpOeUF5TnlBeU5qTWdNemhVTXpBeElEWTJWRE14T0NBNU4xUXpNak1nTVRJeVVUTXlNeUF4TlRBZ016QXlJREUyTkZReU5UUWdNVGd4VkRFNU5TQXhPVFpVTVRRNElESXpNVkV4TXpFZ01qVTJJREV6TVNBeU9EbGFJaTgrUEhCaGRHZ2dhV1E5SWsxS1dDMDNMVlJGV0MxT0xUSTVJaUJrUFNKTk5qQWdOelE1VERZMElEYzFNRkUyT1NBM05UQWdOelFnTnpVd1NEZzJUREV4TkNBM01qWlJNakE0SURZME1TQXlOVEVnTlRFMFZESTVOQ0F5TlRCUk1qazBJREU0TWlBeU9EUWdNVEU1VkRJMk1TQXhNbFF5TWpRZ0xUYzJWREU0TmlBdE1UUXpWREUwTlNBdE1UazBWREV4TXlBdE1qSTNWRGt3SUMweU5EWlJPRGNnTFRJME9TQTROaUF0TWpVd1NEYzBVVFkySUMweU5UQWdOak1nTFRJMU1GUTFPQ0F0TWpRM1ZEVTFJQzB5TXpoUk5UWWdMVEl6TnlBMk5pQXRNakkxVVRJeU1TQXROalFnTWpJeElESTFNRlEyTmlBM01qVlJOVFlnTnpNM0lEVTFJRGN6T0ZFMU5TQTNORFlnTmpBZ056UTVXaUl2UGp4d1lYUm9JR2xrUFNKTlNsZ3ROeTFVUlZndFRpMHlNakV5SWlCa1BTSk5PRFFnTWpNM1ZEZzBJREkxTUZRNU9DQXlOekJJTmpjNVVUWTVOQ0F5TmpJZ05qazBJREkxTUZRMk56a2dNak13U0RrNFVUZzBJREl6TnlBNE5DQXlOVEJhSWk4K1BIQmhkR2dnYVdROUlrMUtXQzAzTFZSRldDMU9MVFZGSWlCa1BTSk5NVEV5SURVMk1Fd3lORGtnTmprMFRESTFOeUEyT0RaUk16ZzNJRFUyTWlBek9EY2dOVFl3VERNMk1TQTFNekZSTXpVNUlEVXpNaUF6TURNZ05UZ3hUREkxTUNBMk1qZE1NVGsxSURVNE1GRXhPRElnTlRZNUlERTJPU0ExTlRkVU1UUTRJRFV6T0V3eE5EQWdOVE15VVRFek9DQTFNekFnTVRJMUlEVTBOa3d4TVRJZ05UWXdXaUl2UGp3dlpHVm1jejQ4WnlCemRISnZhMlU5SW1OMWNuSmxiblJEYjJ4dmNpSWdabWxzYkQwaVkzVnljbVZ1ZEVOdmJHOXlJaUJ6ZEhKdmEyVXRkMmxrZEdnOUlqQWlJSFJ5WVc1elptOXliVDBpYzJOaGJHVW9NU3d0TVNraVBqeG5JR1JoZEdFdGJXMXNMVzV2WkdVOUltMWhkR2dpUGp4bklHUmhkR0V0Ylcxc0xXNXZaR1U5SW0xdklqNDhkWE5sSUdSaGRHRXRZejBpTWpJMk5DSWdlR3hwYm1zNmFISmxaajBpSTAxS1dDMDNMVlJGV0MxT0xUSXlOalFpTHo0OEwyYytQR2NnWkdGMFlTMXRiV3d0Ym05a1pUMGliWE4xWWlJZ2RISmhibk5tYjNKdFBTSjBjbUZ1YzJ4aGRHVW9NVEExTlM0NExEQXBJajQ4WnlCa1lYUmhMVzF0YkMxdWIyUmxQU0p0YVNJK1BIVnpaU0JrWVhSaExXTTlJakZFTnpCRklpQjRiR2x1YXpwb2NtVm1QU0lqVFVwWUxUY3RWRVZZTFVrdE1VUTNNRVVpTHo0OEwyYytQR2NnWkdGMFlTMXRiV3d0Ym05a1pUMGliVzRpSUhSeVlXNXpabTl5YlQwaWRISmhibk5zWVhSbEtEWXdOQ3d0TVRVd0tTQnpZMkZzWlNnd0xqY3dOeWtpUGp4MWMyVWdaR0YwWVMxalBTSXpNU0lnZUd4cGJtczZhSEpsWmowaUkwMUtXQzAzTFZSRldDMU9MVE14SWk4K1BDOW5Qand2Wno0OFp5QmtZWFJoTFcxdGJDMXViMlJsUFNKdGMzVmlJaUIwY21GdWMyWnZjbTA5SW5SeVlXNXpiR0YwWlNneU1EWXpMak1zTUNraVBqeG5JR1JoZEdFdGJXMXNMVzV2WkdVOUltMXBJajQ4ZFhObElHUmhkR0V0WXowaU1VUTNNRVVpSUhoc2FXNXJPbWh5WldZOUlpTk5TbGd0TnkxVVJWZ3RTUzB4UkRjd1JTSXZQand2Wno0OFp5QmtZWFJoTFcxdGJDMXViMlJsUFNKdGJpSWdkSEpoYm5ObWIzSnRQU0owY21GdWMyeGhkR1VvTmpBMExDMHhOVEFwSUhOallXeGxLREF1TnpBM0tTSStQSFZ6WlNCa1lYUmhMV005SWpNeUlpQjRiR2x1YXpwb2NtVm1QU0lqVFVwWUxUY3RWRVZZTFU0dE16SWlMejQ4TDJjK1BDOW5QanhuSUdSaGRHRXRiVzFzTFc1dlpHVTlJbTF6ZFdJaUlIUnlZVzV6Wm05eWJUMGlkSEpoYm5Oc1lYUmxLRE13TnpBdU9Td3dLU0krUEdjZ1pHRjBZUzF0Yld3dGJtOWtaVDBpYldraVBqeDFjMlVnWkdGMFlTMWpQU0l4UkRRME5DSWdlR3hwYm1zNmFISmxaajBpSTAxS1dDMDNMVlJGV0MxSkxURkVORFEwSWk4K1BDOW5QanhuSUdSaGRHRXRiVzFzTFc1dlpHVTlJbTF1SWlCMGNtRnVjMlp2Y20wOUluUnlZVzV6YkdGMFpTZzRNalFzTFRFMU1Da2djMk5oYkdVb01DNDNNRGNwSWo0OGRYTmxJR1JoZEdFdFl6MGlNekVpSUhoc2FXNXJPbWh5WldZOUlpTk5TbGd0TnkxVVJWZ3RUaTB6TVNJdlBqd3ZaejQ4TDJjK1BHY2daR0YwWVMxdGJXd3RibTlrWlQwaWJXOGlJSFJ5WVc1elptOXliVDBpZEhKaGJuTnNZWFJsS0RReU9UZ3VOQ3d3S1NJK1BIVnpaU0JrWVhSaExXTTlJakk0SWlCNGJHbHVhenBvY21WbVBTSWpUVXBZTFRjdFZFVllMVTR0TWpnaUx6NDhMMmMrUEdjZ1pHRjBZUzF0Yld3dGJtOWtaVDBpYldraUlIUnlZVzV6Wm05eWJUMGlkSEpoYm5Oc1lYUmxLRFEyT0RjdU5Dd3dLU0krUEhWelpTQmtZWFJoTFdNOUlqRkVORFl3SWlCNGJHbHVhenBvY21WbVBTSWpUVXBZTFRjdFZFVllMVWt0TVVRME5qQWlMejQ4TDJjK1BHY2daR0YwWVMxdGJXd3RibTlrWlQwaWJXOGlJSFJ5WVc1elptOXliVDBpZEhKaGJuTnNZWFJsS0RVeE5UWXVOQ3d3S1NJK1BIVnpaU0JrWVhSaExXTTlJakk1SWlCNGJHbHVhenBvY21WbVBTSWpUVXBZTFRjdFZFVllMVTR0TWpraUx6NDhMMmMrUEdjZ1pHRjBZUzF0Yld3dGJtOWtaVDBpYlc4aUlIUnlZVzV6Wm05eWJUMGlkSEpoYm5Oc1lYUmxLRFUzTmpjdU55d3dLU0krUEhWelpTQmtZWFJoTFdNOUlqSXlNVElpSUhoc2FXNXJPbWh5WldZOUlpTk5TbGd0TnkxVVJWZ3RUaTB5TWpFeUlpOCtQQzluUGp4bklHUmhkR0V0Ylcxc0xXNXZaR1U5SW0xemRXSWlJSFJ5WVc1elptOXliVDBpZEhKaGJuTnNZWFJsS0RZM05qY3VPU3d3S1NJK1BHY2daR0YwWVMxdGJXd3RibTlrWlQwaWJXa2lQangxYzJVZ1pHRjBZUzFqUFNJeFJEY3dSU0lnZUd4cGJtczZhSEpsWmowaUkwMUtXQzAzTFZSRldDMUpMVEZFTnpCRklpOCtQQzluUGp4bklHUmhkR0V0Ylcxc0xXNXZaR1U5SW0xdUlpQjBjbUZ1YzJadmNtMDlJblJ5WVc1emJHRjBaU2cyTURRc0xURTFNQ2tnYzJOaGJHVW9NQzQzTURjcElqNDhkWE5sSUdSaGRHRXRZejBpTXpFaUlIaHNhVzVyT21oeVpXWTlJaU5OU2xndE55MVVSVmd0VGkwek1TSXZQand2Wno0OEwyYytQR2NnWkdGMFlTMXRiV3d0Ym05a1pUMGliWE4xWWlJZ2RISmhibk5tYjNKdFBTSjBjbUZ1YzJ4aGRHVW9OemMzTlM0MExEQXBJajQ4WnlCa1lYUmhMVzF0YkMxdWIyUmxQU0p0YVNJK1BIVnpaU0JrWVhSaExXTTlJakZFTnpCRklpQjRiR2x1YXpwb2NtVm1QU0lqVFVwWUxUY3RWRVZZTFVrdE1VUTNNRVVpTHo0OEwyYytQR2NnWkdGMFlTMXRiV3d0Ym05a1pUMGliVzRpSUhSeVlXNXpabTl5YlQwaWRISmhibk5zWVhSbEtEWXdOQ3d0TVRVd0tTQnpZMkZzWlNnd0xqY3dOeWtpUGp4MWMyVWdaR0YwWVMxalBTSXpNaUlnZUd4cGJtczZhSEpsWmowaUkwMUtXQzAzTFZSRldDMU9MVE15SWk4K1BDOW5Qand2Wno0OFp5QmtZWFJoTFcxdGJDMXViMlJsUFNKdGMzVmlJaUIwY21GdWMyWnZjbTA5SW5SeVlXNXpiR0YwWlNnNE56Z3pMREFwSWo0OFp5QmtZWFJoTFcxdGJDMXViMlJsUFNKVVpWaEJkRzl0SWlCa1lYUmhMVzFxZUMxMFpYaGpiR0Z6Y3owaVQxSkVJajQ4WnlCa1lYUmhMVzF0YkMxdWIyUmxQU0p0YjNabGNpSStQR2NnWkdGMFlTMXRiV3d0Ym05a1pUMGliV2tpUGp4MWMyVWdaR0YwWVMxalBTSXhSRFEwTkNJZ2VHeHBibXM2YUhKbFpqMGlJMDFLV0MwM0xWUkZXQzFKTFRGRU5EUTBJaTgrUEM5blBqeG5JR1JoZEdFdGJXMXNMVzV2WkdVOUltMXZJaUIwY21GdWMyWnZjbTA5SW5SeVlXNXpiR0YwWlNnME56Z3VPQ3d5TnpncElIUnlZVzV6YkdGMFpTZ3RNalV3SURBcElqNDhkWE5sSUdSaGRHRXRZejBpTlVVaUlIaHNhVzVyT21oeVpXWTlJaU5OU2xndE55MVVSVmd0VGkwMVJTSXZQand2Wno0OEwyYytQQzluUGp4bklHUmhkR0V0Ylcxc0xXNXZaR1U5SW0xdUlpQjBjbUZ1YzJadmNtMDlJblJ5WVc1emJHRjBaU2c0TWpRc0xURTFNQ2tnYzJOaGJHVW9NQzQzTURjcElqNDhkWE5sSUdSaGRHRXRZejBpTXpFaUlIaHNhVzVyT21oeVpXWTlJaU5OU2xndE55MVVSVmd0VGkwek1TSXZQand2Wno0OEwyYytQR2NnWkdGMFlTMXRiV3d0Ym05a1pUMGliVzhpSUhSeVlXNXpabTl5YlQwaWRISmhibk5zWVhSbEtERXdNREV3TGpVc01Da2lQangxYzJVZ1pHRjBZUzFqUFNJeU9DSWdlR3hwYm1zNmFISmxaajBpSTAxS1dDMDNMVlJGV0MxT0xUSTRJaTgrUEM5blBqeG5JR1JoZEdFdGJXMXNMVzV2WkdVOUltMXBJaUIwY21GdWMyWnZjbTA5SW5SeVlXNXpiR0YwWlNneE1ETTVPUzQxTERBcElqNDhkWE5sSUdSaGRHRXRZejBpTVVRME5qQWlJSGhzYVc1ck9taHlaV1k5SWlOTlNsZ3ROeTFVUlZndFNTMHhSRFEyTUNJdlBqd3ZaejQ4WnlCa1lYUmhMVzF0YkMxdWIyUmxQU0p0YnlJZ2RISmhibk5tYjNKdFBTSjBjbUZ1YzJ4aGRHVW9NVEE0TmpndU5Td3dLU0krUEhWelpTQmtZWFJoTFdNOUlqSTVJaUI0YkdsdWF6cG9jbVZtUFNJalRVcFlMVGN0VkVWWUxVNHRNamtpTHo0OEwyYytQQzluUGp3dlp6NDhMM04yWno0PSIsCgkiUmVhbFZpZXdTaXplSnNvbiIgOiAie1wiaGVpZ2h0XCI6NDY1LFwid2lkdGhcIjozOTY0fSIKfQo="/>
    </extobj>
    <extobj name="2384804F-3998-4D57-9195-F3826E402611-19">
      <extobjdata type="2384804F-3998-4D57-9195-F3826E402611" data="ewoJIkltZ1NldHRpbmdKc29uIiA6ICJ7XCJoZWlnaHRcIjoyNi43ODU3MTQyODU3MTQyODUsXCJ3aWR0aFwiOjM2Ni4wNzE0Mjg1NzE0Mjg1Nn0iLAoJIkxhdGV4IiA6ICI9IFxcc3VtIFxcc2lnbWFfMShhXzEpXFxzaWdtYV8yKGFfMikgKFFfMShzLGFfMSxhXzIpLSBcXGhhdHtRfV8xKHMsYV8xLGFfMikpIiwKCSJMYXRleEltZ0Jhc2U2NCIgOiAiUEhOMlp5QjRiV3h1Y3owaWFIUjBjRG92TDNkM2R5NTNNeTV2Y21jdk1qQXdNQzl6ZG1jaUlIZHBaSFJvUFNJME5pNDVOalpsZUNJZ2FHVnBaMmgwUFNJekxqUTBNMlY0SWlCeWIyeGxQU0pwYldjaUlHWnZZM1Z6WVdKc1pUMGlabUZzYzJVaUlIWnBaWGRDYjNnOUlqQWdMVEV3TnpJZ01qQTNOVGt1TVNBeE5USXlJaUI0Yld4dWN6cDRiR2x1YXowaWFIUjBjRG92TDNkM2R5NTNNeTV2Y21jdk1UazVPUzk0YkdsdWF5SWdZWEpwWVMxb2FXUmtaVzQ5SW5SeWRXVWlJSE4wZVd4bFBTSjJaWEowYVdOaGJDMWhiR2xuYmpvZ0xURXVNREU0WlhnN0lHMWhlQzEzYVdSMGFEb2dPVGdsT3lJK1BHUmxabk0rUEhCaGRHZ2dhV1E5SWsxS1dDMDJMVlJGV0MxT0xUTkVJaUJrUFNKTk5UWWdNelEzVVRVMklETTJNQ0EzTUNBek5qZElOekEzVVRjeU1pQXpOVGtnTnpJeUlETTBOMUUzTWpJZ016TTJJRGN3T0NBek1qaE1Nemt3SURNeU4wZzNNbEUxTmlBek16SWdOVFlnTXpRM1drMDFOaUF4TlROUk5UWWdNVFk0SURjeUlERTNNMGczTURoUk56SXlJREUyTXlBM01qSWdNVFV6VVRjeU1pQXhOREFnTnpBM0lERXpNMGczTUZFMU5pQXhOREFnTlRZZ01UVXpXaUl2UGp4d1lYUm9JR2xrUFNKTlNsZ3ROaTFVUlZndFRFOHRNakl4TVNJZ1pEMGlUVFl3SURrME9GRTJNeUE1TlRBZ05qWTFJRGsxTUVneE1qWTNUREV6TWpVZ09ERTFVVEV6T0RRZ05qYzNJREV6T0RnZ05qWTVTREV6TkRoTU1UTTBNU0EyT0ROUk1UTXlNQ0EzTWpRZ01USTROU0EzTmpGUk1USXpOU0E0TURrZ01URTNOQ0E0TXpoVU1UQXpNeUE0T0RGVU9EZ3lJRGc1T0ZRMk9Ua2dPVEF5U0RVM05FZzFORE5JTWpVeFRESTFPU0E0T1RGUk56SXlJREkxT0NBM01qUWdNalV5VVRjeU5TQXlOVEFnTnpJMElESTBObEUzTWpFZ01qUXpJRFEyTUNBdE5UWk1NVGsySUMwek5UWlJNVGsySUMwek5UY2dOREEzSUMwek5UZFJORFU1SUMwek5UY2dOVFE0SUMwek5UZFVOamMySUMwek5UaFJPREV5SUMwek5UZ2dPRGsySUMwek5UTlVNVEEyTXlBdE16TXlWREV5TURRZ0xUSTRNMVF4TXpBM0lDMHhPVFpSTVRNeU9DQXRNVGN3SURFek5EZ2dMVEV5TkVneE16ZzRVVEV6T0RnZ0xURXlOU0F4TXpneElDMHhORFZVTVRNMU5pQXRNakV3VkRFek1qVWdMVEk1TkV3eE1qWTNJQzAwTkRsTU5qWTJJQzAwTlRCUk5qUWdMVFExTUNBMk1TQXRORFE0VVRVMUlDMDBORFlnTlRVZ0xUUXpPVkUxTlNBdE5ETTNJRFUzSUMwME16Tk1OVGt3SURFM04xRTFPVEFnTVRjNElEVTFOeUF5TWpKVU5EVXlJRE0yTmxRek1qSWdOVFEwVERVMklEa3dPVXcxTlNBNU1qUlJOVFVnT1RRMUlEWXdJRGswT0ZvaUx6NDhjR0YwYUNCcFpEMGlUVXBZTFRZdFZFVllMVWt0TVVRM01FVWlJR1E5SWsweE9EUWdMVEV4VVRFeE5pQXRNVEVnTnpRZ016UlVNekVnTVRRM1VUTXhJREkwTnlBeE1EUWdNek16VkRJM05DQTBNekJSTWpjMUlEUXpNU0EwTVRRZ05ETXhTRFUxTWxFMU5UTWdORE13SURVMU5TQTBNamxVTlRVNUlEUXlOMVExTmpJZ05ESTFWRFUyTlNBME1qSlVOVFkzSURReU1GUTFOamtnTkRFMlZEVTNNQ0EwTVRKVU5UY3hJRFF3TjFRMU56SWdOREF4VVRVM01pQXpOVGNnTlRBM0lETTFOMUUxTURBZ016VTNJRFE1TUNBek5UZFVORGMySURNMU9FZzBNVFpNTkRJeElETTBPRkUwTXprZ016RXdJRFF6T1NBeU5qTlJORE01SURFMU15QXpOVGtnTnpGVU1UZzBJQzB4TVZwTk16WXhJREkzT0ZFek5qRWdNelU0SURJM05pQXpOVGhSTVRVeUlETTFPQ0F4TVRVZ01UZzBVVEV4TkNBeE9EQWdNVEUwSURFM09GRXhNRFlnTVRReElERXdOaUF4TVRkUk1UQTJJRFkzSURFek1TQTBOMVF4T0RnZ01qWlJNalF5SURJMklESTROeUEzTTFFek1UWWdNVEF6SURNek5DQXhOVE5VTXpVMklESXpNMVF6TmpFZ01qYzRXaUl2UGp4d1lYUm9JR2xrUFNKTlNsZ3ROaTFVUlZndFRpMHpNU0lnWkQwaVRUSXhNeUExTnpoTU1qQXdJRFUzTTFFeE9EWWdOVFk0SURFMk1DQTFOak5VTVRBeUlEVTFOa2c0TTFZMk1ESklNVEF5VVRFME9TQTJNRFFnTVRnNUlEWXhOMVF5TkRVZ05qUXhWREkzTXlBMk5qTlJNamMxSURZMk5pQXlPRFVnTmpZMlVUSTVOQ0EyTmpZZ016QXlJRFkyTUZZek5qRk1NekF6SURZeFVUTXhNQ0ExTkNBek1UVWdOVEpVTXpNNUlEUTRWRFF3TVNBME5rZzBNamRXTUVnME1UWlJNemsxSURNZ01qVTNJRE5STVRJeElETWdNVEF3SURCSU9EaFdORFpJTVRFMFVURXpOaUEwTmlBeE5USWdORFpVTVRjM0lEUTNWREU1TXlBMU1GUXlNREVnTlRKVU1qQTNJRFUzVkRJeE15QTJNVlkxTnpoYUlpOCtQSEJoZEdnZ2FXUTlJazFLV0MwMkxWUkZXQzFPTFRJNElpQmtQU0pOT1RRZ01qVXdVVGswSURNeE9TQXhNRFFnTXpneFZERXlOeUEwT0RoVU1UWTBJRFUzTmxReU1ESWdOalF6VkRJME5DQTJPVFZVTWpjM0lEY3lPVlF6TURJZ056VXdTRE14TlVnek1UbFJNek16SURjMU1DQXpNek1nTnpReFVUTXpNeUEzTXpnZ016RTJJRGN5TUZReU56VWdOalkzVkRJeU5pQTFPREZVTVRnMElEUTBNMVF4TmpjZ01qVXdWREU0TkNBMU9GUXlNalVnTFRneFZESTNOQ0F0TVRZM1ZETXhOaUF0TWpJd1ZETXpNeUF0TWpReFVUTXpNeUF0TWpVd0lETXhPQ0F0TWpVd1NETXhOVWd6TURKTU1qYzBJQzB5TWpaUk1UZ3dJQzB4TkRFZ01UTTNJQzB4TkZRNU5DQXlOVEJhSWk4K1BIQmhkR2dnYVdROUlrMUtXQzAyTFZSRldDMUpMVEZFTkRSRklpQmtQU0pOTXpNZ01UVTNVVE16SURJMU9DQXhNRGtnTXpRNVZESTRNQ0EwTkRGUk16TXhJRFEwTVNBek56QWdNemt5VVRNNE5pQTBNaklnTkRFMklEUXlNbEUwTWprZ05ESXlJRFF6T1NBME1UUlVORFE1SURNNU5GRTBORGtnTXpneElEUXhNaUF5TXpSVU16YzBJRFk0VVRNM05DQTBNeUF6T0RFZ016VlVOREF5SURJMlVUUXhNU0F5TnlBME1qSWdNelZSTkRReklEVTFJRFEyTXlBeE16RlJORFk1SURFMU1TQTBOek1nTVRVeVVUUTNOU0F4TlRNZ05EZ3pJREUxTTBnME9EZFJOVEEySURFMU15QTFNRFlnTVRRMFVUVXdOaUF4TXpnZ05UQXhJREV4TjFRME9ERWdOak5VTkRRNUlERXpVVFF6TmlBd0lEUXhOeUF0T0ZFME1Ea2dMVEV3SURNNU15QXRNVEJSTXpVNUlDMHhNQ0F6TXpZZ05WUXpNRFlnTXpaTU16QXdJRFV4VVRJNU9TQTFNaUF5T1RZZ05UQlJNamswSURRNElESTVNaUEwTmxFeU16TWdMVEV3SURFM01pQXRNVEJSTVRFM0lDMHhNQ0EzTlNBek1GUXpNeUF4TlRkYVRUTTFNU0F6TWpoUk16VXhJRE16TkNBek5EWWdNelV3VkRNeU15QXpPRFZVTWpjM0lEUXdOVkV5TkRJZ05EQTFJREl4TUNBek56UlVNVFl3SURJNU0xRXhNekVnTWpFMElERXhPU0F4TWpsUk1URTVJREV5TmlBeE1Ua2dNVEU0VkRFeE9DQXhNRFpSTVRFNElEWXhJREV6TmlBME5GUXhOemtnTWpaUk1qRTNJREkySURJMU5DQTFPVlF5T1RnZ01URXdVVE13TUNBeE1UUWdNekkxSURJeE4xUXpOVEVnTXpJNFdpSXZQanh3WVhSb0lHbGtQU0pOU2xndE5pMVVSVmd0VGkweU9TSWdaRDBpVFRZd0lEYzBPVXcyTkNBM05UQlJOamtnTnpVd0lEYzBJRGMxTUVnNE5rd3hNVFFnTnpJMlVUSXdPQ0EyTkRFZ01qVXhJRFV4TkZReU9UUWdNalV3VVRJNU5DQXhPRElnTWpnMElERXhPVlF5TmpFZ01USlVNakkwSUMwM05sUXhPRFlnTFRFME0xUXhORFVnTFRFNU5GUXhNVE1nTFRJeU4xUTVNQ0F0TWpRMlVUZzNJQzB5TkRrZ09EWWdMVEkxTUVnM05GRTJOaUF0TWpVd0lEWXpJQzB5TlRCVU5UZ2dMVEkwTjFRMU5TQXRNak00VVRVMklDMHlNemNnTmpZZ0xUSXlOVkV5TWpFZ0xUWTBJREl5TVNBeU5UQlVOallnTnpJMVVUVTJJRGN6TnlBMU5TQTNNemhSTlRVZ056UTJJRFl3SURjME9Wb2lMejQ4Y0dGMGFDQnBaRDBpVFVwWUxUWXRWRVZZTFU0dE16SWlJR1E5SWsweE1Ea2dOREk1VVRneUlEUXlPU0EyTmlBME5EZFVOVEFnTkRreFVUVXdJRFUyTWlBeE1ETWdOakUwVkRJek5TQTJOalpSTXpJMklEWTJOaUF6T0RjZ05qRXdWRFEwT1NBME5qVlJORFE1SURReU1pQTBNamtnTXpnelZETTRNU0F6TVRWVU16QXhJREkwTVZFeU5qVWdNakV3SURJd01TQXhORGxNTVRReUlEa3pUREl4T0NBNU1sRXpOelVnT1RJZ016ZzFJRGszVVRNNU1pQTVPU0EwTURrZ01UZzJWakU0T1VnME5EbFdNVGcyVVRRME9DQXhPRE1nTkRNMklEazFWRFF5TVNBelZqQklOVEJXTVRsV016RlJOVEFnTXpnZ05UWWdORFpVT0RZZ09ERlJNVEUxSURFeE15QXhNellnTVRNM1VURTBOU0F4TkRjZ01UY3dJREUzTkZReU1EUWdNakV4VkRJek15QXlORFJVTWpZeElESTNPRlF5T0RRZ016QTRWRE13TlNBek5EQlVNekl3SURNMk9WUXpNek1nTkRBeFZETTBNQ0EwTXpGVU16UXpJRFEyTkZFek5ETWdOVEkzSURNd09TQTFOek5VTWpFeUlEWXhPVkV4TnprZ05qRTVJREUxTkNBMk1ESlVNVEU1SURVMk9WUXhNRGtnTlRVd1VURXdPU0ExTkRrZ01URTBJRFUwT1ZFeE16SWdOVFE1SURFMU1TQTFNelZVTVRjd0lEUTRPVkV4TnpBZ05EWTBJREUxTkNBME5EZFVNVEE1SURReU9Wb2lMejQ4Y0dGMGFDQnBaRDBpVFVwWUxUWXRWRVZZTFVrdE1VUTBORFFpSUdROUlrMHpPVGtnTFRnd1VUTTVPU0F0TkRjZ05EQXdJQzB6TUZRME1ESWdMVEV4VmkwM1RETTROeUF0TVRGUk16UXhJQzB5TWlBek1ETWdMVEl5VVRJd09DQXRNaklnTVRNNElETTFWRFV4SURJd01WRTFNQ0F5TURrZ05UQWdNalEwVVRVd0lETTBOaUE1T0NBME16aFVNakkzSURZd01WRXpOVEVnTnpBMElEUTNOaUEzTURSUk5URTBJRGN3TkNBMU1qUWdOekF6VVRZeU1TQTJPRGtnTmpnd0lEWXhOMVEzTkRBZ05ETTFVVGMwTUNBeU5UVWdOVGt5SURFd04xRTFNamtnTkRjZ05EWXhJREUyVERRME5DQTRWak5STkRRMElESWdORFE1SUMweU5GUTBOekFnTFRZMlZEVXhOaUF0T0RKUk5UVXhJQzA0TWlBMU9ETWdMVFl3VkRZeU5TQXRNMUUyTXpFZ01URWdOak00SURFeFVUWTBOeUF4TVNBMk5Ea2dNbEUyTkRrZ0xUWWdOak01SUMwek5GUTJNVEVnTFRFd01GUTFOVGNnTFRFMk5WUTBPREVnTFRFNU5GRXpPVGtnTFRFNU5DQXpPVGtnTFRnM1ZpMDRNRnBOTmpNMklEUTJPRkUyTXpZZ05USXpJRFl5TVNBMU5qUlVOVGd3SURZeU5WUTFNekFnTmpVMVZEUTNOeUEyTmpWUk5ESTVJRFkyTlNBek56a2dOalF3VVRJM055QTFPVEVnTWpFMUlEUTJORlF4TlRNZ01qRTJVVEUxTXlBeE1UQWdNakEzSURVNVVUSXpNU0F6T0NBeU16WWdNemhXTkRaUk1qTTJJRGcySURJMk9TQXhNakJVTXpRM0lERTFOVkV6TnpJZ01UVTFJRE01TUNBeE5EUlVOREUzSURFeE5GUTBNamtnT0RKVU5ETTFJRFUxVERRME9DQTJORkUxTVRJZ01UQTRJRFUxTnlBeE9EVlVOakU1SURNek5GUTJNellnTkRZNFdrMHpNVFFnTVRoUk16WXlJREU0SURRd05DQXpPVXcwTURNZ05EbFJNems1SURFd05DQXpOallnTVRFMVVUTTFOQ0F4TVRjZ016UTNJREV4TjFFek5EUWdNVEUzSURNME1TQXhNVGRVTXpNM0lERXhPRkV6TVRjZ01URTRJREk1TmlBNU9GUXlOelFnTlRKUk1qYzBJREU0SURNeE5DQXhPRm9pTHo0OGNHRjBhQ0JwWkQwaVRVcFlMVFl0VkVWWUxVa3RNVVEwTmpBaUlHUTlJazB4TXpFZ01qZzVVVEV6TVNBek1qRWdNVFEzSURNMU5GUXlNRE1nTkRFMVZETXdNQ0EwTkRKUk16WXlJRFEwTWlBek9UQWdOREUxVkRReE9TQXpOVFZSTkRFNUlETXlNeUEwTURJZ016QTRWRE0yTkNBeU9USlJNelV4SURJNU1pQXpOREFnTXpBd1ZETXlPQ0F6TWpaUk16STRJRE0wTWlBek16Y2dNelUwVkRNMU5DQXpOekpVTXpZM0lETTNPRkV6TmpnZ016YzRJRE0yT0NBek56bFJNelk0SURNNE1pQXpOakVnTXpnNFZETXpOaUF6T1RsVU1qazNJRFF3TlZFeU5Ea2dOREExSURJeU55QXpOemxVTWpBMElETXlObEV5TURRZ016QXhJREl5TXlBeU9URlVNamM0SURJM05GUXpNekFnTWpVNVVUTTVOaUF5TXpBZ016azJJREUyTTFFek9UWWdNVE0xSURNNE5TQXhNRGRVTXpVeUlEVXhWREk0T1NBM1ZERTVOU0F0TVRCUk1URTRJQzB4TUNBNE5pQXhPVlExTXlBNE4xRTFNeUF4TWpZZ056UWdNVFF6VkRFeE9DQXhOakJSTVRNeklERTJNQ0F4TkRZZ01UVXhWREUyTUNBeE1qQlJNVFl3SURrMElERTBNaUEzTmxReE1URWdOVGhSTVRBNUlEVTNJREV3T0NBMU4xUXhNRGNnTlRWUk1UQTRJRFV5SURFeE5TQTBOMVF4TkRZZ016UlVNakF4SURJM1VUSXpOeUF5TnlBeU5qTWdNemhVTXpBeElEWTJWRE14T0NBNU4xUXpNak1nTVRJeVVUTXlNeUF4TlRBZ016QXlJREUyTkZReU5UUWdNVGd4VkRFNU5TQXhPVFpVTVRRNElESXpNVkV4TXpFZ01qVTJJREV6TVNBeU9EbGFJaTgrUEhCaGRHZ2dhV1E5SWsxS1dDMDJMVlJGV0MxT0xUSkRJaUJrUFNKTk56Z2dNelZVTnpnZ05qQlVPVFFnTVRBelZERXpOeUF4TWpGUk1UWTFJREV5TVNBeE9EY2dPVFpVTWpFd0lEaFJNakV3SUMweU55QXlNREVnTFRZd1ZERTRNQ0F0TVRFM1ZERTFOQ0F0TVRVNFZERXpNQ0F0TVRnMVZERXhOeUF0TVRrMFVURXhNeUF0TVRrMElERXdOQ0F0TVRnMVZEazFJQzB4TnpKUk9UVWdMVEUyT0NBeE1EWWdMVEUxTmxReE16RWdMVEV5TmxReE5UY2dMVGMyVkRFM015QXRNMVk1VERFM01pQTRVVEUzTUNBM0lERTJOeUEyVkRFMk1TQXpWREUxTWlBeFZERTBNQ0F3VVRFeE15QXdJRGsySURFM1dpSXZQanh3WVhSb0lHbGtQU0pOU2xndE5pMVVSVmd0VGkweU1qRXlJaUJrUFNKTk9EUWdNak0zVkRnMElESTFNRlE1T0NBeU56QklOamM1VVRZNU5DQXlOaklnTmprMElESTFNRlEyTnprZ01qTXdTRGs0VVRnMElESXpOeUE0TkNBeU5UQmFJaTgrUEhCaGRHZ2dhV1E5SWsxS1dDMDJMVlJGV0MxT0xUVkZJaUJrUFNKTk1URXlJRFUyTUV3eU5Ea2dOamswVERJMU55QTJPRFpSTXpnM0lEVTJNaUF6T0RjZ05UWXdURE0yTVNBMU16RlJNelU1SURVek1pQXpNRE1nTlRneFRESTFNQ0EyTWpkTU1UazFJRFU0TUZFeE9ESWdOVFk1SURFMk9TQTFOVGRVTVRRNElEVXpPRXd4TkRBZ05UTXlVVEV6T0NBMU16QWdNVEkxSURVME5rd3hNVElnTlRZd1dpSXZQand2WkdWbWN6NDhaeUJ6ZEhKdmEyVTlJbU4xY25KbGJuUkRiMnh2Y2lJZ1ptbHNiRDBpWTNWeWNtVnVkRU52Ykc5eUlpQnpkSEp2YTJVdGQybGtkR2c5SWpBaUlIUnlZVzV6Wm05eWJUMGljMk5oYkdVb01Td3RNU2tpUGp4bklHUmhkR0V0Ylcxc0xXNXZaR1U5SW0xaGRHZ2lQanhuSUdSaGRHRXRiVzFzTFc1dlpHVTlJbTF2SWo0OGRYTmxJR1JoZEdFdFl6MGlNMFFpSUhoc2FXNXJPbWh5WldZOUlpTk5TbGd0TmkxVVJWZ3RUaTB6UkNJdlBqd3ZaejQ4WnlCa1lYUmhMVzF0YkMxdWIyUmxQU0p0YnlJZ2RISmhibk5tYjNKdFBTSjBjbUZ1YzJ4aGRHVW9NVEExTlM0NExEQXBJajQ4ZFhObElHUmhkR0V0WXowaU1qSXhNU0lnZUd4cGJtczZhSEpsWmowaUkwMUtXQzAyTFZSRldDMU1UeTB5TWpFeElpOCtQQzluUGp4bklHUmhkR0V0Ylcxc0xXNXZaR1U5SW0xemRXSWlJSFJ5WVc1elptOXliVDBpZEhKaGJuTnNZWFJsS0RJMk5qWXVOQ3d3S1NJK1BHY2daR0YwWVMxdGJXd3RibTlrWlQwaWJXa2lQangxYzJVZ1pHRjBZUzFqUFNJeFJEY3dSU0lnZUd4cGJtczZhSEpsWmowaUkwMUtXQzAyTFZSRldDMUpMVEZFTnpCRklpOCtQQzluUGp4bklHUmhkR0V0Ylcxc0xXNXZaR1U5SW0xdUlpQjBjbUZ1YzJadmNtMDlJblJ5WVc1emJHRjBaU2cyTURRc0xURTFNQ2tnYzJOaGJHVW9NQzQzTURjcElqNDhkWE5sSUdSaGRHRXRZejBpTXpFaUlIaHNhVzVyT21oeVpXWTlJaU5OU2xndE5pMVVSVmd0VGkwek1TSXZQand2Wno0OEwyYytQR2NnWkdGMFlTMXRiV3d0Ym05a1pUMGliVzhpSUhSeVlXNXpabTl5YlQwaWRISmhibk5zWVhSbEtETTJOelFzTUNraVBqeDFjMlVnWkdGMFlTMWpQU0l5T0NJZ2VHeHBibXM2YUhKbFpqMGlJMDFLV0MwMkxWUkZXQzFPTFRJNElpOCtQQzluUGp4bklHUmhkR0V0Ylcxc0xXNXZaR1U5SW0xemRXSWlJSFJ5WVc1elptOXliVDBpZEhKaGJuTnNZWFJsS0RRd05qTXNNQ2tpUGp4bklHUmhkR0V0Ylcxc0xXNXZaR1U5SW0xcElqNDhkWE5sSUdSaGRHRXRZejBpTVVRME5FVWlJSGhzYVc1ck9taHlaV1k5SWlOTlNsZ3ROaTFVUlZndFNTMHhSRFEwUlNJdlBqd3ZaejQ4WnlCa1lYUmhMVzF0YkMxdWIyUmxQU0p0YmlJZ2RISmhibk5tYjNKdFBTSjBjbUZ1YzJ4aGRHVW9OVFl5TEMweE5UQXBJSE5qWVd4bEtEQXVOekEzS1NJK1BIVnpaU0JrWVhSaExXTTlJak14SWlCNGJHbHVhenBvY21WbVBTSWpUVXBZTFRZdFZFVllMVTR0TXpFaUx6NDhMMmMrUEM5blBqeG5JR1JoZEdFdGJXMXNMVzV2WkdVOUltMXZJaUIwY21GdWMyWnZjbTA5SW5SeVlXNXpiR0YwWlNnMU1ESTRMallzTUNraVBqeDFjMlVnWkdGMFlTMWpQU0l5T1NJZ2VHeHBibXM2YUhKbFpqMGlJMDFLV0MwMkxWUkZXQzFPTFRJNUlpOCtQQzluUGp4bklHUmhkR0V0Ylcxc0xXNXZaR1U5SW0xemRXSWlJSFJ5WVc1elptOXliVDBpZEhKaGJuTnNZWFJsS0RVME1UY3VOaXd3S1NJK1BHY2daR0YwWVMxdGJXd3RibTlrWlQwaWJXa2lQangxYzJVZ1pHRjBZUzFqUFNJeFJEY3dSU0lnZUd4cGJtczZhSEpsWmowaUkwMUtXQzAyTFZSRldDMUpMVEZFTnpCRklpOCtQQzluUGp4bklHUmhkR0V0Ylcxc0xXNXZaR1U5SW0xdUlpQjBjbUZ1YzJadmNtMDlJblJ5WVc1emJHRjBaU2cyTURRc0xURTFNQ2tnYzJOaGJHVW9NQzQzTURjcElqNDhkWE5sSUdSaGRHRXRZejBpTXpJaUlIaHNhVzVyT21oeVpXWTlJaU5OU2xndE5pMVVSVmd0VGkwek1pSXZQand2Wno0OEwyYytQR2NnWkdGMFlTMXRiV3d0Ym05a1pUMGliVzhpSUhSeVlXNXpabTl5YlQwaWRISmhibk5zWVhSbEtEWTBNalV1TVN3d0tTSStQSFZ6WlNCa1lYUmhMV005SWpJNElpQjRiR2x1YXpwb2NtVm1QU0lqVFVwWUxUWXRWRVZZTFU0dE1qZ2lMejQ4TDJjK1BHY2daR0YwWVMxdGJXd3RibTlrWlQwaWJYTjFZaUlnZEhKaGJuTm1iM0p0UFNKMGNtRnVjMnhoZEdVb05qZ3hOQzR4TERBcElqNDhaeUJrWVhSaExXMXRiQzF1YjJSbFBTSnRhU0krUEhWelpTQmtZWFJoTFdNOUlqRkVORFJGSWlCNGJHbHVhenBvY21WbVBTSWpUVXBZTFRZdFZFVllMVWt0TVVRME5FVWlMejQ4TDJjK1BHY2daR0YwWVMxdGJXd3RibTlrWlQwaWJXNGlJSFJ5WVc1elptOXliVDBpZEhKaGJuTnNZWFJsS0RVMk1pd3RNVFV3S1NCelkyRnNaU2d3TGpjd055a2lQangxYzJVZ1pHRjBZUzFqUFNJek1pSWdlR3hwYm1zNmFISmxaajBpSTAxS1dDMDJMVlJGV0MxT0xUTXlJaTgrUEM5blBqd3ZaejQ4WnlCa1lYUmhMVzF0YkMxdWIyUmxQU0p0YnlJZ2RISmhibk5tYjNKdFBTSjBjbUZ1YzJ4aGRHVW9OemMzT1M0M0xEQXBJajQ4ZFhObElHUmhkR0V0WXowaU1qa2lJSGhzYVc1ck9taHlaV1k5SWlOTlNsZ3ROaTFVUlZndFRpMHlPU0l2UGp3dlp6NDhaeUJrWVhSaExXMXRiQzF1YjJSbFBTSnRieUlnZEhKaGJuTm1iM0p0UFNKMGNtRnVjMnhoZEdVb09ERTJPQzQzTERBcElqNDhkWE5sSUdSaGRHRXRZejBpTWpnaUlIaHNhVzVyT21oeVpXWTlJaU5OU2xndE5pMVVSVmd0VGkweU9DSXZQand2Wno0OFp5QmtZWFJoTFcxdGJDMXViMlJsUFNKdGMzVmlJaUIwY21GdWMyWnZjbTA5SW5SeVlXNXpiR0YwWlNnNE5UVTNMamNzTUNraVBqeG5JR1JoZEdFdGJXMXNMVzV2WkdVOUltMXBJajQ4ZFhObElHUmhkR0V0WXowaU1VUTBORFFpSUhoc2FXNXJPbWh5WldZOUlpTk5TbGd0TmkxVVJWZ3RTUzB4UkRRME5DSXZQand2Wno0OFp5QmtZWFJoTFcxdGJDMXViMlJsUFNKdGJpSWdkSEpoYm5ObWIzSnRQU0owY21GdWMyeGhkR1VvT0RJMExDMHhOVEFwSUhOallXeGxLREF1TnpBM0tTSStQSFZ6WlNCa1lYUmhMV005SWpNeElpQjRiR2x1YXpwb2NtVm1QU0lqVFVwWUxUWXRWRVZZTFU0dE16RWlMejQ4TDJjK1BDOW5QanhuSUdSaGRHRXRiVzFzTFc1dlpHVTlJbTF2SWlCMGNtRnVjMlp2Y20wOUluUnlZVzV6YkdGMFpTZzVOemcxTGpJc01Da2lQangxYzJVZ1pHRjBZUzFqUFNJeU9DSWdlR3hwYm1zNmFISmxaajBpSTAxS1dDMDJMVlJGV0MxT0xUSTRJaTgrUEM5blBqeG5JR1JoZEdFdGJXMXNMVzV2WkdVOUltMXBJaUIwY21GdWMyWnZjbTA5SW5SeVlXNXpiR0YwWlNneE1ERTNOQzR5TERBcElqNDhkWE5sSUdSaGRHRXRZejBpTVVRME5qQWlJSGhzYVc1ck9taHlaV1k5SWlOTlNsZ3ROaTFVUlZndFNTMHhSRFEyTUNJdlBqd3ZaejQ4WnlCa1lYUmhMVzF0YkMxdWIyUmxQU0p0YnlJZ2RISmhibk5tYjNKdFBTSjBjbUZ1YzJ4aGRHVW9NVEEyTkRNdU1pd3dLU0krUEhWelpTQmtZWFJoTFdNOUlqSkRJaUI0YkdsdWF6cG9jbVZtUFNJalRVcFlMVFl0VkVWWUxVNHRNa01pTHo0OEwyYytQR2NnWkdGMFlTMXRiV3d0Ym05a1pUMGliWE4xWWlJZ2RISmhibk5tYjNKdFBTSjBjbUZ1YzJ4aGRHVW9NVEV3T0RjdU9Td3dLU0krUEdjZ1pHRjBZUzF0Yld3dGJtOWtaVDBpYldraVBqeDFjMlVnWkdGMFlTMWpQU0l4UkRRMFJTSWdlR3hwYm1zNmFISmxaajBpSTAxS1dDMDJMVlJGV0MxSkxURkVORFJGSWk4K1BDOW5QanhuSUdSaGRHRXRiVzFzTFc1dlpHVTlJbTF1SWlCMGNtRnVjMlp2Y20wOUluUnlZVzV6YkdGMFpTZzFOaklzTFRFMU1Da2djMk5oYkdVb01DNDNNRGNwSWo0OGRYTmxJR1JoZEdFdFl6MGlNekVpSUhoc2FXNXJPbWh5WldZOUlpTk5TbGd0TmkxVVJWZ3RUaTB6TVNJdlBqd3ZaejQ4TDJjK1BHY2daR0YwWVMxdGJXd3RibTlrWlQwaWJXOGlJSFJ5WVc1elptOXliVDBpZEhKaGJuTnNZWFJsS0RFeU1EVXpMalFzTUNraVBqeDFjMlVnWkdGMFlTMWpQU0l5UXlJZ2VHeHBibXM2YUhKbFpqMGlJMDFLV0MwMkxWUkZXQzFPTFRKRElpOCtQQzluUGp4bklHUmhkR0V0Ylcxc0xXNXZaR1U5SW0xemRXSWlJSFJ5WVc1elptOXliVDBpZEhKaGJuTnNZWFJsS0RFeU5EazRMakVzTUNraVBqeG5JR1JoZEdFdGJXMXNMVzV2WkdVOUltMXBJajQ4ZFhObElHUmhkR0V0WXowaU1VUTBORVVpSUhoc2FXNXJPbWh5WldZOUlpTk5TbGd0TmkxVVJWZ3RTUzB4UkRRMFJTSXZQand2Wno0OFp5QmtZWFJoTFcxdGJDMXViMlJsUFNKdGJpSWdkSEpoYm5ObWIzSnRQU0owY21GdWMyeGhkR1VvTlRZeUxDMHhOVEFwSUhOallXeGxLREF1TnpBM0tTSStQSFZ6WlNCa1lYUmhMV005SWpNeUlpQjRiR2x1YXpwb2NtVm1QU0lqVFVwWUxUWXRWRVZZTFU0dE16SWlMejQ4TDJjK1BDOW5QanhuSUdSaGRHRXRiVzFzTFc1dlpHVTlJbTF2SWlCMGNtRnVjMlp2Y20wOUluUnlZVzV6YkdGMFpTZ3hNelEyTXk0M0xEQXBJajQ4ZFhObElHUmhkR0V0WXowaU1qa2lJSGhzYVc1ck9taHlaV1k5SWlOTlNsZ3ROaTFVUlZndFRpMHlPU0l2UGp3dlp6NDhaeUJrWVhSaExXMXRiQzF1YjJSbFBTSnRieUlnZEhKaGJuTm1iM0p0UFNKMGNtRnVjMnhoZEdVb01UUXdOelF1T1N3d0tTSStQSFZ6WlNCa1lYUmhMV005SWpJeU1USWlJSGhzYVc1ck9taHlaV1k5SWlOTlNsZ3ROaTFVUlZndFRpMHlNakV5SWk4K1BDOW5QanhuSUdSaGRHRXRiVzFzTFc1dlpHVTlJbTF6ZFdJaUlIUnlZVzV6Wm05eWJUMGlkSEpoYm5Oc1lYUmxLREUxTURjMUxqRXNNQ2tpUGp4bklHUmhkR0V0Ylcxc0xXNXZaR1U5SWxSbFdFRjBiMjBpSUdSaGRHRXRiV3A0TFhSbGVHTnNZWE56UFNKUFVrUWlQanhuSUdSaGRHRXRiVzFzTFc1dlpHVTlJbTF2ZG1WeUlqNDhaeUJrWVhSaExXMXRiQzF1YjJSbFBTSnRhU0krUEhWelpTQmtZWFJoTFdNOUlqRkVORFEwSWlCNGJHbHVhenBvY21WbVBTSWpUVXBZTFRZdFZFVllMVWt0TVVRME5EUWlMejQ4TDJjK1BHY2daR0YwWVMxdGJXd3RibTlrWlQwaWJXOGlJSFJ5WVc1elptOXliVDBpZEhKaGJuTnNZWFJsS0RRM09DNDRMREkzT0NrZ2RISmhibk5zWVhSbEtDMHlOVEFnTUNraVBqeDFjMlVnWkdGMFlTMWpQU0kxUlNJZ2VHeHBibXM2YUhKbFpqMGlJMDFLV0MwMkxWUkZXQzFPTFRWRklpOCtQQzluUGp3dlp6NDhMMmMrUEdjZ1pHRjBZUzF0Yld3dGJtOWtaVDBpYlc0aUlIUnlZVzV6Wm05eWJUMGlkSEpoYm5Oc1lYUmxLRGd5TkN3dE1UVXdLU0J6WTJGc1pTZ3dMamN3TnlraVBqeDFjMlVnWkdGMFlTMWpQU0l6TVNJZ2VHeHBibXM2YUhKbFpqMGlJMDFLV0MwMkxWUkZXQzFPTFRNeElpOCtQQzluUGp3dlp6NDhaeUJrWVhSaExXMXRiQzF1YjJSbFBTSnRieUlnZEhKaGJuTm1iM0p0UFNKMGNtRnVjMnhoZEdVb01UWXpNREl1Tml3d0tTSStQSFZ6WlNCa1lYUmhMV005SWpJNElpQjRiR2x1YXpwb2NtVm1QU0lqVFVwWUxUWXRWRVZZTFU0dE1qZ2lMejQ4TDJjK1BHY2daR0YwWVMxdGJXd3RibTlrWlQwaWJXa2lJSFJ5WVc1elptOXliVDBpZEhKaGJuTnNZWFJsS0RFMk5qa3hMallzTUNraVBqeDFjMlVnWkdGMFlTMWpQU0l4UkRRMk1DSWdlR3hwYm1zNmFISmxaajBpSTAxS1dDMDJMVlJGV0MxSkxURkVORFl3SWk4K1BDOW5QanhuSUdSaGRHRXRiVzFzTFc1dlpHVTlJbTF2SWlCMGNtRnVjMlp2Y20wOUluUnlZVzV6YkdGMFpTZ3hOekUyTUM0MkxEQXBJajQ4ZFhObElHUmhkR0V0WXowaU1rTWlJSGhzYVc1ck9taHlaV1k5SWlOTlNsZ3ROaTFVUlZndFRpMHlReUl2UGp3dlp6NDhaeUJrWVhSaExXMXRiQzF1YjJSbFBTSnRjM1ZpSWlCMGNtRnVjMlp2Y20wOUluUnlZVzV6YkdGMFpTZ3hOell3TlM0ekxEQXBJajQ4WnlCa1lYUmhMVzF0YkMxdWIyUmxQU0p0YVNJK1BIVnpaU0JrWVhSaExXTTlJakZFTkRSRklpQjRiR2x1YXpwb2NtVm1QU0lqVFVwWUxUWXRWRVZZTFVrdE1VUTBORVVpTHo0OEwyYytQR2NnWkdGMFlTMXRiV3d0Ym05a1pUMGliVzRpSUhSeVlXNXpabTl5YlQwaWRISmhibk5zWVhSbEtEVTJNaXd0TVRVd0tTQnpZMkZzWlNnd0xqY3dOeWtpUGp4MWMyVWdaR0YwWVMxalBTSXpNU0lnZUd4cGJtczZhSEpsWmowaUkwMUtXQzAyTFZSRldDMU9MVE14SWk4K1BDOW5Qand2Wno0OFp5QmtZWFJoTFcxdGJDMXViMlJsUFNKdGJ5SWdkSEpoYm5ObWIzSnRQU0owY21GdWMyeGhkR1VvTVRnMU56QXVPU3d3S1NJK1BIVnpaU0JrWVhSaExXTTlJakpESWlCNGJHbHVhenBvY21WbVBTSWpUVXBZTFRZdFZFVllMVTR0TWtNaUx6NDhMMmMrUEdjZ1pHRjBZUzF0Yld3dGJtOWtaVDBpYlhOMVlpSWdkSEpoYm5ObWIzSnRQU0owY21GdWMyeGhkR1VvTVRrd01UVXVOU3d3S1NJK1BHY2daR0YwWVMxdGJXd3RibTlrWlQwaWJXa2lQangxYzJVZ1pHRjBZUzFqUFNJeFJEUTBSU0lnZUd4cGJtczZhSEpsWmowaUkwMUtXQzAyTFZSRldDMUpMVEZFTkRSRklpOCtQQzluUGp4bklHUmhkR0V0Ylcxc0xXNXZaR1U5SW0xdUlpQjBjbUZ1YzJadmNtMDlJblJ5WVc1emJHRjBaU2cxTmpJc0xURTFNQ2tnYzJOaGJHVW9NQzQzTURjcElqNDhkWE5sSUdSaGRHRXRZejBpTXpJaUlIaHNhVzVyT21oeVpXWTlJaU5OU2xndE5pMVVSVmd0VGkwek1pSXZQand2Wno0OEwyYytQR2NnWkdGMFlTMXRiV3d0Ym05a1pUMGliVzhpSUhSeVlXNXpabTl5YlQwaWRISmhibk5zWVhSbEtERTVPVGd4TGpFc01Da2lQangxYzJVZ1pHRjBZUzFqUFNJeU9TSWdlR3hwYm1zNmFISmxaajBpSTAxS1dDMDJMVlJGV0MxT0xUSTVJaTgrUEM5blBqeG5JR1JoZEdFdGJXMXNMVzV2WkdVOUltMXZJaUIwY21GdWMyWnZjbTA5SW5SeVlXNXpiR0YwWlNneU1ETTNNQzR4TERBcElqNDhkWE5sSUdSaGRHRXRZejBpTWpraUlIaHNhVzVyT21oeVpXWTlJaU5OU2xndE5pMVVSVmd0VGkweU9TSXZQand2Wno0OEwyYytQQzluUGp3dmMzWm5QZz09IiwKCSJSZWFsVmlld1NpemVKc29uIiA6ICJ7XCJoZWlnaHRcIjo1MzcsXCJ3aWR0aFwiOjczMjF9Igp9Cg=="/>
    </extobj>
    <extobj name="2384804F-3998-4D57-9195-F3826E402611-20">
      <extobjdata type="2384804F-3998-4D57-9195-F3826E402611" data="ewoJIkltZ1NldHRpbmdKc29uIiA6ICJ7XCJoZWlnaHRcIjoyNi43ODU3MTQyODU3MTQyODUsXCJ3aWR0aFwiOjM3OC41NzE0Mjg1NzE0Mjg1Nn0iLAoJIkxhdGV4IiA6ICI9IFxcc3VtIFxcc2lnbWFfMShhXzEpXFxzaWdtYV8yKGFfMikgfHxRXzEocyxhXzEsYV8yKS0gXFxoYXR7UX1fMShzLGFfMSxhXzIpKXx8IiwKCSJMYXRleEltZ0Jhc2U2NCIgOiAiUEhOMlp5QjRiV3h1Y3owaWFIUjBjRG92TDNkM2R5NTNNeTV2Y21jdk1qQXdNQzl6ZG1jaUlIZHBaSFJvUFNJME9DNDJNREpsZUNJZ2FHVnBaMmgwUFNJekxqUTBNMlY0SWlCeWIyeGxQU0pwYldjaUlHWnZZM1Z6WVdKc1pUMGlabUZzYzJVaUlIWnBaWGRDYjNnOUlqQWdMVEV3TnpJZ01qRTBPREl1TVNBeE5USXlJaUI0Yld4dWN6cDRiR2x1YXowaWFIUjBjRG92TDNkM2R5NTNNeTV2Y21jdk1UazVPUzk0YkdsdWF5SWdZWEpwWVMxb2FXUmtaVzQ5SW5SeWRXVWlJSE4wZVd4bFBTSjJaWEowYVdOaGJDMWhiR2xuYmpvZ0xURXVNREU0WlhnN0lHMWhlQzEzYVdSMGFEb2dPVGdsT3lJK1BHUmxabk0rUEhCaGRHZ2dhV1E5SWsxS1dDMHhMVlJGV0MxT0xUTkVJaUJrUFNKTk5UWWdNelEzVVRVMklETTJNQ0EzTUNBek5qZElOekEzVVRjeU1pQXpOVGtnTnpJeUlETTBOMUUzTWpJZ016TTJJRGN3T0NBek1qaE1Nemt3SURNeU4wZzNNbEUxTmlBek16SWdOVFlnTXpRM1drMDFOaUF4TlROUk5UWWdNVFk0SURjeUlERTNNMGczTURoUk56SXlJREUyTXlBM01qSWdNVFV6VVRjeU1pQXhOREFnTnpBM0lERXpNMGczTUZFMU5pQXhOREFnTlRZZ01UVXpXaUl2UGp4d1lYUm9JR2xrUFNKTlNsZ3RNUzFVUlZndFRFOHRNakl4TVNJZ1pEMGlUVFl3SURrME9GRTJNeUE1TlRBZ05qWTFJRGsxTUVneE1qWTNUREV6TWpVZ09ERTFVVEV6T0RRZ05qYzNJREV6T0RnZ05qWTVTREV6TkRoTU1UTTBNU0EyT0ROUk1UTXlNQ0EzTWpRZ01USTROU0EzTmpGUk1USXpOU0E0TURrZ01URTNOQ0E0TXpoVU1UQXpNeUE0T0RGVU9EZ3lJRGc1T0ZRMk9Ua2dPVEF5U0RVM05FZzFORE5JTWpVeFRESTFPU0E0T1RGUk56SXlJREkxT0NBM01qUWdNalV5VVRjeU5TQXlOVEFnTnpJMElESTBObEUzTWpFZ01qUXpJRFEyTUNBdE5UWk1NVGsySUMwek5UWlJNVGsySUMwek5UY2dOREEzSUMwek5UZFJORFU1SUMwek5UY2dOVFE0SUMwek5UZFVOamMySUMwek5UaFJPREV5SUMwek5UZ2dPRGsySUMwek5UTlVNVEEyTXlBdE16TXlWREV5TURRZ0xUSTRNMVF4TXpBM0lDMHhPVFpSTVRNeU9DQXRNVGN3SURFek5EZ2dMVEV5TkVneE16ZzRVVEV6T0RnZ0xURXlOU0F4TXpneElDMHhORFZVTVRNMU5pQXRNakV3VkRFek1qVWdMVEk1TkV3eE1qWTNJQzAwTkRsTU5qWTJJQzAwTlRCUk5qUWdMVFExTUNBMk1TQXRORFE0VVRVMUlDMDBORFlnTlRVZ0xUUXpPVkUxTlNBdE5ETTNJRFUzSUMwME16Tk1OVGt3SURFM04xRTFPVEFnTVRjNElEVTFOeUF5TWpKVU5EVXlJRE0yTmxRek1qSWdOVFEwVERVMklEa3dPVXcxTlNBNU1qUlJOVFVnT1RRMUlEWXdJRGswT0ZvaUx6NDhjR0YwYUNCcFpEMGlUVXBZTFRFdFZFVllMVWt0TVVRM01FVWlJR1E5SWsweE9EUWdMVEV4VVRFeE5pQXRNVEVnTnpRZ016UlVNekVnTVRRM1VUTXhJREkwTnlBeE1EUWdNek16VkRJM05DQTBNekJSTWpjMUlEUXpNU0EwTVRRZ05ETXhTRFUxTWxFMU5UTWdORE13SURVMU5TQTBNamxVTlRVNUlEUXlOMVExTmpJZ05ESTFWRFUyTlNBME1qSlVOVFkzSURReU1GUTFOamtnTkRFMlZEVTNNQ0EwTVRKVU5UY3hJRFF3TjFRMU56SWdOREF4VVRVM01pQXpOVGNnTlRBM0lETTFOMUUxTURBZ016VTNJRFE1TUNBek5UZFVORGMySURNMU9FZzBNVFpNTkRJeElETTBPRkUwTXprZ016RXdJRFF6T1NBeU5qTlJORE01SURFMU15QXpOVGtnTnpGVU1UZzBJQzB4TVZwTk16WXhJREkzT0ZFek5qRWdNelU0SURJM05pQXpOVGhSTVRVeUlETTFPQ0F4TVRVZ01UZzBVVEV4TkNBeE9EQWdNVEUwSURFM09GRXhNRFlnTVRReElERXdOaUF4TVRkUk1UQTJJRFkzSURFek1TQTBOMVF4T0RnZ01qWlJNalF5SURJMklESTROeUEzTTFFek1UWWdNVEF6SURNek5DQXhOVE5VTXpVMklESXpNMVF6TmpFZ01qYzRXaUl2UGp4d1lYUm9JR2xrUFNKTlNsZ3RNUzFVUlZndFRpMHpNU0lnWkQwaVRUSXhNeUExTnpoTU1qQXdJRFUzTTFFeE9EWWdOVFk0SURFMk1DQTFOak5VTVRBeUlEVTFOa2c0TTFZMk1ESklNVEF5VVRFME9TQTJNRFFnTVRnNUlEWXhOMVF5TkRVZ05qUXhWREkzTXlBMk5qTlJNamMxSURZMk5pQXlPRFVnTmpZMlVUSTVOQ0EyTmpZZ016QXlJRFkyTUZZek5qRk1NekF6SURZeFVUTXhNQ0ExTkNBek1UVWdOVEpVTXpNNUlEUTRWRFF3TVNBME5rZzBNamRXTUVnME1UWlJNemsxSURNZ01qVTNJRE5STVRJeElETWdNVEF3SURCSU9EaFdORFpJTVRFMFVURXpOaUEwTmlBeE5USWdORFpVTVRjM0lEUTNWREU1TXlBMU1GUXlNREVnTlRKVU1qQTNJRFUzVkRJeE15QTJNVlkxTnpoYUlpOCtQSEJoZEdnZ2FXUTlJazFLV0MweExWUkZXQzFPTFRJNElpQmtQU0pOT1RRZ01qVXdVVGswSURNeE9TQXhNRFFnTXpneFZERXlOeUEwT0RoVU1UWTBJRFUzTmxReU1ESWdOalF6VkRJME5DQTJPVFZVTWpjM0lEY3lPVlF6TURJZ056VXdTRE14TlVnek1UbFJNek16SURjMU1DQXpNek1nTnpReFVUTXpNeUEzTXpnZ016RTJJRGN5TUZReU56VWdOalkzVkRJeU5pQTFPREZVTVRnMElEUTBNMVF4TmpjZ01qVXdWREU0TkNBMU9GUXlNalVnTFRneFZESTNOQ0F0TVRZM1ZETXhOaUF0TWpJd1ZETXpNeUF0TWpReFVUTXpNeUF0TWpVd0lETXhPQ0F0TWpVd1NETXhOVWd6TURKTU1qYzBJQzB5TWpaUk1UZ3dJQzB4TkRFZ01UTTNJQzB4TkZRNU5DQXlOVEJhSWk4K1BIQmhkR2dnYVdROUlrMUtXQzB4TFZSRldDMUpMVEZFTkRSRklpQmtQU0pOTXpNZ01UVTNVVE16SURJMU9DQXhNRGtnTXpRNVZESTRNQ0EwTkRGUk16TXhJRFEwTVNBek56QWdNemt5VVRNNE5pQTBNaklnTkRFMklEUXlNbEUwTWprZ05ESXlJRFF6T1NBME1UUlVORFE1SURNNU5GRTBORGtnTXpneElEUXhNaUF5TXpSVU16YzBJRFk0VVRNM05DQTBNeUF6T0RFZ016VlVOREF5SURJMlVUUXhNU0F5TnlBME1qSWdNelZSTkRReklEVTFJRFEyTXlBeE16RlJORFk1SURFMU1TQTBOek1nTVRVeVVUUTNOU0F4TlRNZ05EZ3pJREUxTTBnME9EZFJOVEEySURFMU15QTFNRFlnTVRRMFVUVXdOaUF4TXpnZ05UQXhJREV4TjFRME9ERWdOak5VTkRRNUlERXpVVFF6TmlBd0lEUXhOeUF0T0ZFME1Ea2dMVEV3SURNNU15QXRNVEJSTXpVNUlDMHhNQ0F6TXpZZ05WUXpNRFlnTXpaTU16QXdJRFV4VVRJNU9TQTFNaUF5T1RZZ05UQlJNamswSURRNElESTVNaUEwTmxFeU16TWdMVEV3SURFM01pQXRNVEJSTVRFM0lDMHhNQ0EzTlNBek1GUXpNeUF4TlRkYVRUTTFNU0F6TWpoUk16VXhJRE16TkNBek5EWWdNelV3VkRNeU15QXpPRFZVTWpjM0lEUXdOVkV5TkRJZ05EQTFJREl4TUNBek56UlVNVFl3SURJNU0xRXhNekVnTWpFMElERXhPU0F4TWpsUk1URTVJREV5TmlBeE1Ua2dNVEU0VkRFeE9DQXhNRFpSTVRFNElEWXhJREV6TmlBME5GUXhOemtnTWpaUk1qRTNJREkySURJMU5DQTFPVlF5T1RnZ01URXdVVE13TUNBeE1UUWdNekkxSURJeE4xUXpOVEVnTXpJNFdpSXZQanh3WVhSb0lHbGtQU0pOU2xndE1TMVVSVmd0VGkweU9TSWdaRDBpVFRZd0lEYzBPVXcyTkNBM05UQlJOamtnTnpVd0lEYzBJRGMxTUVnNE5rd3hNVFFnTnpJMlVUSXdPQ0EyTkRFZ01qVXhJRFV4TkZReU9UUWdNalV3VVRJNU5DQXhPRElnTWpnMElERXhPVlF5TmpFZ01USlVNakkwSUMwM05sUXhPRFlnTFRFME0xUXhORFVnTFRFNU5GUXhNVE1nTFRJeU4xUTVNQ0F0TWpRMlVUZzNJQzB5TkRrZ09EWWdMVEkxTUVnM05GRTJOaUF0TWpVd0lEWXpJQzB5TlRCVU5UZ2dMVEkwTjFRMU5TQXRNak00VVRVMklDMHlNemNnTmpZZ0xUSXlOVkV5TWpFZ0xUWTBJREl5TVNBeU5UQlVOallnTnpJMVVUVTJJRGN6TnlBMU5TQTNNemhSTlRVZ056UTJJRFl3SURjME9Wb2lMejQ4Y0dGMGFDQnBaRDBpVFVwWUxURXRWRVZZTFU0dE16SWlJR1E5SWsweE1Ea2dOREk1VVRneUlEUXlPU0EyTmlBME5EZFVOVEFnTkRreFVUVXdJRFUyTWlBeE1ETWdOakUwVkRJek5TQTJOalpSTXpJMklEWTJOaUF6T0RjZ05qRXdWRFEwT1NBME5qVlJORFE1SURReU1pQTBNamtnTXpnelZETTRNU0F6TVRWVU16QXhJREkwTVZFeU5qVWdNakV3SURJd01TQXhORGxNTVRReUlEa3pUREl4T0NBNU1sRXpOelVnT1RJZ016ZzFJRGszVVRNNU1pQTVPU0EwTURrZ01UZzJWakU0T1VnME5EbFdNVGcyVVRRME9DQXhPRE1nTkRNMklEazFWRFF5TVNBelZqQklOVEJXTVRsV016RlJOVEFnTXpnZ05UWWdORFpVT0RZZ09ERlJNVEUxSURFeE15QXhNellnTVRNM1VURTBOU0F4TkRjZ01UY3dJREUzTkZReU1EUWdNakV4VkRJek15QXlORFJVTWpZeElESTNPRlF5T0RRZ016QTRWRE13TlNBek5EQlVNekl3SURNMk9WUXpNek1nTkRBeFZETTBNQ0EwTXpGVU16UXpJRFEyTkZFek5ETWdOVEkzSURNd09TQTFOek5VTWpFeUlEWXhPVkV4TnprZ05qRTVJREUxTkNBMk1ESlVNVEU1SURVMk9WUXhNRGtnTlRVd1VURXdPU0ExTkRrZ01URTBJRFUwT1ZFeE16SWdOVFE1SURFMU1TQTFNelZVTVRjd0lEUTRPVkV4TnpBZ05EWTBJREUxTkNBME5EZFVNVEE1SURReU9Wb2lMejQ4Y0dGMGFDQnBaRDBpVFVwWUxURXRWRVZZTFU0dE4wTWlJR1E5SWsweE16a2dMVEkwT1VneE16ZFJNVEkxSUMweU5Ea2dNVEU1SUMweU16VldNalV4VERFeU1DQTNNemRSTVRNd0lEYzFNQ0F4TXprZ056VXdVVEUxTWlBM05UQWdNVFU1SURjek5WWXRNak0xVVRFMU1TQXRNalE1SURFME1TQXRNalE1U0RFek9Wb2lMejQ4Y0dGMGFDQnBaRDBpVFVwWUxURXRWRVZZTFVrdE1VUTBORFFpSUdROUlrMHpPVGtnTFRnd1VUTTVPU0F0TkRjZ05EQXdJQzB6TUZRME1ESWdMVEV4VmkwM1RETTROeUF0TVRGUk16UXhJQzB5TWlBek1ETWdMVEl5VVRJd09DQXRNaklnTVRNNElETTFWRFV4SURJd01WRTFNQ0F5TURrZ05UQWdNalEwVVRVd0lETTBOaUE1T0NBME16aFVNakkzSURZd01WRXpOVEVnTnpBMElEUTNOaUEzTURSUk5URTBJRGN3TkNBMU1qUWdOekF6VVRZeU1TQTJPRGtnTmpnd0lEWXhOMVEzTkRBZ05ETTFVVGMwTUNBeU5UVWdOVGt5SURFd04xRTFNamtnTkRjZ05EWXhJREUyVERRME5DQTRWak5STkRRMElESWdORFE1SUMweU5GUTBOekFnTFRZMlZEVXhOaUF0T0RKUk5UVXhJQzA0TWlBMU9ETWdMVFl3VkRZeU5TQXRNMUUyTXpFZ01URWdOak00SURFeFVUWTBOeUF4TVNBMk5Ea2dNbEUyTkRrZ0xUWWdOak01SUMwek5GUTJNVEVnTFRFd01GUTFOVGNnTFRFMk5WUTBPREVnTFRFNU5GRXpPVGtnTFRFNU5DQXpPVGtnTFRnM1ZpMDRNRnBOTmpNMklEUTJPRkUyTXpZZ05USXpJRFl5TVNBMU5qUlVOVGd3SURZeU5WUTFNekFnTmpVMVZEUTNOeUEyTmpWUk5ESTVJRFkyTlNBek56a2dOalF3VVRJM055QTFPVEVnTWpFMUlEUTJORlF4TlRNZ01qRTJVVEUxTXlBeE1UQWdNakEzSURVNVVUSXpNU0F6T0NBeU16WWdNemhXTkRaUk1qTTJJRGcySURJMk9TQXhNakJVTXpRM0lERTFOVkV6TnpJZ01UVTFJRE01TUNBeE5EUlVOREUzSURFeE5GUTBNamtnT0RKVU5ETTFJRFUxVERRME9DQTJORkUxTVRJZ01UQTRJRFUxTnlBeE9EVlVOakU1SURNek5GUTJNellnTkRZNFdrMHpNVFFnTVRoUk16WXlJREU0SURRd05DQXpPVXcwTURNZ05EbFJNems1SURFd05DQXpOallnTVRFMVVUTTFOQ0F4TVRjZ016UTNJREV4TjFFek5EUWdNVEUzSURNME1TQXhNVGRVTXpNM0lERXhPRkV6TVRjZ01URTRJREk1TmlBNU9GUXlOelFnTlRKUk1qYzBJREU0SURNeE5DQXhPRm9pTHo0OGNHRjBhQ0JwWkQwaVRVcFlMVEV0VkVWWUxVa3RNVVEwTmpBaUlHUTlJazB4TXpFZ01qZzVVVEV6TVNBek1qRWdNVFEzSURNMU5GUXlNRE1nTkRFMVZETXdNQ0EwTkRKUk16WXlJRFEwTWlBek9UQWdOREUxVkRReE9TQXpOVFZSTkRFNUlETXlNeUEwTURJZ016QTRWRE0yTkNBeU9USlJNelV4SURJNU1pQXpOREFnTXpBd1ZETXlPQ0F6TWpaUk16STRJRE0wTWlBek16Y2dNelUwVkRNMU5DQXpOekpVTXpZM0lETTNPRkV6TmpnZ016YzRJRE0yT0NBek56bFJNelk0SURNNE1pQXpOakVnTXpnNFZETXpOaUF6T1RsVU1qazNJRFF3TlZFeU5Ea2dOREExSURJeU55QXpOemxVTWpBMElETXlObEV5TURRZ016QXhJREl5TXlBeU9URlVNamM0SURJM05GUXpNekFnTWpVNVVUTTVOaUF5TXpBZ016azJJREUyTTFFek9UWWdNVE0xSURNNE5TQXhNRGRVTXpVeUlEVXhWREk0T1NBM1ZERTVOU0F0TVRCUk1URTRJQzB4TUNBNE5pQXhPVlExTXlBNE4xRTFNeUF4TWpZZ056UWdNVFF6VkRFeE9DQXhOakJSTVRNeklERTJNQ0F4TkRZZ01UVXhWREUyTUNBeE1qQlJNVFl3SURrMElERTBNaUEzTmxReE1URWdOVGhSTVRBNUlEVTNJREV3T0NBMU4xUXhNRGNnTlRWUk1UQTRJRFV5SURFeE5TQTBOMVF4TkRZZ016UlVNakF4SURJM1VUSXpOeUF5TnlBeU5qTWdNemhVTXpBeElEWTJWRE14T0NBNU4xUXpNak1nTVRJeVVUTXlNeUF4TlRBZ016QXlJREUyTkZReU5UUWdNVGd4VkRFNU5TQXhPVFpVTVRRNElESXpNVkV4TXpFZ01qVTJJREV6TVNBeU9EbGFJaTgrUEhCaGRHZ2dhV1E5SWsxS1dDMHhMVlJGV0MxT0xUSkRJaUJrUFNKTk56Z2dNelZVTnpnZ05qQlVPVFFnTVRBelZERXpOeUF4TWpGUk1UWTFJREV5TVNBeE9EY2dPVFpVTWpFd0lEaFJNakV3SUMweU55QXlNREVnTFRZd1ZERTRNQ0F0TVRFM1ZERTFOQ0F0TVRVNFZERXpNQ0F0TVRnMVZERXhOeUF0TVRrMFVURXhNeUF0TVRrMElERXdOQ0F0TVRnMVZEazFJQzB4TnpKUk9UVWdMVEUyT0NBeE1EWWdMVEUxTmxReE16RWdMVEV5TmxReE5UY2dMVGMyVkRFM015QXRNMVk1VERFM01pQTRVVEUzTUNBM0lERTJOeUEyVkRFMk1TQXpWREUxTWlBeFZERTBNQ0F3VVRFeE15QXdJRGsySURFM1dpSXZQanh3WVhSb0lHbGtQU0pOU2xndE1TMVVSVmd0VGkweU1qRXlJaUJrUFNKTk9EUWdNak0zVkRnMElESTFNRlE1T0NBeU56QklOamM1VVRZNU5DQXlOaklnTmprMElESTFNRlEyTnprZ01qTXdTRGs0VVRnMElESXpOeUE0TkNBeU5UQmFJaTgrUEhCaGRHZ2dhV1E5SWsxS1dDMHhMVlJGV0MxT0xUVkZJaUJrUFNKTk1URXlJRFUyTUV3eU5Ea2dOamswVERJMU55QTJPRFpSTXpnM0lEVTJNaUF6T0RjZ05UWXdURE0yTVNBMU16RlJNelU1SURVek1pQXpNRE1nTlRneFRESTFNQ0EyTWpkTU1UazFJRFU0TUZFeE9ESWdOVFk1SURFMk9TQTFOVGRVTVRRNElEVXpPRXd4TkRBZ05UTXlVVEV6T0NBMU16QWdNVEkxSURVME5rd3hNVElnTlRZd1dpSXZQand2WkdWbWN6NDhaeUJ6ZEhKdmEyVTlJbU4xY25KbGJuUkRiMnh2Y2lJZ1ptbHNiRDBpWTNWeWNtVnVkRU52Ykc5eUlpQnpkSEp2YTJVdGQybGtkR2c5SWpBaUlIUnlZVzV6Wm05eWJUMGljMk5oYkdVb01Td3RNU2tpUGp4bklHUmhkR0V0Ylcxc0xXNXZaR1U5SW0xaGRHZ2lQanhuSUdSaGRHRXRiVzFzTFc1dlpHVTlJbTF2SWo0OGRYTmxJR1JoZEdFdFl6MGlNMFFpSUhoc2FXNXJPbWh5WldZOUlpTk5TbGd0TVMxVVJWZ3RUaTB6UkNJdlBqd3ZaejQ4WnlCa1lYUmhMVzF0YkMxdWIyUmxQU0p0YnlJZ2RISmhibk5tYjNKdFBTSjBjbUZ1YzJ4aGRHVW9NVEExTlM0NExEQXBJajQ4ZFhObElHUmhkR0V0WXowaU1qSXhNU0lnZUd4cGJtczZhSEpsWmowaUkwMUtXQzB4TFZSRldDMU1UeTB5TWpFeElpOCtQQzluUGp4bklHUmhkR0V0Ylcxc0xXNXZaR1U5SW0xemRXSWlJSFJ5WVc1elptOXliVDBpZEhKaGJuTnNZWFJsS0RJMk5qWXVOQ3d3S1NJK1BHY2daR0YwWVMxdGJXd3RibTlrWlQwaWJXa2lQangxYzJVZ1pHRjBZUzFqUFNJeFJEY3dSU0lnZUd4cGJtczZhSEpsWmowaUkwMUtXQzB4TFZSRldDMUpMVEZFTnpCRklpOCtQQzluUGp4bklHUmhkR0V0Ylcxc0xXNXZaR1U5SW0xdUlpQjBjbUZ1YzJadmNtMDlJblJ5WVc1emJHRjBaU2cyTURRc0xURTFNQ2tnYzJOaGJHVW9NQzQzTURjcElqNDhkWE5sSUdSaGRHRXRZejBpTXpFaUlIaHNhVzVyT21oeVpXWTlJaU5OU2xndE1TMVVSVmd0VGkwek1TSXZQand2Wno0OEwyYytQR2NnWkdGMFlTMXRiV3d0Ym05a1pUMGliVzhpSUhSeVlXNXpabTl5YlQwaWRISmhibk5zWVhSbEtETTJOelFzTUNraVBqeDFjMlVnWkdGMFlTMWpQU0l5T0NJZ2VHeHBibXM2YUhKbFpqMGlJMDFLV0MweExWUkZXQzFPTFRJNElpOCtQQzluUGp4bklHUmhkR0V0Ylcxc0xXNXZaR1U5SW0xemRXSWlJSFJ5WVc1elptOXliVDBpZEhKaGJuTnNZWFJsS0RRd05qTXNNQ2tpUGp4bklHUmhkR0V0Ylcxc0xXNXZaR1U5SW0xcElqNDhkWE5sSUdSaGRHRXRZejBpTVVRME5FVWlJSGhzYVc1ck9taHlaV1k5SWlOTlNsZ3RNUzFVUlZndFNTMHhSRFEwUlNJdlBqd3ZaejQ4WnlCa1lYUmhMVzF0YkMxdWIyUmxQU0p0YmlJZ2RISmhibk5tYjNKdFBTSjBjbUZ1YzJ4aGRHVW9OVFl5TEMweE5UQXBJSE5qWVd4bEtEQXVOekEzS1NJK1BIVnpaU0JrWVhSaExXTTlJak14SWlCNGJHbHVhenBvY21WbVBTSWpUVXBZTFRFdFZFVllMVTR0TXpFaUx6NDhMMmMrUEM5blBqeG5JR1JoZEdFdGJXMXNMVzV2WkdVOUltMXZJaUIwY21GdWMyWnZjbTA5SW5SeVlXNXpiR0YwWlNnMU1ESTRMallzTUNraVBqeDFjMlVnWkdGMFlTMWpQU0l5T1NJZ2VHeHBibXM2YUhKbFpqMGlJMDFLV0MweExWUkZXQzFPTFRJNUlpOCtQQzluUGp4bklHUmhkR0V0Ylcxc0xXNXZaR1U5SW0xemRXSWlJSFJ5WVc1elptOXliVDBpZEhKaGJuTnNZWFJsS0RVME1UY3VOaXd3S1NJK1BHY2daR0YwWVMxdGJXd3RibTlrWlQwaWJXa2lQangxYzJVZ1pHRjBZUzFqUFNJeFJEY3dSU0lnZUd4cGJtczZhSEpsWmowaUkwMUtXQzB4TFZSRldDMUpMVEZFTnpCRklpOCtQQzluUGp4bklHUmhkR0V0Ylcxc0xXNXZaR1U5SW0xdUlpQjBjbUZ1YzJadmNtMDlJblJ5WVc1emJHRjBaU2cyTURRc0xURTFNQ2tnYzJOaGJHVW9NQzQzTURjcElqNDhkWE5sSUdSaGRHRXRZejBpTXpJaUlIaHNhVzVyT21oeVpXWTlJaU5OU2xndE1TMVVSVmd0VGkwek1pSXZQand2Wno0OEwyYytQR2NnWkdGMFlTMXRiV3d0Ym05a1pUMGliVzhpSUhSeVlXNXpabTl5YlQwaWRISmhibk5zWVhSbEtEWTBNalV1TVN3d0tTSStQSFZ6WlNCa1lYUmhMV005SWpJNElpQjRiR2x1YXpwb2NtVm1QU0lqVFVwWUxURXRWRVZZTFU0dE1qZ2lMejQ4TDJjK1BHY2daR0YwWVMxdGJXd3RibTlrWlQwaWJYTjFZaUlnZEhKaGJuTm1iM0p0UFNKMGNtRnVjMnhoZEdVb05qZ3hOQzR4TERBcElqNDhaeUJrWVhSaExXMXRiQzF1YjJSbFBTSnRhU0krUEhWelpTQmtZWFJoTFdNOUlqRkVORFJGSWlCNGJHbHVhenBvY21WbVBTSWpUVXBZTFRFdFZFVllMVWt0TVVRME5FVWlMejQ4TDJjK1BHY2daR0YwWVMxdGJXd3RibTlrWlQwaWJXNGlJSFJ5WVc1elptOXliVDBpZEhKaGJuTnNZWFJsS0RVMk1pd3RNVFV3S1NCelkyRnNaU2d3TGpjd055a2lQangxYzJVZ1pHRjBZUzFqUFNJek1pSWdlR3hwYm1zNmFISmxaajBpSTAxS1dDMHhMVlJGV0MxT0xUTXlJaTgrUEM5blBqd3ZaejQ4WnlCa1lYUmhMVzF0YkMxdWIyUmxQU0p0YnlJZ2RISmhibk5tYjNKdFBTSjBjbUZ1YzJ4aGRHVW9OemMzT1M0M0xEQXBJajQ4ZFhObElHUmhkR0V0WXowaU1qa2lJSGhzYVc1ck9taHlaV1k5SWlOTlNsZ3RNUzFVUlZndFRpMHlPU0l2UGp3dlp6NDhaeUJrWVhSaExXMXRiQzF1YjJSbFBTSlVaVmhCZEc5dElpQmtZWFJoTFcxcWVDMTBaWGhqYkdGemN6MGlUMUpFSWlCMGNtRnVjMlp2Y20wOUluUnlZVzV6YkdGMFpTZzRNVFk0TGpjc01Da2lQanhuSUdSaGRHRXRiVzFzTFc1dlpHVTlJbTF2SWlCMGNtRnVjMlp2Y20wOUluUnlZVzV6YkdGMFpTZ3dJQzB3TGpVcElqNDhkWE5sSUdSaGRHRXRZejBpTjBNaUlIaHNhVzVyT21oeVpXWTlJaU5OU2xndE1TMVVSVmd0VGkwM1F5SXZQand2Wno0OEwyYytQR2NnWkdGMFlTMXRiV3d0Ym05a1pUMGlWR1ZZUVhSdmJTSWdaR0YwWVMxdGFuZ3RkR1Y0WTJ4aGMzTTlJazlTUkNJZ2RISmhibk5tYjNKdFBTSjBjbUZ1YzJ4aGRHVW9PRFEwTmk0M0xEQXBJajQ4WnlCa1lYUmhMVzF0YkMxdWIyUmxQU0p0YnlJZ2RISmhibk5tYjNKdFBTSjBjbUZ1YzJ4aGRHVW9NQ0F0TUM0MUtTSStQSFZ6WlNCa1lYUmhMV005SWpkRElpQjRiR2x1YXpwb2NtVm1QU0lqVFVwWUxURXRWRVZZTFU0dE4wTWlMejQ4TDJjK1BDOW5QanhuSUdSaGRHRXRiVzFzTFc1dlpHVTlJbTF6ZFdJaUlIUnlZVzV6Wm05eWJUMGlkSEpoYm5Oc1lYUmxLRGczTWpRdU55d3dLU0krUEdjZ1pHRjBZUzF0Yld3dGJtOWtaVDBpYldraVBqeDFjMlVnWkdGMFlTMWpQU0l4UkRRME5DSWdlR3hwYm1zNmFISmxaajBpSTAxS1dDMHhMVlJGV0MxSkxURkVORFEwSWk4K1BDOW5QanhuSUdSaGRHRXRiVzFzTFc1dlpHVTlJbTF1SWlCMGNtRnVjMlp2Y20wOUluUnlZVzV6YkdGMFpTZzRNalFzTFRFMU1Da2djMk5oYkdVb01DNDNNRGNwSWo0OGRYTmxJR1JoZEdFdFl6MGlNekVpSUhoc2FXNXJPbWh5WldZOUlpTk5TbGd0TVMxVVJWZ3RUaTB6TVNJdlBqd3ZaejQ4TDJjK1BHY2daR0YwWVMxdGJXd3RibTlrWlQwaWJXOGlJSFJ5WVc1elptOXliVDBpZEhKaGJuTnNZWFJsS0RrNU5USXVNaXd3S1NJK1BIVnpaU0JrWVhSaExXTTlJakk0SWlCNGJHbHVhenBvY21WbVBTSWpUVXBZTFRFdFZFVllMVTR0TWpnaUx6NDhMMmMrUEdjZ1pHRjBZUzF0Yld3dGJtOWtaVDBpYldraUlIUnlZVzV6Wm05eWJUMGlkSEpoYm5Oc1lYUmxLREV3TXpReExqSXNNQ2tpUGp4MWMyVWdaR0YwWVMxalBTSXhSRFEyTUNJZ2VHeHBibXM2YUhKbFpqMGlJMDFLV0MweExWUkZXQzFKTFRGRU5EWXdJaTgrUEM5blBqeG5JR1JoZEdFdGJXMXNMVzV2WkdVOUltMXZJaUIwY21GdWMyWnZjbTA5SW5SeVlXNXpiR0YwWlNneE1EZ3hNQzR5TERBcElqNDhkWE5sSUdSaGRHRXRZejBpTWtNaUlIaHNhVzVyT21oeVpXWTlJaU5OU2xndE1TMVVSVmd0VGkweVF5SXZQand2Wno0OFp5QmtZWFJoTFcxdGJDMXViMlJsUFNKdGMzVmlJaUIwY21GdWMyWnZjbTA5SW5SeVlXNXpiR0YwWlNneE1USTFOQzQ1TERBcElqNDhaeUJrWVhSaExXMXRiQzF1YjJSbFBTSnRhU0krUEhWelpTQmtZWFJoTFdNOUlqRkVORFJGSWlCNGJHbHVhenBvY21WbVBTSWpUVXBZTFRFdFZFVllMVWt0TVVRME5FVWlMejQ4TDJjK1BHY2daR0YwWVMxdGJXd3RibTlrWlQwaWJXNGlJSFJ5WVc1elptOXliVDBpZEhKaGJuTnNZWFJsS0RVMk1pd3RNVFV3S1NCelkyRnNaU2d3TGpjd055a2lQangxYzJVZ1pHRjBZUzFqUFNJek1TSWdlR3hwYm1zNmFISmxaajBpSTAxS1dDMHhMVlJGV0MxT0xUTXhJaTgrUEM5blBqd3ZaejQ4WnlCa1lYUmhMVzF0YkMxdWIyUmxQU0p0YnlJZ2RISmhibk5tYjNKdFBTSjBjbUZ1YzJ4aGRHVW9NVEl5TWpBdU5Dd3dLU0krUEhWelpTQmtZWFJoTFdNOUlqSkRJaUI0YkdsdWF6cG9jbVZtUFNJalRVcFlMVEV0VkVWWUxVNHRNa01pTHo0OEwyYytQR2NnWkdGMFlTMXRiV3d0Ym05a1pUMGliWE4xWWlJZ2RISmhibk5tYjNKdFBTSjBjbUZ1YzJ4aGRHVW9NVEkyTmpVdU1Td3dLU0krUEdjZ1pHRjBZUzF0Yld3dGJtOWtaVDBpYldraVBqeDFjMlVnWkdGMFlTMWpQU0l4UkRRMFJTSWdlR3hwYm1zNmFISmxaajBpSTAxS1dDMHhMVlJGV0MxSkxURkVORFJGSWk4K1BDOW5QanhuSUdSaGRHRXRiVzFzTFc1dlpHVTlJbTF1SWlCMGNtRnVjMlp2Y20wOUluUnlZVzV6YkdGMFpTZzFOaklzTFRFMU1Da2djMk5oYkdVb01DNDNNRGNwSWo0OGRYTmxJR1JoZEdFdFl6MGlNeklpSUhoc2FXNXJPbWh5WldZOUlpTk5TbGd0TVMxVVJWZ3RUaTB6TWlJdlBqd3ZaejQ4TDJjK1BHY2daR0YwWVMxdGJXd3RibTlrWlQwaWJXOGlJSFJ5WVc1elptOXliVDBpZEhKaGJuTnNZWFJsS0RFek5qTXdMamNzTUNraVBqeDFjMlVnWkdGMFlTMWpQU0l5T1NJZ2VHeHBibXM2YUhKbFpqMGlJMDFLV0MweExWUkZXQzFPTFRJNUlpOCtQQzluUGp4bklHUmhkR0V0Ylcxc0xXNXZaR1U5SW0xdklpQjBjbUZ1YzJadmNtMDlJblJ5WVc1emJHRjBaU2d4TkRJME1TNDVMREFwSWo0OGRYTmxJR1JoZEdFdFl6MGlNakl4TWlJZ2VHeHBibXM2YUhKbFpqMGlJMDFLV0MweExWUkZXQzFPTFRJeU1USWlMejQ4TDJjK1BHY2daR0YwWVMxdGJXd3RibTlrWlQwaWJYTjFZaUlnZEhKaGJuTm1iM0p0UFNKMGNtRnVjMnhoZEdVb01UVXlOREl1TVN3d0tTSStQR2NnWkdGMFlTMXRiV3d0Ym05a1pUMGlWR1ZZUVhSdmJTSWdaR0YwWVMxdGFuZ3RkR1Y0WTJ4aGMzTTlJazlTUkNJK1BHY2daR0YwWVMxdGJXd3RibTlrWlQwaWJXOTJaWElpUGp4bklHUmhkR0V0Ylcxc0xXNXZaR1U5SW0xcElqNDhkWE5sSUdSaGRHRXRZejBpTVVRME5EUWlJSGhzYVc1ck9taHlaV1k5SWlOTlNsZ3RNUzFVUlZndFNTMHhSRFEwTkNJdlBqd3ZaejQ4WnlCa1lYUmhMVzF0YkMxdWIyUmxQU0p0YnlJZ2RISmhibk5tYjNKdFBTSjBjbUZ1YzJ4aGRHVW9ORGM0TGpnc01qYzRLU0IwY21GdWMyeGhkR1VvTFRJMU1DQXdLU0krUEhWelpTQmtZWFJoTFdNOUlqVkZJaUI0YkdsdWF6cG9jbVZtUFNJalRVcFlMVEV0VkVWWUxVNHROVVVpTHo0OEwyYytQQzluUGp3dlp6NDhaeUJrWVhSaExXMXRiQzF1YjJSbFBTSnRiaUlnZEhKaGJuTm1iM0p0UFNKMGNtRnVjMnhoZEdVb09ESTBMQzB4TlRBcElITmpZV3hsS0RBdU56QTNLU0krUEhWelpTQmtZWFJoTFdNOUlqTXhJaUI0YkdsdWF6cG9jbVZtUFNJalRVcFlMVEV0VkVWWUxVNHRNekVpTHo0OEwyYytQQzluUGp4bklHUmhkR0V0Ylcxc0xXNXZaR1U5SW0xdklpQjBjbUZ1YzJadmNtMDlJblJ5WVc1emJHRjBaU2d4TmpRMk9TNDJMREFwSWo0OGRYTmxJR1JoZEdFdFl6MGlNamdpSUhoc2FXNXJPbWh5WldZOUlpTk5TbGd0TVMxVVJWZ3RUaTB5T0NJdlBqd3ZaejQ4WnlCa1lYUmhMVzF0YkMxdWIyUmxQU0p0YVNJZ2RISmhibk5tYjNKdFBTSjBjbUZ1YzJ4aGRHVW9NVFk0TlRndU5pd3dLU0krUEhWelpTQmtZWFJoTFdNOUlqRkVORFl3SWlCNGJHbHVhenBvY21WbVBTSWpUVXBZTFRFdFZFVllMVWt0TVVRME5qQWlMejQ4TDJjK1BHY2daR0YwWVMxdGJXd3RibTlrWlQwaWJXOGlJSFJ5WVc1elptOXliVDBpZEhKaGJuTnNZWFJsS0RFM016STNMallzTUNraVBqeDFjMlVnWkdGMFlTMWpQU0l5UXlJZ2VHeHBibXM2YUhKbFpqMGlJMDFLV0MweExWUkZXQzFPTFRKRElpOCtQQzluUGp4bklHUmhkR0V0Ylcxc0xXNXZaR1U5SW0xemRXSWlJSFJ5WVc1elptOXliVDBpZEhKaGJuTnNZWFJsS0RFM056Y3lMak1zTUNraVBqeG5JR1JoZEdFdGJXMXNMVzV2WkdVOUltMXBJajQ4ZFhObElHUmhkR0V0WXowaU1VUTBORVVpSUhoc2FXNXJPbWh5WldZOUlpTk5TbGd0TVMxVVJWZ3RTUzB4UkRRMFJTSXZQand2Wno0OFp5QmtZWFJoTFcxdGJDMXViMlJsUFNKdGJpSWdkSEpoYm5ObWIzSnRQU0owY21GdWMyeGhkR1VvTlRZeUxDMHhOVEFwSUhOallXeGxLREF1TnpBM0tTSStQSFZ6WlNCa1lYUmhMV005SWpNeElpQjRiR2x1YXpwb2NtVm1QU0lqVFVwWUxURXRWRVZZTFU0dE16RWlMejQ4TDJjK1BDOW5QanhuSUdSaGRHRXRiVzFzTFc1dlpHVTlJbTF2SWlCMGNtRnVjMlp2Y20wOUluUnlZVzV6YkdGMFpTZ3hPRGN6Tnk0NUxEQXBJajQ4ZFhObElHUmhkR0V0WXowaU1rTWlJSGhzYVc1ck9taHlaV1k5SWlOTlNsZ3RNUzFVUlZndFRpMHlReUl2UGp3dlp6NDhaeUJrWVhSaExXMXRiQzF1YjJSbFBTSnRjM1ZpSWlCMGNtRnVjMlp2Y20wOUluUnlZVzV6YkdGMFpTZ3hPVEU0TWk0MUxEQXBJajQ4WnlCa1lYUmhMVzF0YkMxdWIyUmxQU0p0YVNJK1BIVnpaU0JrWVhSaExXTTlJakZFTkRSRklpQjRiR2x1YXpwb2NtVm1QU0lqVFVwWUxURXRWRVZZTFVrdE1VUTBORVVpTHo0OEwyYytQR2NnWkdGMFlTMXRiV3d0Ym05a1pUMGliVzRpSUhSeVlXNXpabTl5YlQwaWRISmhibk5zWVhSbEtEVTJNaXd0TVRVd0tTQnpZMkZzWlNnd0xqY3dOeWtpUGp4MWMyVWdaR0YwWVMxalBTSXpNaUlnZUd4cGJtczZhSEpsWmowaUkwMUtXQzB4TFZSRldDMU9MVE15SWk4K1BDOW5Qand2Wno0OFp5QmtZWFJoTFcxdGJDMXViMlJsUFNKdGJ5SWdkSEpoYm5ObWIzSnRQU0owY21GdWMyeGhkR1VvTWpBeE5EZ3VNU3d3S1NJK1BIVnpaU0JrWVhSaExXTTlJakk1SWlCNGJHbHVhenBvY21WbVBTSWpUVXBZTFRFdFZFVllMVTR0TWpraUx6NDhMMmMrUEdjZ1pHRjBZUzF0Yld3dGJtOWtaVDBpYlc4aUlIUnlZVzV6Wm05eWJUMGlkSEpoYm5Oc1lYUmxLREl3TlRNM0xqRXNNQ2tpUGp4MWMyVWdaR0YwWVMxalBTSXlPU0lnZUd4cGJtczZhSEpsWmowaUkwMUtXQzB4TFZSRldDMU9MVEk1SWk4K1BDOW5QanhuSUdSaGRHRXRiVzFzTFc1dlpHVTlJbFJsV0VGMGIyMGlJR1JoZEdFdGJXcDRMWFJsZUdOc1lYTnpQU0pQVWtRaUlIUnlZVzV6Wm05eWJUMGlkSEpoYm5Oc1lYUmxLREl3T1RJMkxqRXNNQ2tpUGp4bklHUmhkR0V0Ylcxc0xXNXZaR1U5SW0xdklpQjBjbUZ1YzJadmNtMDlJblJ5WVc1emJHRjBaU2d3SUMwd0xqVXBJajQ4ZFhObElHUmhkR0V0WXowaU4wTWlJSGhzYVc1ck9taHlaV1k5SWlOTlNsZ3RNUzFVUlZndFRpMDNReUl2UGp3dlp6NDhMMmMrUEdjZ1pHRjBZUzF0Yld3dGJtOWtaVDBpYlc4aUlIUnlZVzV6Wm05eWJUMGlkSEpoYm5Oc1lYUmxLREl4TWpBMExqRXNNQ2tnZEhKaGJuTnNZWFJsS0RBZ0xUQXVOU2tpUGp4MWMyVWdaR0YwWVMxalBTSTNReUlnZUd4cGJtczZhSEpsWmowaUkwMUtXQzB4TFZSRldDMU9MVGRESWk4K1BDOW5Qand2Wno0OEwyYytQQzl6ZG1jKyIsCgkiUmVhbFZpZXdTaXplSnNvbiIgOiAie1wiaGVpZ2h0XCI6NTM1LjcxNDMwMjA2Mjk4ODMsXCJ3aWR0aFwiOjc1NzEuNDI4ODMzMDA3ODEyNX0iCn0K"/>
    </extobj>
    <extobj name="2384804F-3998-4D57-9195-F3826E402611-21">
      <extobjdata type="2384804F-3998-4D57-9195-F3826E402611" data="ewoJIkltZ1NldHRpbmdKc29uIiA6ICJ7XCJoZWlnaHRcIjoyMy4yMTQyODU3MTQyODU3MSxcIndpZHRoXCI6MTUzLjU3MTQyODU3MTQyODU2fSIsCgkiTGF0ZXgiIDogIj0gfHxRXzEocyktIFxcaGF0e1F9XzEocykpfHwiLAoJIkxhdGV4SW1nQmFzZTY0IiA6ICJQSE4yWnlCNGJXeHVjejBpYUhSMGNEb3ZMM2QzZHk1M015NXZjbWN2TWpBd01DOXpkbWNpSUhkcFpIUm9QU0l4T1M0M05EZGxlQ0lnYUdWcFoyaDBQU0l5TGprNU1XVjRJaUJ5YjJ4bFBTSnBiV2NpSUdadlkzVnpZV0pzWlQwaVptRnNjMlVpSUhacFpYZENiM2c5SWpBZ0xURXdOeklnT0RjeU9DNHpJREV6TWpJaUlIaHRiRzV6T25oc2FXNXJQU0pvZEhSd09pOHZkM2QzTG5jekxtOXlaeTh4T1RrNUwzaHNhVzVySWlCaGNtbGhMV2hwWkdSbGJqMGlkSEoxWlNJZ2MzUjViR1U5SW5abGNuUnBZMkZzTFdGc2FXZHVPaUF0TUM0MU5qWmxlRHNnYldGNExYZHBaSFJvT2lBNU9DVTdJajQ4WkdWbWN6NDhjR0YwYUNCcFpEMGlUVXBZTFRRdFZFVllMVTR0TTBRaUlHUTlJazAxTmlBek5EZFJOVFlnTXpZd0lEY3dJRE0yTjBnM01EZFJOekl5SURNMU9TQTNNaklnTXpRM1VUY3lNaUF6TXpZZ056QTRJRE15T0V3ek9UQWdNekkzU0RjeVVUVTJJRE16TWlBMU5pQXpORGRhVFRVMklERTFNMUUxTmlBeE5qZ2dOeklnTVRjelNEY3dPRkUzTWpJZ01UWXpJRGN5TWlBeE5UTlJOekl5SURFME1DQTNNRGNnTVRNelNEY3dVVFUySURFME1DQTFOaUF4TlROYUlpOCtQSEJoZEdnZ2FXUTlJazFLV0MwMExWUkZXQzFPTFRkRElpQmtQU0pOTVRNNUlDMHlORGxJTVRNM1VURXlOU0F0TWpRNUlERXhPU0F0TWpNMVZqSTFNVXd4TWpBZ056TTNVVEV6TUNBM05UQWdNVE01SURjMU1GRXhOVElnTnpVd0lERTFPU0EzTXpWV0xUSXpOVkV4TlRFZ0xUSTBPU0F4TkRFZ0xUSTBPVWd4TXpsYUlpOCtQSEJoZEdnZ2FXUTlJazFLV0MwMExWUkZXQzFKTFRGRU5EUTBJaUJrUFNKTk16azVJQzA0TUZFek9Ua2dMVFEzSURRd01DQXRNekJVTkRBeUlDMHhNVll0TjB3ek9EY2dMVEV4VVRNME1TQXRNaklnTXpBeklDMHlNbEV5TURnZ0xUSXlJREV6T0NBek5WUTFNU0F5TURGUk5UQWdNakE1SURVd0lESTBORkUxTUNBek5EWWdPVGdnTkRNNFZESXlOeUEyTURGUk16VXhJRGN3TkNBME56WWdOekEwVVRVeE5DQTNNRFFnTlRJMElEY3dNMUUyTWpFZ05qZzVJRFk0TUNBMk1UZFVOelF3SURRek5WRTNOREFnTWpVMUlEVTVNaUF4TURkUk5USTVJRFEzSURRMk1TQXhOa3cwTkRRZ09GWXpVVFEwTkNBeUlEUTBPU0F0TWpSVU5EY3dJQzAyTmxRMU1UWWdMVGd5VVRVMU1TQXRPRElnTlRneklDMDJNRlEyTWpVZ0xUTlJOak14SURFeElEWXpPQ0F4TVZFMk5EY2dNVEVnTmpRNUlESlJOalE1SUMwMklEWXpPU0F0TXpSVU5qRXhJQzB4TURCVU5UVTNJQzB4TmpWVU5EZ3hJQzB4T1RSUk16azVJQzB4T1RRZ016azVJQzA0TjFZdE9EQmFUVFl6TmlBME5qaFJOak0ySURVeU15QTJNakVnTlRZMFZEVTRNQ0EyTWpWVU5UTXdJRFkxTlZRME56Y2dOalkxVVRReU9TQTJOalVnTXpjNUlEWTBNRkV5TnpjZ05Ua3hJREl4TlNBME5qUlVNVFV6SURJeE5sRXhOVE1nTVRFd0lESXdOeUExT1ZFeU16RWdNemdnTWpNMklETTRWalEyVVRJek5pQTROaUF5TmprZ01USXdWRE0wTnlBeE5UVlJNemN5SURFMU5TQXpPVEFnTVRRMFZEUXhOeUF4TVRSVU5ESTVJRGd5VkRRek5TQTFOVXcwTkRnZ05qUlJOVEV5SURFd09DQTFOVGNnTVRnMVZEWXhPU0F6TXpSVU5qTTJJRFEyT0ZwTk16RTBJREU0VVRNMk1pQXhPQ0EwTURRZ016bE1OREF6SURRNVVUTTVPU0F4TURRZ016WTJJREV4TlZFek5UUWdNVEUzSURNME55QXhNVGRSTXpRMElERXhOeUF6TkRFZ01URTNWRE16TnlBeE1UaFJNekUzSURFeE9DQXlPVFlnT1RoVU1qYzBJRFV5VVRJM05DQXhPQ0F6TVRRZ01UaGFJaTgrUEhCaGRHZ2dhV1E5SWsxS1dDMDBMVlJGV0MxT0xUTXhJaUJrUFNKTk1qRXpJRFUzT0V3eU1EQWdOVGN6VVRFNE5pQTFOamdnTVRZd0lEVTJNMVF4TURJZ05UVTJTRGd6VmpZd01rZ3hNREpSTVRRNUlEWXdOQ0F4T0RrZ05qRTNWREkwTlNBMk5ERlVNamN6SURZMk0xRXlOelVnTmpZMklESTROU0EyTmpaUk1qazBJRFkyTmlBek1ESWdOall3VmpNMk1Vd3pNRE1nTmpGUk16RXdJRFUwSURNeE5TQTFNbFF6TXprZ05EaFVOREF4SURRMlNEUXlOMVl3U0RReE5sRXpPVFVnTXlBeU5UY2dNMUV4TWpFZ015QXhNREFnTUVnNE9GWTBOa2d4TVRSUk1UTTJJRFEySURFMU1pQTBObFF4TnpjZ05EZFVNVGt6SURVd1ZESXdNU0ExTWxReU1EY2dOVGRVTWpFeklEWXhWalUzT0ZvaUx6NDhjR0YwYUNCcFpEMGlUVXBZTFRRdFZFVllMVTR0TWpnaUlHUTlJazA1TkNBeU5UQlJPVFFnTXpFNUlERXdOQ0F6T0RGVU1USTNJRFE0T0ZReE5qUWdOVGMyVkRJd01pQTJORE5VTWpRMElEWTVOVlF5TnpjZ056STVWRE13TWlBM05UQklNekUxU0RNeE9WRXpNek1nTnpVd0lETXpNeUEzTkRGUk16TXpJRGN6T0NBek1UWWdOekl3VkRJM05TQTJOamRVTWpJMklEVTRNVlF4T0RRZ05EUXpWREUyTnlBeU5UQlVNVGcwSURVNFZESXlOU0F0T0RGVU1qYzBJQzB4TmpkVU16RTJJQzB5TWpCVU16TXpJQzB5TkRGUk16TXpJQzB5TlRBZ016RTRJQzB5TlRCSU16RTFTRE13TWt3eU56UWdMVEl5TmxFeE9EQWdMVEUwTVNBeE16Y2dMVEUwVkRrMElESTFNRm9pTHo0OGNHRjBhQ0JwWkQwaVRVcFlMVFF0VkVWWUxVa3RNVVEwTmpBaUlHUTlJazB4TXpFZ01qZzVVVEV6TVNBek1qRWdNVFEzSURNMU5GUXlNRE1nTkRFMVZETXdNQ0EwTkRKUk16WXlJRFEwTWlBek9UQWdOREUxVkRReE9TQXpOVFZSTkRFNUlETXlNeUEwTURJZ016QTRWRE0yTkNBeU9USlJNelV4SURJNU1pQXpOREFnTXpBd1ZETXlPQ0F6TWpaUk16STRJRE0wTWlBek16Y2dNelUwVkRNMU5DQXpOekpVTXpZM0lETTNPRkV6TmpnZ016YzRJRE0yT0NBek56bFJNelk0SURNNE1pQXpOakVnTXpnNFZETXpOaUF6T1RsVU1qazNJRFF3TlZFeU5Ea2dOREExSURJeU55QXpOemxVTWpBMElETXlObEV5TURRZ016QXhJREl5TXlBeU9URlVNamM0SURJM05GUXpNekFnTWpVNVVUTTVOaUF5TXpBZ016azJJREUyTTFFek9UWWdNVE0xSURNNE5TQXhNRGRVTXpVeUlEVXhWREk0T1NBM1ZERTVOU0F0TVRCUk1URTRJQzB4TUNBNE5pQXhPVlExTXlBNE4xRTFNeUF4TWpZZ056UWdNVFF6VkRFeE9DQXhOakJSTVRNeklERTJNQ0F4TkRZZ01UVXhWREUyTUNBeE1qQlJNVFl3SURrMElERTBNaUEzTmxReE1URWdOVGhSTVRBNUlEVTNJREV3T0NBMU4xUXhNRGNnTlRWUk1UQTRJRFV5SURFeE5TQTBOMVF4TkRZZ016UlVNakF4SURJM1VUSXpOeUF5TnlBeU5qTWdNemhVTXpBeElEWTJWRE14T0NBNU4xUXpNak1nTVRJeVVUTXlNeUF4TlRBZ016QXlJREUyTkZReU5UUWdNVGd4VkRFNU5TQXhPVFpVTVRRNElESXpNVkV4TXpFZ01qVTJJREV6TVNBeU9EbGFJaTgrUEhCaGRHZ2dhV1E5SWsxS1dDMDBMVlJGV0MxT0xUSTVJaUJrUFNKTk5qQWdOelE1VERZMElEYzFNRkUyT1NBM05UQWdOelFnTnpVd1NEZzJUREV4TkNBM01qWlJNakE0SURZME1TQXlOVEVnTlRFMFZESTVOQ0F5TlRCUk1qazBJREU0TWlBeU9EUWdNVEU1VkRJMk1TQXhNbFF5TWpRZ0xUYzJWREU0TmlBdE1UUXpWREUwTlNBdE1UazBWREV4TXlBdE1qSTNWRGt3SUMweU5EWlJPRGNnTFRJME9TQTROaUF0TWpVd1NEYzBVVFkySUMweU5UQWdOak1nTFRJMU1GUTFPQ0F0TWpRM1ZEVTFJQzB5TXpoUk5UWWdMVEl6TnlBMk5pQXRNakkxVVRJeU1TQXROalFnTWpJeElESTFNRlEyTmlBM01qVlJOVFlnTnpNM0lEVTFJRGN6T0ZFMU5TQTNORFlnTmpBZ056UTVXaUl2UGp4d1lYUm9JR2xrUFNKTlNsZ3ROQzFVUlZndFRpMHlNakV5SWlCa1BTSk5PRFFnTWpNM1ZEZzBJREkxTUZRNU9DQXlOekJJTmpjNVVUWTVOQ0F5TmpJZ05qazBJREkxTUZRMk56a2dNak13U0RrNFVUZzBJREl6TnlBNE5DQXlOVEJhSWk4K1BIQmhkR2dnYVdROUlrMUtXQzAwTFZSRldDMU9MVFZGSWlCa1BTSk5NVEV5SURVMk1Fd3lORGtnTmprMFRESTFOeUEyT0RaUk16ZzNJRFUyTWlBek9EY2dOVFl3VERNMk1TQTFNekZSTXpVNUlEVXpNaUF6TURNZ05UZ3hUREkxTUNBMk1qZE1NVGsxSURVNE1GRXhPRElnTlRZNUlERTJPU0ExTlRkVU1UUTRJRFV6T0V3eE5EQWdOVE15VVRFek9DQTFNekFnTVRJMUlEVTBOa3d4TVRJZ05UWXdXaUl2UGp3dlpHVm1jejQ4WnlCemRISnZhMlU5SW1OMWNuSmxiblJEYjJ4dmNpSWdabWxzYkQwaVkzVnljbVZ1ZEVOdmJHOXlJaUJ6ZEhKdmEyVXRkMmxrZEdnOUlqQWlJSFJ5WVc1elptOXliVDBpYzJOaGJHVW9NU3d0TVNraVBqeG5JR1JoZEdFdGJXMXNMVzV2WkdVOUltMWhkR2dpUGp4bklHUmhkR0V0Ylcxc0xXNXZaR1U5SW0xdklqNDhkWE5sSUdSaGRHRXRZejBpTTBRaUlIaHNhVzVyT21oeVpXWTlJaU5OU2xndE5DMVVSVmd0VGkwelJDSXZQand2Wno0OFp5QmtZWFJoTFcxdGJDMXViMlJsUFNKVVpWaEJkRzl0SWlCa1lYUmhMVzFxZUMxMFpYaGpiR0Z6Y3owaVQxSkVJaUIwY21GdWMyWnZjbTA5SW5SeVlXNXpiR0YwWlNneE1EVTFMamdzTUNraVBqeG5JR1JoZEdFdGJXMXNMVzV2WkdVOUltMXZJaUIwY21GdWMyWnZjbTA5SW5SeVlXNXpiR0YwWlNnd0lDMHdMalVwSWo0OGRYTmxJR1JoZEdFdFl6MGlOME1pSUhoc2FXNXJPbWh5WldZOUlpTk5TbGd0TkMxVVJWZ3RUaTAzUXlJdlBqd3ZaejQ4TDJjK1BHY2daR0YwWVMxdGJXd3RibTlrWlQwaVZHVllRWFJ2YlNJZ1pHRjBZUzF0YW5ndGRHVjRZMnhoYzNNOUlrOVNSQ0lnZEhKaGJuTm1iM0p0UFNKMGNtRnVjMnhoZEdVb01UTXpNeTQ0TERBcElqNDhaeUJrWVhSaExXMXRiQzF1YjJSbFBTSnRieUlnZEhKaGJuTm1iM0p0UFNKMGNtRnVjMnhoZEdVb01DQXRNQzQxS1NJK1BIVnpaU0JrWVhSaExXTTlJamRESWlCNGJHbHVhenBvY21WbVBTSWpUVXBZTFRRdFZFVllMVTR0TjBNaUx6NDhMMmMrUEM5blBqeG5JR1JoZEdFdGJXMXNMVzV2WkdVOUltMXpkV0lpSUhSeVlXNXpabTl5YlQwaWRISmhibk5zWVhSbEtERTJNVEV1T0N3d0tTSStQR2NnWkdGMFlTMXRiV3d0Ym05a1pUMGliV2tpUGp4MWMyVWdaR0YwWVMxalBTSXhSRFEwTkNJZ2VHeHBibXM2YUhKbFpqMGlJMDFLV0MwMExWUkZXQzFKTFRGRU5EUTBJaTgrUEM5blBqeG5JR1JoZEdFdGJXMXNMVzV2WkdVOUltMXVJaUIwY21GdWMyWnZjbTA5SW5SeVlXNXpiR0YwWlNnNE1qUXNMVEUxTUNrZ2MyTmhiR1VvTUM0M01EY3BJajQ4ZFhObElHUmhkR0V0WXowaU16RWlJSGhzYVc1ck9taHlaV1k5SWlOTlNsZ3ROQzFVUlZndFRpMHpNU0l2UGp3dlp6NDhMMmMrUEdjZ1pHRjBZUzF0Yld3dGJtOWtaVDBpYlc4aUlIUnlZVzV6Wm05eWJUMGlkSEpoYm5Oc1lYUmxLREk0TXprdU15d3dLU0krUEhWelpTQmtZWFJoTFdNOUlqSTRJaUI0YkdsdWF6cG9jbVZtUFNJalRVcFlMVFF0VkVWWUxVNHRNamdpTHo0OEwyYytQR2NnWkdGMFlTMXRiV3d0Ym05a1pUMGliV2tpSUhSeVlXNXpabTl5YlQwaWRISmhibk5zWVhSbEtETXlNamd1TXl3d0tTSStQSFZ6WlNCa1lYUmhMV005SWpGRU5EWXdJaUI0YkdsdWF6cG9jbVZtUFNJalRVcFlMVFF0VkVWWUxVa3RNVVEwTmpBaUx6NDhMMmMrUEdjZ1pHRjBZUzF0Yld3dGJtOWtaVDBpYlc4aUlIUnlZVzV6Wm05eWJUMGlkSEpoYm5Oc1lYUmxLRE0yT1RjdU15d3dLU0krUEhWelpTQmtZWFJoTFdNOUlqSTVJaUI0YkdsdWF6cG9jbVZtUFNJalRVcFlMVFF0VkVWWUxVNHRNamtpTHo0OEwyYytQR2NnWkdGMFlTMXRiV3d0Ym05a1pUMGliVzhpSUhSeVlXNXpabTl5YlQwaWRISmhibk5zWVhSbEtEUXpNRGd1Tml3d0tTSStQSFZ6WlNCa1lYUmhMV005SWpJeU1USWlJSGhzYVc1ck9taHlaV1k5SWlOTlNsZ3ROQzFVUlZndFRpMHlNakV5SWk4K1BDOW5QanhuSUdSaGRHRXRiVzFzTFc1dlpHVTlJbTF6ZFdJaUlIUnlZVzV6Wm05eWJUMGlkSEpoYm5Oc1lYUmxLRFV6TURndU9Dd3dLU0krUEdjZ1pHRjBZUzF0Yld3dGJtOWtaVDBpVkdWWVFYUnZiU0lnWkdGMFlTMXRhbmd0ZEdWNFkyeGhjM005SWs5U1JDSStQR2NnWkdGMFlTMXRiV3d0Ym05a1pUMGliVzkyWlhJaVBqeG5JR1JoZEdFdGJXMXNMVzV2WkdVOUltMXBJajQ4ZFhObElHUmhkR0V0WXowaU1VUTBORFFpSUhoc2FXNXJPbWh5WldZOUlpTk5TbGd0TkMxVVJWZ3RTUzB4UkRRME5DSXZQand2Wno0OFp5QmtZWFJoTFcxdGJDMXViMlJsUFNKdGJ5SWdkSEpoYm5ObWIzSnRQU0owY21GdWMyeGhkR1VvTkRjNExqZ3NNamM0S1NCMGNtRnVjMnhoZEdVb0xUSTFNQ0F3S1NJK1BIVnpaU0JrWVhSaExXTTlJalZGSWlCNGJHbHVhenBvY21WbVBTSWpUVXBZTFRRdFZFVllMVTR0TlVVaUx6NDhMMmMrUEM5blBqd3ZaejQ4WnlCa1lYUmhMVzF0YkMxdWIyUmxQU0p0YmlJZ2RISmhibk5tYjNKdFBTSjBjbUZ1YzJ4aGRHVW9PREkwTEMweE5UQXBJSE5qWVd4bEtEQXVOekEzS1NJK1BIVnpaU0JrWVhSaExXTTlJak14SWlCNGJHbHVhenBvY21WbVBTSWpUVXBZTFRRdFZFVllMVTR0TXpFaUx6NDhMMmMrUEM5blBqeG5JR1JoZEdFdGJXMXNMVzV2WkdVOUltMXZJaUIwY21GdWMyWnZjbTA5SW5SeVlXNXpiR0YwWlNnMk5UTTJMak1zTUNraVBqeDFjMlVnWkdGMFlTMWpQU0l5T0NJZ2VHeHBibXM2YUhKbFpqMGlJMDFLV0MwMExWUkZXQzFPTFRJNElpOCtQQzluUGp4bklHUmhkR0V0Ylcxc0xXNXZaR1U5SW0xcElpQjBjbUZ1YzJadmNtMDlJblJ5WVc1emJHRjBaU2cyT1RJMUxqTXNNQ2tpUGp4MWMyVWdaR0YwWVMxalBTSXhSRFEyTUNJZ2VHeHBibXM2YUhKbFpqMGlJMDFLV0MwMExWUkZXQzFKTFRGRU5EWXdJaTgrUEM5blBqeG5JR1JoZEdFdGJXMXNMVzV2WkdVOUltMXZJaUIwY21GdWMyWnZjbTA5SW5SeVlXNXpiR0YwWlNnM016azBMak1zTUNraVBqeDFjMlVnWkdGMFlTMWpQU0l5T1NJZ2VHeHBibXM2YUhKbFpqMGlJMDFLV0MwMExWUkZXQzFPTFRJNUlpOCtQQzluUGp4bklHUmhkR0V0Ylcxc0xXNXZaR1U5SW0xdklpQjBjbUZ1YzJadmNtMDlJblJ5WVc1emJHRjBaU2czTnpnekxqTXNNQ2tpUGp4MWMyVWdaR0YwWVMxalBTSXlPU0lnZUd4cGJtczZhSEpsWmowaUkwMUtXQzAwTFZSRldDMU9MVEk1SWk4K1BDOW5QanhuSUdSaGRHRXRiVzFzTFc1dlpHVTlJbFJsV0VGMGIyMGlJR1JoZEdFdGJXcDRMWFJsZUdOc1lYTnpQU0pQVWtRaUlIUnlZVzV6Wm05eWJUMGlkSEpoYm5Oc1lYUmxLRGd4TnpJdU15d3dLU0krUEdjZ1pHRjBZUzF0Yld3dGJtOWtaVDBpYlc4aUlIUnlZVzV6Wm05eWJUMGlkSEpoYm5Oc1lYUmxLREFnTFRBdU5Ta2lQangxYzJVZ1pHRjBZUzFqUFNJM1F5SWdlR3hwYm1zNmFISmxaajBpSTAxS1dDMDBMVlJGV0MxT0xUZERJaTgrUEM5blBqd3ZaejQ4WnlCa1lYUmhMVzF0YkMxdWIyUmxQU0p0YnlJZ2RISmhibk5tYjNKdFBTSjBjbUZ1YzJ4aGRHVW9PRFExTUM0ekxEQXBJSFJ5WVc1emJHRjBaU2d3SUMwd0xqVXBJajQ4ZFhObElHUmhkR0V0WXowaU4wTWlJSGhzYVc1ck9taHlaV1k5SWlOTlNsZ3ROQzFVUlZndFRpMDNReUl2UGp3dlp6NDhMMmMrUEM5blBqd3ZjM1puUGc9PSIsCgkiUmVhbFZpZXdTaXplSnNvbiIgOiAie1wiaGVpZ2h0XCI6NDY1LFwid2lkdGhcIjozMDcxfSIKfQo="/>
    </extobj>
    <extobj name="2384804F-3998-4D57-9195-F3826E402611-22">
      <extobjdata type="2384804F-3998-4D57-9195-F3826E402611" data="ewoJIkltZ1NldHRpbmdKc29uIiA6ICJ7XCJoZWlnaHRcIjoyMy4yMTQyODU3MTQyODU3MSxcIndpZHRoXCI6MTgyLjE0Mjg1NzE0Mjg1NzE0fSIsCgkiTGF0ZXgiIDogIlxcaGF0e1xcc2lnbWF9XzEgXFxoYXR7XFxzaWdtYX1fMiBcXGhhdHtRfV8xKHMpIFxcZ2VxIFxcc2lnbWFfMVxcc2lnbWFfMiBcXGhhdHtRfV8xKHMpIiwKCSJMYXRleEltZ0Jhc2U2NCIgOiAiUEhOMlp5QjRiV3h1Y3owaWFIUjBjRG92TDNkM2R5NTNNeTV2Y21jdk1qQXdNQzl6ZG1jaUlIZHBaSFJvUFNJeU15NHpNekpsZUNJZ2FHVnBaMmgwUFNJeUxqazVNV1Y0SWlCeWIyeGxQU0pwYldjaUlHWnZZM1Z6WVdKc1pUMGlabUZzYzJVaUlIWnBaWGRDYjNnOUlqQWdMVEV3TnpJZ01UQXpNVEl1T1NBeE16SXlJaUI0Yld4dWN6cDRiR2x1YXowaWFIUjBjRG92TDNkM2R5NTNNeTV2Y21jdk1UazVPUzk0YkdsdWF5SWdZWEpwWVMxb2FXUmtaVzQ5SW5SeWRXVWlJSE4wZVd4bFBTSjJaWEowYVdOaGJDMWhiR2xuYmpvZ0xUQXVOVFkyWlhnN0lHMWhlQzEzYVdSMGFEb2dPVGdsT3lJK1BHUmxabk0rUEhCaGRHZ2dhV1E5SWsxS1dDMHlPQzFVUlZndFNTMHhSRGN3UlNJZ1pEMGlUVEU0TkNBdE1URlJNVEUySUMweE1TQTNOQ0F6TkZRek1TQXhORGRSTXpFZ01qUTNJREV3TkNBek16TlVNamMwSURRek1GRXlOelVnTkRNeElEUXhOQ0EwTXpGSU5UVXlVVFUxTXlBME16QWdOVFUxSURReU9WUTFOVGtnTkRJM1ZEVTJNaUEwTWpWVU5UWTFJRFF5TWxRMU5qY2dOREl3VkRVMk9TQTBNVFpVTlRjd0lEUXhNbFExTnpFZ05EQTNWRFUzTWlBME1ERlJOVGN5SURNMU55QTFNRGNnTXpVM1VUVXdNQ0F6TlRjZ05Ea3dJRE0xTjFRME56WWdNelU0U0RReE5rdzBNakVnTXpRNFVUUXpPU0F6TVRBZ05ETTVJREkyTTFFME16a2dNVFV6SURNMU9TQTNNVlF4T0RRZ0xURXhXazB6TmpFZ01qYzRVVE0yTVNBek5UZ2dNamMySURNMU9GRXhOVElnTXpVNElERXhOU0F4T0RSUk1URTBJREU0TUNBeE1UUWdNVGM0VVRFd05pQXhOREVnTVRBMklERXhOMUV4TURZZ05qY2dNVE14SURRM1ZERTRPQ0F5TmxFeU5ESWdNallnTWpnM0lEY3pVVE14TmlBeE1ETWdNek0wSURFMU0xUXpOVFlnTWpNelZETTJNU0F5TnpoYUlpOCtQSEJoZEdnZ2FXUTlJazFLV0MweU9DMVVSVmd0VGkwMVJTSWdaRDBpVFRFeE1pQTFOakJNTWpRNUlEWTVORXd5TlRjZ05qZzJVVE00TnlBMU5qSWdNemczSURVMk1Fd3pOakVnTlRNeFVUTTFPU0ExTXpJZ016QXpJRFU0TVV3eU5UQWdOakkzVERFNU5TQTFPREJSTVRneUlEVTJPU0F4TmprZ05UVTNWREUwT0NBMU16aE1NVFF3SURVek1sRXhNemdnTlRNd0lERXlOU0ExTkRaTU1URXlJRFUyTUZvaUx6NDhjR0YwYUNCcFpEMGlUVXBZTFRJNExWUkZXQzFPTFRNeElpQmtQU0pOTWpFeklEVTNPRXd5TURBZ05UY3pVVEU0TmlBMU5qZ2dNVFl3SURVMk0xUXhNRElnTlRVMlNEZ3pWall3TWtneE1ESlJNVFE1SURZd05DQXhPRGtnTmpFM1ZESTBOU0EyTkRGVU1qY3pJRFkyTTFFeU56VWdOalkySURJNE5TQTJOalpSTWprMElEWTJOaUF6TURJZ05qWXdWak0yTVV3ek1ETWdOakZSTXpFd0lEVTBJRE14TlNBMU1sUXpNemtnTkRoVU5EQXhJRFEyU0RReU4xWXdTRFF4TmxFek9UVWdNeUF5TlRjZ00xRXhNakVnTXlBeE1EQWdNRWc0T0ZZME5rZ3hNVFJSTVRNMklEUTJJREUxTWlBME5sUXhOemNnTkRkVU1Ua3pJRFV3VkRJd01TQTFNbFF5TURjZ05UZFVNakV6SURZeFZqVTNPRm9pTHo0OGNHRjBhQ0JwWkQwaVRVcFlMVEk0TFZSRldDMU9MVE15SWlCa1BTSk5NVEE1SURReU9WRTRNaUEwTWprZ05qWWdORFEzVkRVd0lEUTVNVkUxTUNBMU5qSWdNVEF6SURZeE5GUXlNelVnTmpZMlVUTXlOaUEyTmpZZ016ZzNJRFl4TUZRME5Ea2dORFkxVVRRME9TQTBNaklnTkRJNUlETTRNMVF6T0RFZ016RTFWRE13TVNBeU5ERlJNalkxSURJeE1DQXlNREVnTVRRNVRERTBNaUE1TTB3eU1UZ2dPVEpSTXpjMUlEa3lJRE00TlNBNU4xRXpPVElnT1RrZ05EQTVJREU0TmxZeE9EbElORFE1VmpFNE5sRTBORGdnTVRneklEUXpOaUE1TlZRME1qRWdNMVl3U0RVd1ZqRTVWak14VVRVd0lETTRJRFUySURRMlZEZzJJRGd4VVRFeE5TQXhNVE1nTVRNMklERXpOMUV4TkRVZ01UUTNJREUzTUNBeE56UlVNakEwSURJeE1WUXlNek1nTWpRMFZESTJNU0F5TnpoVU1qZzBJRE13T0ZRek1EVWdNelF3VkRNeU1DQXpOamxVTXpNeklEUXdNVlF6TkRBZ05ETXhWRE0wTXlBME5qUlJNelF6SURVeU55QXpNRGtnTlRjelZESXhNaUEyTVRsUk1UYzVJRFl4T1NBeE5UUWdOakF5VkRFeE9TQTFOamxVTVRBNUlEVTFNRkV4TURrZ05UUTVJREV4TkNBMU5EbFJNVE15SURVME9TQXhOVEVnTlRNMVZERTNNQ0EwT0RsUk1UY3dJRFEyTkNBeE5UUWdORFEzVkRFd09TQTBNamxhSWk4K1BIQmhkR2dnYVdROUlrMUtXQzB5T0MxVVJWZ3RTUzB4UkRRME5DSWdaRDBpVFRNNU9TQXRPREJSTXprNUlDMDBOeUEwTURBZ0xUTXdWRFF3TWlBdE1URldMVGRNTXpnM0lDMHhNVkV6TkRFZ0xUSXlJRE13TXlBdE1qSlJNakE0SUMweU1pQXhNemdnTXpWVU5URWdNakF4VVRVd0lESXdPU0ExTUNBeU5EUlJOVEFnTXpRMklEazRJRFF6T0ZReU1qY2dOakF4VVRNMU1TQTNNRFFnTkRjMklEY3dORkUxTVRRZ056QTBJRFV5TkNBM01ETlJOakl4SURZNE9TQTJPREFnTmpFM1ZEYzBNQ0EwTXpWUk56UXdJREkxTlNBMU9USWdNVEEzVVRVeU9TQTBOeUEwTmpFZ01UWk1ORFEwSURoV00xRTBORFFnTWlBME5Ea2dMVEkwVkRRM01DQXROalpVTlRFMklDMDRNbEUxTlRFZ0xUZ3lJRFU0TXlBdE5qQlVOakkxSUMwelVUWXpNU0F4TVNBMk16Z2dNVEZSTmpRM0lERXhJRFkwT1NBeVVUWTBPU0F0TmlBMk16a2dMVE0wVkRZeE1TQXRNVEF3VkRVMU55QXRNVFkxVkRRNE1TQXRNVGswVVRNNU9TQXRNVGswSURNNU9TQXRPRGRXTFRnd1drMDJNellnTkRZNFVUWXpOaUExTWpNZ05qSXhJRFUyTkZRMU9EQWdOakkxVkRVek1DQTJOVFZVTkRjM0lEWTJOVkUwTWprZ05qWTFJRE0zT1NBMk5EQlJNamMzSURVNU1TQXlNVFVnTkRZMFZERTFNeUF5TVRaUk1UVXpJREV4TUNBeU1EY2dOVGxSTWpNeElETTRJREl6TmlBek9GWTBObEV5TXpZZ09EWWdNalk1SURFeU1GUXpORGNnTVRVMVVUTTNNaUF4TlRVZ016a3dJREUwTkZRME1UY2dNVEUwVkRReU9TQTRNbFEwTXpVZ05UVk1ORFE0SURZMFVUVXhNaUF4TURnZ05UVTNJREU0TlZRMk1Ua2dNek0wVkRZek5pQTBOamhhVFRNeE5DQXhPRkV6TmpJZ01UZ2dOREEwSURNNVREUXdNeUEwT1ZFek9Ua2dNVEEwSURNMk5pQXhNVFZSTXpVMElERXhOeUF6TkRjZ01URTNVVE0wTkNBeE1UY2dNelF4SURFeE4xUXpNemNnTVRFNFVUTXhOeUF4TVRnZ01qazJJRGs0VkRJM05DQTFNbEV5TnpRZ01UZ2dNekUwSURFNFdpSXZQanh3WVhSb0lHbGtQU0pOU2xndE1qZ3RWRVZZTFU0dE1qZ2lJR1E5SWswNU5DQXlOVEJST1RRZ016RTVJREV3TkNBek9ERlVNVEkzSURRNE9GUXhOalFnTlRjMlZESXdNaUEyTkROVU1qUTBJRFk1TlZReU56Y2dOekk1VkRNd01pQTNOVEJJTXpFMVNETXhPVkV6TXpNZ056VXdJRE16TXlBM05ERlJNek16SURjek9DQXpNVFlnTnpJd1ZESTNOU0EyTmpkVU1qSTJJRFU0TVZReE9EUWdORFF6VkRFMk55QXlOVEJVTVRnMElEVTRWREl5TlNBdE9ERlVNamMwSUMweE5qZFVNekUySUMweU1qQlVNek16SUMweU5ERlJNek16SUMweU5UQWdNekU0SUMweU5UQklNekUxU0RNd01rd3lOelFnTFRJeU5sRXhPREFnTFRFME1TQXhNemNnTFRFMFZEazBJREkxTUZvaUx6NDhjR0YwYUNCcFpEMGlUVXBZTFRJNExWUkZXQzFKTFRGRU5EWXdJaUJrUFNKTk1UTXhJREk0T1ZFeE16RWdNekl4SURFME55QXpOVFJVTWpBeklEUXhOVlF6TURBZ05EUXlVVE0yTWlBME5ESWdNemt3SURReE5WUTBNVGtnTXpVMVVUUXhPU0F6TWpNZ05EQXlJRE13T0ZRek5qUWdNamt5VVRNMU1TQXlPVElnTXpRd0lETXdNRlF6TWpnZ016STJVVE15T0NBek5ESWdNek0zSURNMU5GUXpOVFFnTXpjeVZETTJOeUF6TnpoUk16WTRJRE0zT0NBek5qZ2dNemM1VVRNMk9DQXpPRElnTXpZeElETTRPRlF6TXpZZ016azVWREk1TnlBME1EVlJNalE1SURRd05TQXlNamNnTXpjNVZESXdOQ0F6TWpaUk1qQTBJRE13TVNBeU1qTWdNamt4VkRJM09DQXlOelJVTXpNd0lESTFPVkV6T1RZZ01qTXdJRE01TmlBeE5qTlJNemsySURFek5TQXpPRFVnTVRBM1ZETTFNaUExTVZReU9Ea2dOMVF4T1RVZ0xURXdVVEV4T0NBdE1UQWdPRFlnTVRsVU5UTWdPRGRSTlRNZ01USTJJRGMwSURFME0xUXhNVGdnTVRZd1VURXpNeUF4TmpBZ01UUTJJREUxTVZReE5qQWdNVEl3VVRFMk1DQTVOQ0F4TkRJZ056WlVNVEV4SURVNFVURXdPU0ExTnlBeE1EZ2dOVGRVTVRBM0lEVTFVVEV3T0NBMU1pQXhNVFVnTkRkVU1UUTJJRE0wVkRJd01TQXlOMUV5TXpjZ01qY2dNall6SURNNFZETXdNU0EyTmxRek1UZ2dPVGRVTXpJeklERXlNbEV6TWpNZ01UVXdJRE13TWlBeE5qUlVNalUwSURFNE1WUXhPVFVnTVRrMlZERTBPQ0F5TXpGUk1UTXhJREkxTmlBeE16RWdNamc1V2lJdlBqeHdZWFJvSUdsa1BTSk5TbGd0TWpndFZFVllMVTR0TWpraUlHUTlJazAyTUNBM05EbE1OalFnTnpVd1VUWTVJRGMxTUNBM05DQTNOVEJJT0RaTU1URTBJRGN5TmxFeU1EZ2dOalF4SURJMU1TQTFNVFJVTWprMElESTFNRkV5T1RRZ01UZ3lJREk0TkNBeE1UbFVNall4SURFeVZESXlOQ0F0TnpaVU1UZzJJQzB4TkROVU1UUTFJQzB4T1RSVU1URXpJQzB5TWpkVU9UQWdMVEkwTmxFNE55QXRNalE1SURnMklDMHlOVEJJTnpSUk5qWWdMVEkxTUNBMk15QXRNalV3VkRVNElDMHlORGRVTlRVZ0xUSXpPRkUxTmlBdE1qTTNJRFkySUMweU1qVlJNakl4SUMwMk5DQXlNakVnTWpVd1ZEWTJJRGN5TlZFMU5pQTNNemNnTlRVZ056TTRVVFUxSURjME5pQTJNQ0EzTkRsYUlpOCtQSEJoZEdnZ2FXUTlJazFLV0MweU9DMVVSVmd0VGkweU1qWTFJaUJrUFNKTk9ETWdOakUyVVRneklEWXlOQ0E0T1NBMk16QlVPVGtnTmpNMlVURXdOeUEyTXpZZ01qVXpJRFUyT0ZRMU5ETWdORE14VkRZNE55QXpOakZSTmprMElETTFOaUEyT1RRZ016UTJWRFk0TnlBek16RlJOamcxSURNeU9TQXpPVFVnTVRreVRERXdOeUExTmtneE1ERlJPRE1nTlRnZ09ETWdOelpST0RNZ056Y2dPRE1nTnpsUk9ESWdPRFlnT1RnZ09UVlJNVEUzSURFd05TQXlORGdnTVRZM1VUTXlOaUF5TURRZ016YzRJREl5T0V3Mk1qWWdNelEyVERNMk1DQTBOekpSTWpreElEVXdOU0F5TURBZ05UUTRVVEV4TWlBMU9Ea2dPVGdnTlRrM1ZEZ3pJRFl4TmxwTk9EUWdMVEV4T0ZFNE5DQXRNVEE0SURrNUlDMDVPRWcyTnpoUk5qazBJQzB4TURRZ05qazBJQzB4TVRoUk5qazBJQzB4TXpBZ05qYzVJQzB4TXpoSU9UaFJPRFFnTFRFek1TQTROQ0F0TVRFNFdpSXZQand2WkdWbWN6NDhaeUJ6ZEhKdmEyVTlJbU4xY25KbGJuUkRiMnh2Y2lJZ1ptbHNiRDBpWTNWeWNtVnVkRU52Ykc5eUlpQnpkSEp2YTJVdGQybGtkR2c5SWpBaUlIUnlZVzV6Wm05eWJUMGljMk5oYkdVb01Td3RNU2tpUGp4bklHUmhkR0V0Ylcxc0xXNXZaR1U5SW0xaGRHZ2lQanhuSUdSaGRHRXRiVzFzTFc1dlpHVTlJbTF6ZFdJaVBqeG5JR1JoZEdFdGJXMXNMVzV2WkdVOUlsUmxXRUYwYjIwaUlHUmhkR0V0YldwNExYUmxlR05zWVhOelBTSlBVa1FpUGp4bklHUmhkR0V0Ylcxc0xXNXZaR1U5SW0xdmRtVnlJajQ4WnlCa1lYUmhMVzF0YkMxdWIyUmxQU0p0YVNJK1BIVnpaU0JrWVhSaExXTTlJakZFTnpCRklpQjRiR2x1YXpwb2NtVm1QU0lqVFVwWUxUSTRMVlJGV0MxSkxURkVOekJGSWk4K1BDOW5QanhuSUdSaGRHRXRiVzFzTFc1dlpHVTlJbTF2SWlCMGNtRnVjMlp2Y20wOUluUnlZVzV6YkdGMFpTZ3lPRFV1TlN3eE5pa2dkSEpoYm5Oc1lYUmxLQzB5TlRBZ01Da2lQangxYzJVZ1pHRjBZUzFqUFNJMVJTSWdlR3hwYm1zNmFISmxaajBpSTAxS1dDMHlPQzFVUlZndFRpMDFSU0l2UGp3dlp6NDhMMmMrUEM5blBqeG5JR1JoZEdFdGJXMXNMVzV2WkdVOUltMXVJaUIwY21GdWMyWnZjbTA5SW5SeVlXNXpiR0YwWlNnMk1EUXNMVEUxTUNrZ2MyTmhiR1VvTUM0M01EY3BJajQ4ZFhObElHUmhkR0V0WXowaU16RWlJSGhzYVc1ck9taHlaV1k5SWlOTlNsZ3RNamd0VkVWWUxVNHRNekVpTHo0OEwyYytQQzluUGp4bklHUmhkR0V0Ylcxc0xXNXZaR1U5SW0xemRXSWlJSFJ5WVc1elptOXliVDBpZEhKaGJuTnNZWFJsS0RFd01EY3VOaXd3S1NJK1BHY2daR0YwWVMxdGJXd3RibTlrWlQwaVZHVllRWFJ2YlNJZ1pHRjBZUzF0YW5ndGRHVjRZMnhoYzNNOUlrOVNSQ0krUEdjZ1pHRjBZUzF0Yld3dGJtOWtaVDBpYlc5MlpYSWlQanhuSUdSaGRHRXRiVzFzTFc1dlpHVTlJbTFwSWo0OGRYTmxJR1JoZEdFdFl6MGlNVVEzTUVVaUlIaHNhVzVyT21oeVpXWTlJaU5OU2xndE1qZ3RWRVZZTFVrdE1VUTNNRVVpTHo0OEwyYytQR2NnWkdGMFlTMXRiV3d0Ym05a1pUMGliVzhpSUhSeVlXNXpabTl5YlQwaWRISmhibk5zWVhSbEtESTROUzQxTERFMktTQjBjbUZ1YzJ4aGRHVW9MVEkxTUNBd0tTSStQSFZ6WlNCa1lYUmhMV005SWpWRklpQjRiR2x1YXpwb2NtVm1QU0lqVFVwWUxUSTRMVlJGV0MxT0xUVkZJaTgrUEM5blBqd3ZaejQ4TDJjK1BHY2daR0YwWVMxdGJXd3RibTlrWlQwaWJXNGlJSFJ5WVc1elptOXliVDBpZEhKaGJuTnNZWFJsS0RZd05Dd3RNVFV3S1NCelkyRnNaU2d3TGpjd055a2lQangxYzJVZ1pHRjBZUzFqUFNJek1pSWdlR3hwYm1zNmFISmxaajBpSTAxS1dDMHlPQzFVUlZndFRpMHpNaUl2UGp3dlp6NDhMMmMrUEdjZ1pHRjBZUzF0Yld3dGJtOWtaVDBpYlhOMVlpSWdkSEpoYm5ObWIzSnRQU0owY21GdWMyeGhkR1VvTWpBeE5TNHhMREFwSWo0OFp5QmtZWFJoTFcxdGJDMXViMlJsUFNKVVpWaEJkRzl0SWlCa1lYUmhMVzFxZUMxMFpYaGpiR0Z6Y3owaVQxSkVJajQ4WnlCa1lYUmhMVzF0YkMxdWIyUmxQU0p0YjNabGNpSStQR2NnWkdGMFlTMXRiV3d0Ym05a1pUMGliV2tpUGp4MWMyVWdaR0YwWVMxalBTSXhSRFEwTkNJZ2VHeHBibXM2YUhKbFpqMGlJMDFLV0MweU9DMVVSVmd0U1MweFJEUTBOQ0l2UGp3dlp6NDhaeUJrWVhSaExXMXRiQzF1YjJSbFBTSnRieUlnZEhKaGJuTm1iM0p0UFNKMGNtRnVjMnhoZEdVb05EYzRMamdzTWpjNEtTQjBjbUZ1YzJ4aGRHVW9MVEkxTUNBd0tTSStQSFZ6WlNCa1lYUmhMV005SWpWRklpQjRiR2x1YXpwb2NtVm1QU0lqVFVwWUxUSTRMVlJGV0MxT0xUVkZJaTgrUEM5blBqd3ZaejQ4TDJjK1BHY2daR0YwWVMxdGJXd3RibTlrWlQwaWJXNGlJSFJ5WVc1elptOXliVDBpZEhKaGJuTnNZWFJsS0RneU5Dd3RNVFV3S1NCelkyRnNaU2d3TGpjd055a2lQangxYzJVZ1pHRjBZUzFqUFNJek1TSWdlR3hwYm1zNmFISmxaajBpSTAxS1dDMHlPQzFVUlZndFRpMHpNU0l2UGp3dlp6NDhMMmMrUEdjZ1pHRjBZUzF0Yld3dGJtOWtaVDBpYlc4aUlIUnlZVzV6Wm05eWJUMGlkSEpoYm5Oc1lYUmxLRE15TkRJdU55d3dLU0krUEhWelpTQmtZWFJoTFdNOUlqSTRJaUI0YkdsdWF6cG9jbVZtUFNJalRVcFlMVEk0TFZSRldDMU9MVEk0SWk4K1BDOW5QanhuSUdSaGRHRXRiVzFzTFc1dlpHVTlJbTFwSWlCMGNtRnVjMlp2Y20wOUluUnlZVzV6YkdGMFpTZ3pOak14TGpjc01Da2lQangxYzJVZ1pHRjBZUzFqUFNJeFJEUTJNQ0lnZUd4cGJtczZhSEpsWmowaUkwMUtXQzB5T0MxVVJWZ3RTUzB4UkRRMk1DSXZQand2Wno0OFp5QmtZWFJoTFcxdGJDMXViMlJsUFNKdGJ5SWdkSEpoYm5ObWIzSnRQU0owY21GdWMyeGhkR1VvTkRFd01DNDNMREFwSWo0OGRYTmxJR1JoZEdFdFl6MGlNamtpSUhoc2FXNXJPbWh5WldZOUlpTk5TbGd0TWpndFZFVllMVTR0TWpraUx6NDhMMmMrUEdjZ1pHRjBZUzF0Yld3dGJtOWtaVDBpYlc4aUlIUnlZVzV6Wm05eWJUMGlkSEpoYm5Oc1lYUmxLRFEzTmpjdU5Dd3dLU0krUEhWelpTQmtZWFJoTFdNOUlqSXlOalVpSUhoc2FXNXJPbWh5WldZOUlpTk5TbGd0TWpndFZFVllMVTR0TWpJMk5TSXZQand2Wno0OFp5QmtZWFJoTFcxdGJDMXViMlJsUFNKdGMzVmlJaUIwY21GdWMyWnZjbTA5SW5SeVlXNXpiR0YwWlNnMU9ESXpMaklzTUNraVBqeG5JR1JoZEdFdGJXMXNMVzV2WkdVOUltMXBJajQ4ZFhObElHUmhkR0V0WXowaU1VUTNNRVVpSUhoc2FXNXJPbWh5WldZOUlpTk5TbGd0TWpndFZFVllMVWt0TVVRM01FVWlMejQ4TDJjK1BHY2daR0YwWVMxdGJXd3RibTlrWlQwaWJXNGlJSFJ5WVc1elptOXliVDBpZEhKaGJuTnNZWFJsS0RZd05Dd3RNVFV3S1NCelkyRnNaU2d3TGpjd055a2lQangxYzJVZ1pHRjBZUzFqUFNJek1TSWdlR3hwYm1zNmFISmxaajBpSTAxS1dDMHlPQzFVUlZndFRpMHpNU0l2UGp3dlp6NDhMMmMrUEdjZ1pHRjBZUzF0Yld3dGJtOWtaVDBpYlhOMVlpSWdkSEpoYm5ObWIzSnRQU0owY21GdWMyeGhkR1VvTmpnek1DNDRMREFwSWo0OFp5QmtZWFJoTFcxdGJDMXViMlJsUFNKdGFTSStQSFZ6WlNCa1lYUmhMV005SWpGRU56QkZJaUI0YkdsdWF6cG9jbVZtUFNJalRVcFlMVEk0TFZSRldDMUpMVEZFTnpCRklpOCtQQzluUGp4bklHUmhkR0V0Ylcxc0xXNXZaR1U5SW0xdUlpQjBjbUZ1YzJadmNtMDlJblJ5WVc1emJHRjBaU2cyTURRc0xURTFNQ2tnYzJOaGJHVW9NQzQzTURjcElqNDhkWE5sSUdSaGRHRXRZejBpTXpJaUlIaHNhVzVyT21oeVpXWTlJaU5OU2xndE1qZ3RWRVZZTFU0dE16SWlMejQ4TDJjK1BDOW5QanhuSUdSaGRHRXRiVzFzTFc1dlpHVTlJbTF6ZFdJaUlIUnlZVzV6Wm05eWJUMGlkSEpoYm5Oc1lYUmxLRGM0TXpndU15d3dLU0krUEdjZ1pHRjBZUzF0Yld3dGJtOWtaVDBpVkdWWVFYUnZiU0lnWkdGMFlTMXRhbmd0ZEdWNFkyeGhjM005SWs5U1JDSStQR2NnWkdGMFlTMXRiV3d0Ym05a1pUMGliVzkyWlhJaVBqeG5JR1JoZEdFdGJXMXNMVzV2WkdVOUltMXBJajQ4ZFhObElHUmhkR0V0WXowaU1VUTBORFFpSUhoc2FXNXJPbWh5WldZOUlpTk5TbGd0TWpndFZFVllMVWt0TVVRME5EUWlMejQ4TDJjK1BHY2daR0YwWVMxdGJXd3RibTlrWlQwaWJXOGlJSFJ5WVc1elptOXliVDBpZEhKaGJuTnNZWFJsS0RRM09DNDRMREkzT0NrZ2RISmhibk5zWVhSbEtDMHlOVEFnTUNraVBqeDFjMlVnWkdGMFlTMWpQU0kxUlNJZ2VHeHBibXM2YUhKbFpqMGlJMDFLV0MweU9DMVVSVmd0VGkwMVJTSXZQand2Wno0OEwyYytQQzluUGp4bklHUmhkR0V0Ylcxc0xXNXZaR1U5SW0xdUlpQjBjbUZ1YzJadmNtMDlJblJ5WVc1emJHRjBaU2c0TWpRc0xURTFNQ2tnYzJOaGJHVW9NQzQzTURjcElqNDhkWE5sSUdSaGRHRXRZejBpTXpFaUlIaHNhVzVyT21oeVpXWTlJaU5OU2xndE1qZ3RWRVZZTFU0dE16RWlMejQ4TDJjK1BDOW5QanhuSUdSaGRHRXRiVzFzTFc1dlpHVTlJbTF2SWlCMGNtRnVjMlp2Y20wOUluUnlZVzV6YkdGMFpTZzVNRFkxTGprc01Da2lQangxYzJVZ1pHRjBZUzFqUFNJeU9DSWdlR3hwYm1zNmFISmxaajBpSTAxS1dDMHlPQzFVUlZndFRpMHlPQ0l2UGp3dlp6NDhaeUJrWVhSaExXMXRiQzF1YjJSbFBTSnRhU0lnZEhKaGJuTm1iM0p0UFNKMGNtRnVjMnhoZEdVb09UUTFOQzQ1TERBcElqNDhkWE5sSUdSaGRHRXRZejBpTVVRME5qQWlJSGhzYVc1ck9taHlaV1k5SWlOTlNsZ3RNamd0VkVWWUxVa3RNVVEwTmpBaUx6NDhMMmMrUEdjZ1pHRjBZUzF0Yld3dGJtOWtaVDBpYlc4aUlIUnlZVzV6Wm05eWJUMGlkSEpoYm5Oc1lYUmxLRGs1TWpNdU9Td3dLU0krUEhWelpTQmtZWFJoTFdNOUlqSTVJaUI0YkdsdWF6cG9jbVZtUFNJalRVcFlMVEk0TFZSRldDMU9MVEk1SWk4K1BDOW5Qand2Wno0OEwyYytQQzl6ZG1jKyIsCgkiUmVhbFZpZXdTaXplSnNvbiIgOiAie1wiaGVpZ2h0XCI6NDY3LFwid2lkdGhcIjozNjQzfSIKfQo="/>
    </extobj>
    <extobj name="2384804F-3998-4D57-9195-F3826E402611-23">
      <extobjdata type="2384804F-3998-4D57-9195-F3826E402611" data="ewoJIkltZ1NldHRpbmdKc29uIiA6ICJ7XCJoZWlnaHRcIjoxOC43NDk5OTk5OTk5OTk5OTYsXCJ3aWR0aFwiOjQ1OC45Mjg1NzE0Mjg1NzE0fSIsCgkiTGF0ZXgiIDogImZvciBcXHF1YWQgXFxzaWdtYV8xXFxzaWdtYV8yUV8xKHMpIFxcbGVxIFxcaGF0e1xcc2lnbWF9XzEgXFxoYXR7XFxzaWdtYX1fMlFfMShzKSBcXHF1YWQgXFx0ZXh0e3RoZSBwcm9vZiBpcyBzaW1pbGFyIHRvIHRoZSBhYm92ZX0gIiwKCSJMYXRleEltZ0Jhc2U2NCIgOiAiUEhOMlp5QjRiV3h1Y3owaWFIUjBjRG92TDNkM2R5NTNNeTV2Y21jdk1qQXdNQzl6ZG1jaUlIZHBaSFJvUFNJMk1TNDVNMlY0SWlCb1pXbG5hSFE5SWpJdU16azRaWGdpSUhKdmJHVTlJbWx0WnlJZ1ptOWpkWE5oWW14bFBTSm1ZV3h6WlNJZ2RtbGxkMEp2ZUQwaU1DQXRPREV3SURJM016Y3lMamtnTVRBMk1DSWdlRzFzYm5NNmVHeHBibXM5SW1oMGRIQTZMeTkzZDNjdWR6TXViM0puTHpFNU9Ua3ZlR3hwYm1zaUlHRnlhV0V0YUdsa1pHVnVQU0owY25WbElpQnpkSGxzWlQwaWRtVnlkR2xqWVd3dFlXeHBaMjQ2SUMwd0xqVTJObVY0T3lCdFlYZ3RkMmxrZEdnNklEazRKVHNpUGp4a1pXWnpQanh3WVhSb0lHbGtQU0pOU2xndE16UXRWRVZZTFVrdE1VUTBOVE1pSUdROUlrMHhNVGdnTFRFMk1sRXhNakFnTFRFMk1pQXhNalFnTFRFMk5GUXhNelVnTFRFMk4xUXhORGNnTFRFMk9GRXhOakFnTFRFMk9DQXhOekVnTFRFMU5WUXhPRGNnTFRFeU5sRXhPVGNnTFRrNUlESXlNU0F5TjFReU5qY2dNalkzVkRJNE9TQXpPREpXTXpnMVNESTBNbEV4T1RVZ016ZzFJREU1TWlBek9EZFJNVGc0SURNNU1DQXhPRGdnTXprM1RERTVOU0EwTWpWUk1UazNJRFF6TUNBeU1ETWdORE13VkRJMU1DQTBNekZSTWprNElEUXpNU0F5T1RnZ05ETXlVVEk1T0NBME16UWdNekEzSURRNE1sUXpNVGtnTlRRd1VUTTFOaUEzTURVZ05EWTFJRGN3TlZFMU1ESWdOekF6SURVeU5pQTJPRE5VTlRVd0lEWXpNRkUxTlRBZ05UazBJRFV5T1NBMU56aFVORGczSURVMk1WRTBORE1nTlRZeElEUTBNeUEyTUROUk5EUXpJRFl5TWlBME5UUWdOak0yVkRRM09DQTJOVGRNTkRnM0lEWTJNbEUwTnpFZ05qWTRJRFExTnlBMk5qaFJORFExSURZMk9DQTBNelFnTmpVNFZEUXhPU0EyTXpCUk5ERXlJRFl3TVNBME1ETWdOVFV5VkRNNE55QTBOamxVTXpnd0lEUXpNMUV6T0RBZ05ETXhJRFF6TlNBME16RlJORGd3SURRek1TQTBPRGNnTkRNd1ZEUTVPQ0EwTWpSUk5EazVJRFF5TUNBME9UWWdOREEzVkRRNU1TQXpPVEZSTkRnNUlETTROaUEwT0RJZ016ZzJWRFF5T0NBek9EVklNemN5VERNME9TQXlOak5STXpBeElERTFJREk0TWlBdE5EZFJNalUxSUMweE16SWdNakV5SUMweE56TlJNVGMxSUMweU1EVWdNVE01SUMweU1EVlJNVEEzSUMweU1EVWdPREVnTFRFNE5sUTFOU0F0TVRNeVVUVTFJQzA1TlNBM05pQXROemhVTVRFNElDMDJNVkV4TmpJZ0xUWXhJREUyTWlBdE1UQXpVVEUyTWlBdE1USXlJREUxTVNBdE1UTTJWREV5TnlBdE1UVTNUREV4T0NBdE1UWXlXaUl2UGp4d1lYUm9JR2xrUFNKTlNsZ3RNelF0VkVWWUxVa3RNVVEwTlVNaUlHUTlJazB5TURFZ0xURXhVVEV5TmlBdE1URWdPREFnTXpoVU16UWdNVFUyVVRNMElESXlNU0EyTkNBeU56bFVNVFEySURNNE1GRXlNaklnTkRReElETXdNU0EwTkRGUk16TXpJRFEwTVNBek5ERWdORFF3VVRNMU5DQTBNemNnTXpZM0lEUXpNMVEwTURJZ05ERTNWRFF6T0NBek9EZFVORFkwSURNek9GUTBOellnTWpZNFVUUTNOaUF4TmpFZ016a3dJRGMxVkRJd01TQXRNVEZhVFRFeU1TQXhNakJSTVRJeElEY3dJREUwTnlBME9GUXlNRFlnTWpaUk1qVXdJREkySURJNE9TQTFPRlF6TlRFZ01UUXlVVE0yTUNBeE5qTWdNemMwSURJeE5sUXpPRGdnTXpBNFVUTTRPQ0F6TlRJZ016Y3dJRE0zTlZFek5EWWdOREExSURNd05pQTBNRFZSTWpReklEUXdOU0F4T1RVZ016UTNVVEUxT0NBek1ETWdNVFF3SURJek1GUXhNakVnTVRJd1dpSXZQanh3WVhSb0lHbGtQU0pOU2xndE16UXRWRVZZTFVrdE1VUTBOVVlpSUdROUlrMHlNU0F5T0RkUk1qSWdNamt3SURJeklESTVOVlF5T0NBek1UZFVNemdnTXpRNFZEVXpJRE00TVZRM015QTBNVEZVT1RrZ05ETXpWREV6TWlBME5ESlJNVFl4SURRME1pQXhPRE1nTkRNd1ZESXhOQ0EwTURoVU1qSTFJRE00T0ZFeU1qY2dNemd5SURJeU9DQXpPREpVTWpNMklETTRPVkV5T0RRZ05EUXhJRE0wTnlBME5ERklNelV3VVRNNU9DQTBOREVnTkRJeUlEUXdNRkUwTXpBZ016Z3hJRFF6TUNBek5qTlJORE13SURNek15QTBNVGNnTXpFMVZETTVNU0F5T1RKVU16WTJJREk0T0ZFek5EWWdNamc0SURNek5DQXlPVGxVTXpJeUlETXlPRkV6TWpJZ016YzJJRE0zT0NBek9USlJNelUySURRd05TQXpORElnTkRBMVVUSTROaUEwTURVZ01qTTVJRE16TVZFeU1qa2dNekUxSURJeU5DQXlPVGhVTVRrd0lERTJOVkV4TlRZZ01qVWdNVFV4SURFMlVURXpPQ0F0TVRFZ01UQTRJQzB4TVZFNU5TQXRNVEVnT0RjZ0xUVlVOellnTjFRM05DQXhOMUUzTkNBek1DQXhNVFFnTVRnNVZERTFOQ0F6TmpaUk1UVTBJRFF3TlNBeE1qZ2dOREExVVRFd055QTBNRFVnT1RJZ016YzNWRFk0SURNeE5sUTFOeUF5T0RCUk5UVWdNamM0SURReElESTNPRWd5TjFFeU1TQXlPRFFnTWpFZ01qZzNXaUl2UGp4d1lYUm9JR2xrUFNKTlNsZ3RNelF0VkVWWUxVa3RNVVEzTUVVaUlHUTlJazB4T0RRZ0xURXhVVEV4TmlBdE1URWdOelFnTXpSVU16RWdNVFEzVVRNeElESTBOeUF4TURRZ016TXpWREkzTkNBME16QlJNamMxSURRek1TQTBNVFFnTkRNeFNEVTFNbEUxTlRNZ05ETXdJRFUxTlNBME1qbFVOVFU1SURReU4xUTFOaklnTkRJMVZEVTJOU0EwTWpKVU5UWTNJRFF5TUZRMU5qa2dOREUyVkRVM01DQTBNVEpVTlRjeElEUXdOMVExTnpJZ05EQXhVVFUzTWlBek5UY2dOVEEzSURNMU4xRTFNREFnTXpVM0lEUTVNQ0F6TlRkVU5EYzJJRE0xT0VnME1UWk1OREl4SURNME9GRTBNemtnTXpFd0lEUXpPU0F5TmpOUk5ETTVJREUxTXlBek5Ua2dOekZVTVRnMElDMHhNVnBOTXpZeElESTNPRkV6TmpFZ016VTRJREkzTmlBek5UaFJNVFV5SURNMU9DQXhNVFVnTVRnMFVURXhOQ0F4T0RBZ01URTBJREUzT0ZFeE1EWWdNVFF4SURFd05pQXhNVGRSTVRBMklEWTNJREV6TVNBME4xUXhPRGdnTWpaUk1qUXlJREkySURJNE55QTNNMUV6TVRZZ01UQXpJRE16TkNBeE5UTlVNelUySURJek0xUXpOakVnTWpjNFdpSXZQanh3WVhSb0lHbGtQU0pOU2xndE16UXRWRVZZTFU0dE16RWlJR1E5SWsweU1UTWdOVGM0VERJd01DQTFOek5STVRnMklEVTJPQ0F4TmpBZ05UWXpWREV3TWlBMU5UWklPRE5XTmpBeVNERXdNbEV4TkRrZ05qQTBJREU0T1NBMk1UZFVNalExSURZME1WUXlOek1nTmpZelVUSTNOU0EyTmpZZ01qZzFJRFkyTmxFeU9UUWdOalkySURNd01pQTJOakJXTXpZeFRETXdNeUEyTVZFek1UQWdOVFFnTXpFMUlEVXlWRE16T1NBME9GUTBNREVnTkRaSU5ESTNWakJJTkRFMlVUTTVOU0F6SURJMU55QXpVVEV5TVNBeklERXdNQ0F3U0RnNFZqUTJTREV4TkZFeE16WWdORFlnTVRVeUlEUTJWREUzTnlBME4xUXhPVE1nTlRCVU1qQXhJRFV5VkRJd055QTFOMVF5TVRNZ05qRldOVGM0V2lJdlBqeHdZWFJvSUdsa1BTSk5TbGd0TXpRdFZFVllMVTR0TXpJaUlHUTlJazB4TURrZ05ESTVVVGd5SURReU9TQTJOaUEwTkRkVU5UQWdORGt4VVRVd0lEVTJNaUF4TURNZ05qRTBWREl6TlNBMk5qWlJNekkySURZMk5pQXpPRGNnTmpFd1ZEUTBPU0EwTmpWUk5EUTVJRFF5TWlBME1qa2dNemd6VkRNNE1TQXpNVFZVTXpBeElESTBNVkV5TmpVZ01qRXdJREl3TVNBeE5EbE1NVFF5SURrelRESXhPQ0E1TWxFek56VWdPVElnTXpnMUlEazNVVE01TWlBNU9TQTBNRGtnTVRnMlZqRTRPVWcwTkRsV01UZzJVVFEwT0NBeE9ETWdORE0ySURrMVZEUXlNU0F6VmpCSU5UQldNVGxXTXpGUk5UQWdNemdnTlRZZ05EWlVPRFlnT0RGUk1URTFJREV4TXlBeE16WWdNVE0zVVRFME5TQXhORGNnTVRjd0lERTNORlF5TURRZ01qRXhWREl6TXlBeU5EUlVNall4SURJM09GUXlPRFFnTXpBNFZETXdOU0F6TkRCVU16SXdJRE0yT1ZRek16TWdOREF4VkRNME1DQTBNekZVTXpReklEUTJORkV6TkRNZ05USTNJRE13T1NBMU56TlVNakV5SURZeE9WRXhOemtnTmpFNUlERTFOQ0EyTURKVU1URTVJRFUyT1ZReE1Ea2dOVFV3VVRFd09TQTFORGtnTVRFMElEVTBPVkV4TXpJZ05UUTVJREUxTVNBMU16VlVNVGN3SURRNE9WRXhOekFnTkRZMElERTFOQ0EwTkRkVU1UQTVJRFF5T1ZvaUx6NDhjR0YwYUNCcFpEMGlUVXBZTFRNMExWUkZXQzFKTFRGRU5EUTBJaUJrUFNKTk16azVJQzA0TUZFek9Ua2dMVFEzSURRd01DQXRNekJVTkRBeUlDMHhNVll0TjB3ek9EY2dMVEV4VVRNME1TQXRNaklnTXpBeklDMHlNbEV5TURnZ0xUSXlJREV6T0NBek5WUTFNU0F5TURGUk5UQWdNakE1SURVd0lESTBORkUxTUNBek5EWWdPVGdnTkRNNFZESXlOeUEyTURGUk16VXhJRGN3TkNBME56WWdOekEwVVRVeE5DQTNNRFFnTlRJMElEY3dNMUUyTWpFZ05qZzVJRFk0TUNBMk1UZFVOelF3SURRek5WRTNOREFnTWpVMUlEVTVNaUF4TURkUk5USTVJRFEzSURRMk1TQXhOa3cwTkRRZ09GWXpVVFEwTkNBeUlEUTBPU0F0TWpSVU5EY3dJQzAyTmxRMU1UWWdMVGd5VVRVMU1TQXRPRElnTlRneklDMDJNRlEyTWpVZ0xUTlJOak14SURFeElEWXpPQ0F4TVZFMk5EY2dNVEVnTmpRNUlESlJOalE1SUMwMklEWXpPU0F0TXpSVU5qRXhJQzB4TURCVU5UVTNJQzB4TmpWVU5EZ3hJQzB4T1RSUk16azVJQzB4T1RRZ016azVJQzA0TjFZdE9EQmFUVFl6TmlBME5qaFJOak0ySURVeU15QTJNakVnTlRZMFZEVTRNQ0EyTWpWVU5UTXdJRFkxTlZRME56Y2dOalkxVVRReU9TQTJOalVnTXpjNUlEWTBNRkV5TnpjZ05Ua3hJREl4TlNBME5qUlVNVFV6SURJeE5sRXhOVE1nTVRFd0lESXdOeUExT1ZFeU16RWdNemdnTWpNMklETTRWalEyVVRJek5pQTROaUF5TmprZ01USXdWRE0wTnlBeE5UVlJNemN5SURFMU5TQXpPVEFnTVRRMFZEUXhOeUF4TVRSVU5ESTVJRGd5VkRRek5TQTFOVXcwTkRnZ05qUlJOVEV5SURFd09DQTFOVGNnTVRnMVZEWXhPU0F6TXpSVU5qTTJJRFEyT0ZwTk16RTBJREU0VVRNMk1pQXhPQ0EwTURRZ016bE1OREF6SURRNVVUTTVPU0F4TURRZ016WTJJREV4TlZFek5UUWdNVEUzSURNME55QXhNVGRSTXpRMElERXhOeUF6TkRFZ01URTNWRE16TnlBeE1UaFJNekUzSURFeE9DQXlPVFlnT1RoVU1qYzBJRFV5VVRJM05DQXhPQ0F6TVRRZ01UaGFJaTgrUEhCaGRHZ2dhV1E5SWsxS1dDMHpOQzFVUlZndFRpMHlPQ0lnWkQwaVRUazBJREkxTUZFNU5DQXpNVGtnTVRBMElETTRNVlF4TWpjZ05EZzRWREUyTkNBMU56WlVNakF5SURZME0xUXlORFFnTmprMVZESTNOeUEzTWpsVU16QXlJRGMxTUVnek1UVklNekU1VVRNek15QTNOVEFnTXpNeklEYzBNVkV6TXpNZ056TTRJRE14TmlBM01qQlVNamMxSURZMk4xUXlNallnTlRneFZERTROQ0EwTkROVU1UWTNJREkxTUZReE9EUWdOVGhVTWpJMUlDMDRNVlF5TnpRZ0xURTJOMVF6TVRZZ0xUSXlNRlF6TXpNZ0xUSTBNVkV6TXpNZ0xUSTFNQ0F6TVRnZ0xUSTFNRWd6TVRWSU16QXlUREkzTkNBdE1qSTJVVEU0TUNBdE1UUXhJREV6TnlBdE1UUlVPVFFnTWpVd1dpSXZQanh3WVhSb0lHbGtQU0pOU2xndE16UXRWRVZZTFVrdE1VUTBOakFpSUdROUlrMHhNekVnTWpnNVVURXpNU0F6TWpFZ01UUTNJRE0xTkZReU1ETWdOREUxVkRNd01DQTBOREpSTXpZeUlEUTBNaUF6T1RBZ05ERTFWRFF4T1NBek5UVlJOREU1SURNeU15QTBNRElnTXpBNFZETTJOQ0F5T1RKUk16VXhJREk1TWlBek5EQWdNekF3VkRNeU9DQXpNalpSTXpJNElETTBNaUF6TXpjZ016VTBWRE0xTkNBek56SlVNelkzSURNM09GRXpOamdnTXpjNElETTJPQ0F6TnpsUk16WTRJRE00TWlBek5qRWdNemc0VkRNek5pQXpPVGxVTWprM0lEUXdOVkV5TkRrZ05EQTFJREl5TnlBek56bFVNakEwSURNeU5sRXlNRFFnTXpBeElESXlNeUF5T1RGVU1qYzRJREkzTkZRek16QWdNalU1VVRNNU5pQXlNekFnTXprMklERTJNMUV6T1RZZ01UTTFJRE00TlNBeE1EZFVNelV5SURVeFZESTRPU0EzVkRFNU5TQXRNVEJSTVRFNElDMHhNQ0E0TmlBeE9WUTFNeUE0TjFFMU15QXhNallnTnpRZ01UUXpWREV4T0NBeE5qQlJNVE16SURFMk1DQXhORFlnTVRVeFZERTJNQ0F4TWpCUk1UWXdJRGswSURFME1pQTNObFF4TVRFZ05UaFJNVEE1SURVM0lERXdPQ0ExTjFReE1EY2dOVFZSTVRBNElEVXlJREV4TlNBME4xUXhORFlnTXpSVU1qQXhJREkzVVRJek55QXlOeUF5TmpNZ016aFVNekF4SURZMlZETXhPQ0E1TjFRek1qTWdNVEl5VVRNeU15QXhOVEFnTXpBeUlERTJORlF5TlRRZ01UZ3hWREU1TlNBeE9UWlVNVFE0SURJek1WRXhNekVnTWpVMklERXpNU0F5T0RsYUlpOCtQSEJoZEdnZ2FXUTlJazFLV0Mwek5DMVVSVmd0VGkweU9TSWdaRDBpVFRZd0lEYzBPVXcyTkNBM05UQlJOamtnTnpVd0lEYzBJRGMxTUVnNE5rd3hNVFFnTnpJMlVUSXdPQ0EyTkRFZ01qVXhJRFV4TkZReU9UUWdNalV3VVRJNU5DQXhPRElnTWpnMElERXhPVlF5TmpFZ01USlVNakkwSUMwM05sUXhPRFlnTFRFME0xUXhORFVnTFRFNU5GUXhNVE1nTFRJeU4xUTVNQ0F0TWpRMlVUZzNJQzB5TkRrZ09EWWdMVEkxTUVnM05GRTJOaUF0TWpVd0lEWXpJQzB5TlRCVU5UZ2dMVEkwTjFRMU5TQXRNak00VVRVMklDMHlNemNnTmpZZ0xUSXlOVkV5TWpFZ0xUWTBJREl5TVNBeU5UQlVOallnTnpJMVVUVTJJRGN6TnlBMU5TQTNNemhSTlRVZ056UTJJRFl3SURjME9Wb2lMejQ4Y0dGMGFDQnBaRDBpVFVwWUxUTTBMVlJGV0MxT0xUSXlOalFpSUdROUlrMDJOelFnTmpNMlVUWTRNaUEyTXpZZ05qZzRJRFl6TUZRMk9UUWdOakUxVkRZNE55QTJNREZSTmpnMklEWXdNQ0EwTVRjZ05EY3lUREUxTVNBek5EWk1Nems1SURJeU9GRTJPRGNnT1RJZ05qa3hJRGczVVRZNU5DQTRNU0EyT1RRZ056WlJOamswSURVNElEWTNOaUExTmtnMk56Qk1Nemd5SURFNU1sRTVNaUF6TWprZ09UQWdNek14VVRneklETXpOaUE0TXlBek5EaFJPRFFnTXpVNUlEazJJRE0yTlZFeE1EUWdNelk1SURNNE1pQTFNREJVTmpZMUlEWXpORkUyTmprZ05qTTJJRFkzTkNBMk16WmFUVGcwSUMweE1UaFJPRFFnTFRFd09DQTVPU0F0T1RoSU5qYzRVVFk1TkNBdE1UQTBJRFk1TkNBdE1URTRVVFk1TkNBdE1UTXdJRFkzT1NBdE1UTTRTRGs0VVRnMElDMHhNekVnT0RRZ0xURXhPRm9pTHo0OGNHRjBhQ0JwWkQwaVRVcFlMVE0wTFZSRldDMU9MVFZGSWlCa1BTSk5NVEV5SURVMk1Fd3lORGtnTmprMFRESTFOeUEyT0RaUk16ZzNJRFUyTWlBek9EY2dOVFl3VERNMk1TQTFNekZSTXpVNUlEVXpNaUF6TURNZ05UZ3hUREkxTUNBMk1qZE1NVGsxSURVNE1GRXhPRElnTlRZNUlERTJPU0ExTlRkVU1UUTRJRFV6T0V3eE5EQWdOVE15VVRFek9DQTFNekFnTVRJMUlEVTBOa3d4TVRJZ05UWXdXaUl2UGp4d1lYUm9JR2xrUFNKTlNsZ3RNelF0VkVWWUxVNHROelFpSUdROUlrMHlOeUEwTWpKUk9EQWdOREkySURFd09TQTBOemhVTVRReElEWXdNRlkyTVRWSU1UZ3hWalF6TVVnek1UWldNemcxU0RFNE1WWXlOREZSTVRneUlERXhOaUF4T0RJZ01UQXdWREU0T1NBMk9GRXlNRE1nTWprZ01qTTRJREk1VVRJNE1pQXlPU0F5T1RJZ01UQXdVVEk1TXlBeE1EZ2dNamt6SURFME5sWXhPREZJTXpNelZqRTBObFl4TXpSUk16TXpJRFUzSURJNU1TQXhOMUV5TmpRZ0xURXdJREl5TVNBdE1UQlJNVGczSUMweE1DQXhOaklnTWxReE1qUWdNek5VTVRBMUlEWTRWRGs0SURFd01GRTVOeUF4TURjZ09UY2dNalE0VmpNNE5VZ3hPRlkwTWpKSU1qZGFJaTgrUEhCaGRHZ2dhV1E5SWsxS1dDMHpOQzFVUlZndFRpMDJPQ0lnWkQwaVRUUXhJRFEyU0RVMVVUazBJRFEySURFd01pQTJNRlkyT0ZFeE1ESWdOemNnTVRBeUlEa3hWREV3TWlBeE1qUlVNVEF5SURFMk4xUXhNRE1nTWpFM1ZERXdNeUF5TnpKVU1UQXpJRE15T1ZFeE1ETWdNelkySURFd015QTBNRGRVTVRBeklEUTRNbFF4TURJZ05UUXlWREV3TWlBMU9EWlVNVEF5SURZd00xRTVPU0EyTWpJZ09EZ2dOakk0VkRReklEWXpOMGd5TlZZMk5qQlJNalVnTmpneklESTNJRFk0TTB3ek55QTJPRFJSTkRjZ05qZzFJRFkySURZNE5sUXhNRE1nTmpnNFVURXlNQ0EyT0RrZ01UUXdJRFk1TUZReE56QWdOamt6VkRFNE1TQTJPVFJJTVRnMFZqTTJOMUV5TkRRZ05EUXlJRE15T0NBME5ESlJORFV4SURRME1pQTBOak1nTXpJNVVUUTJOQ0F6TWpJZ05EWTBJREU1TUZZeE1EUlJORFkwSURZMklEUTJOaUExT1ZRME56Y2dORGxSTkRrNElEUTJJRFV5TmlBME5rZzFOREpXTUVnMU16Uk1OVEV3SURGUk5EZzNJRElnTkRZd0lESlVOREl5SUROUk16RTVJRE1nTXpFd0lEQklNekF5VmpRMlNETXhPRkV6TnprZ05EWWdNemM1SURZeVVUTTRNQ0EyTkNBek9EQWdNakF3VVRNM09TQXpNelVnTXpjNElETTBNMUV6TnpJZ016Y3hJRE0xT0NBek9EVlVNek0wSURRd01sUXpNRGdnTkRBMFVUSTJNeUEwTURRZ01qSTVJRE0zTUZFeU1ESWdNelF6SURFNU5TQXpNVFZVTVRnM0lESXpNbFl4TmpoV01UQTRVVEU0TnlBM09DQXhPRGdnTmpoVU1Ua3hJRFUxVkRJd01DQTBPVkV5TWpFZ05EWWdNalE1SURRMlNESTJOVll3U0RJMU4wd3lNelFnTVZFeU1UQWdNaUF4T0RNZ01sUXhORFVnTTFFME1pQXpJRE16SURCSU1qVldORFpJTkRGYUlpOCtQSEJoZEdnZ2FXUTlJazFLV0Mwek5DMVVSVmd0VGkwMk5TSWdaRDBpVFRJNElESXhPRkV5T0NBeU56TWdORGdnTXpFNFZEazRJRE01TVZReE5qTWdORE16VkRJeU9TQTBORGhSTWpneUlEUTBPQ0F6TWpBZ05ETXdWRE0zT0NBek9EQlVOREEySURNeE5sUTBNVFVnTWpRMVVUUXhOU0F5TXpnZ05EQTRJREl6TVVneE1qWldNakUyVVRFeU5pQTJPQ0F5TWpZZ016WlJNalEySURNd0lESTNNQ0F6TUZFek1USWdNekFnTXpReUlEWXlVVE0xT1NBM09TQXpOamtnTVRBMFRETTNPU0F4TWpoUk16Z3lJREV6TVNBek9UVWdNVE14U0RNNU9GRTBNVFVnTVRNeElEUXhOU0F4TWpGUk5ERTFJREV4TnlBME1USWdNVEE0VVRNNU15QTFNeUF6TkRrZ01qRlVNalV3SUMweE1WRXhOVFVnTFRFeElEa3lJRFU0VkRJNElESXhPRnBOTXpNeklESTNOVkV6TWpJZ05EQXpJREl6T0NBME1URklNak0yVVRJeU9DQTBNVEVnTWpJd0lEUXhNRlF4T1RVZ05EQXlWREUyTmlBek9ERlVNVFF6SURNME1GUXhNamNnTWpjMFZqSTJOMGd6TXpOV01qYzFXaUl2UGp4d1lYUm9JR2xrUFNKTlNsZ3RNelF0VkVWWUxVNHRNakFpSUdROUlpSXZQanh3WVhSb0lHbGtQU0pOU2xndE16UXRWRVZZTFU0dE56QWlJR1E5SWswek5pQXRNVFE0U0RVd1VUZzVJQzB4TkRnZ09UY2dMVEV6TkZZdE1USTJVVGszSUMweE1Ua2dPVGNnTFRFd04xUTVOeUF0TnpkVU9UZ2dMVE00VkRrNElEWlVPVGdnTlRWVU9UZ2dNVEEyVVRrNElERTBNQ0E1T0NBeE56ZFVPVGdnTWpRelZEazRJREk1TmxRNU55QXpNelZVT1RjZ016VXhVVGswSURNM01DQTRNeUF6TnpaVU16Z2dNemcxU0RJd1ZqUXdPRkV5TUNBME16RWdNaklnTkRNeFRETXlJRFF6TWxFME1pQTBNek1nTmpFZ05ETTBWRGs0SURRek5sRXhNVFVnTkRNM0lERXpOU0EwTXpoVU1UWTFJRFEwTVZReE56WWdORFF5U0RFM09WWTBNVFpNTVRnd0lETTVNRXd4T0RnZ016azNVVEkwTnlBME5ERWdNekkySURRME1WRTBNRGNnTkRReElEUTJOQ0F6TnpkVU5USXlJREl4TmxFMU1qSWdNVEUxSURRMU55QTFNbFF6TVRBZ0xURXhVVEkwTWlBdE1URWdNVGt3SURNelRERTRNaUEwTUZZdE5EVldMVEV3TVZFeE9ESWdMVEV5T0NBeE9EUWdMVEV6TkZReE9UVWdMVEUwTlZFeU1UWWdMVEUwT0NBeU5EUWdMVEUwT0VneU5qQldMVEU1TkVneU5USk1Nakk0SUMweE9UTlJNakExSUMweE9USWdNVGM0SUMweE9USlVNVFF3SUMweE9URlJNemNnTFRFNU1TQXlPQ0F0TVRrMFNESXdWaTB4TkRoSU16WmFUVFF5TkNBeU1UaFJOREkwSURJNU1pQXpPVEFnTXpRM1ZETXdOU0EwTURKUk1qTTBJRFF3TWlBeE9ESWdNek0zVmprNFVUSXlNaUF5TmlBeU9UUWdNalpSTXpRMUlESTJJRE00TkNBNE1GUTBNalFnTWpFNFdpSXZQanh3WVhSb0lHbGtQU0pOU2xndE16UXRWRVZZTFU0dE56SWlJR1E5SWswek5pQTBOa2cxTUZFNE9TQTBOaUE1TnlBMk1GWTJPRkU1TnlBM055QTVOeUE1TVZRNU9DQXhNakpVT1RnZ01UWXhWRGs0SURJd00xRTVPQ0F5TXpRZ09UZ2dNalk1VkRrNElETXlPRXc1TnlBek5URlJPVFFnTXpjd0lEZ3pJRE0zTmxRek9DQXpPRFZJTWpCV05EQTRVVEl3SURRek1TQXlNaUEwTXpGTU16SWdORE15VVRReUlEUXpNeUEyTUNBME16UlVPVFlnTkRNMlVURXhNaUEwTXpjZ01UTXhJRFF6T0ZReE5qQWdORFF4VkRFM01TQTBOREpJTVRjMFZqTTNNMUV5TVRNZ05EUXhJREkzTVNBME5ERklNamMzVVRNeU1pQTBOREVnTXpReklEUXhPVlF6TmpRZ016Y3pVVE0yTkNBek5USWdNelV4SURNek4xUXpNVE1nTXpJeVVUSTRPQ0F6TWpJZ01qYzJJRE16T0ZReU5qTWdNemN5VVRJMk15QXpPREVnTWpZMUlETTRPRlF5TnpBZ05EQXdWREkzTXlBME1EVlJNamN4SURRd055QXlOVEFnTkRBeFVUSXpOQ0F6T1RNZ01qSTJJRE00TmxFeE56a2dNelF4SURFM09TQXlNRGRXTVRVMFVURTNPU0F4TkRFZ01UYzVJREV5TjFReE56a2dNVEF4VkRFNE1DQTRNVlF4T0RBZ05qWldOakZSTVRneElEVTVJREU0TXlBMU4xUXhPRGdnTlRSVU1Ua3pJRFV4VkRJd01DQTBPVlF5TURjZ05EaFVNakUySURRM1ZESXlOU0EwTjFReU16VWdORFpVTWpRMUlEUTJTREkzTmxZd1NESTJOMUV5TkRrZ015QXhOREFnTTFFek55QXpJREk0SURCSU1qQldORFpJTXpaYUlpOCtQSEJoZEdnZ2FXUTlJazFLV0Mwek5DMVVSVmd0VGkwMlJpSWdaRDBpVFRJNElESXhORkV5T0NBek1Ea2dPVE1nTXpjNFZESTFNQ0EwTkRoUk16UXdJRFEwT0NBME1EVWdNemd3VkRRM01TQXlNVFZSTkRjeElERXlNQ0EwTURjZ05UVlVNalV3SUMweE1GRXhOVE1nTFRFd0lEa3hJRFUzVkRJNElESXhORnBOTWpVd0lETXdVVE0zTWlBek1DQXpOeklnTVRrelZqSXlOVll5TlRCUk16Y3lJREkzTWlBek56RWdNamc0VkRNMk5DQXpNalpVTXpRNElETTJNbFF6TVRjZ016a3dWREkyT0NBME1UQlJNall6SURReE1TQXlOVElnTkRFeFVUSXlNaUEwTVRFZ01UazFJRE01T1ZFeE5USWdNemMzSURFek9TQXpNemhVTVRJMklESTBObFl5TWpaUk1USTJJREV6TUNBeE5EVWdPVEZSTVRjM0lETXdJREkxTUNBek1Gb2lMejQ4Y0dGMGFDQnBaRDBpVFVwWUxUTTBMVlJGV0MxT0xUWTJJaUJrUFNKTk1qY3pJREJSTWpVMUlETWdNVFEySUROUk5ETWdNeUF6TkNBd1NESTJWalEyU0RReVVUY3dJRFEySURreElEUTVVVGs1SURVeUlERXdNeUEyTUZFeE1EUWdOaklnTVRBMElESXlORll6T0RWSU16TldORE14U0RFd05GWTBPVGRNTVRBMUlEVTJORXd4TURjZ05UYzBVVEV5TmlBMk16a2dNVGN4SURZMk9GUXlOallnTnpBMFVUSTJOeUEzTURRZ01qYzFJRGN3TkZReU9Ea2dOekExVVRNek1DQTNNRElnTXpVeElEWTNPVlF6TnpJZ05qSTNVVE0zTWlBMk1EUWdNelU0SURVNU1GUXpNakVnTlRjMlZESTROQ0ExT1RCVU1qY3dJRFl5TjFFeU56QWdOalEzSURJNE9DQTJOamRJTWpnMFVUSTRNQ0EyTmpnZ01qY3pJRFkyT0ZFeU5EVWdOalk0SURJeU15QTJORGRVTVRnNUlEVTVNbEV4T0RNZ05UY3lJREU0TWlBME9UZFdORE14U0RJNU0xWXpPRFZJTVRnMVZqSXlOVkV4T0RVZ05qTWdNVGcySURZeFZERTRPU0ExTjFReE9UUWdOVFJVTVRrNUlEVXhWREl3TmlBME9WUXlNVE1nTkRoVU1qSXlJRFEzVkRJek1TQTBOMVF5TkRFZ05EWlVNalV4SURRMlNESTRNbFl3U0RJM00xb2lMejQ4Y0dGMGFDQnBaRDBpVFVwWUxUTTBMVlJGV0MxT0xUWTVJaUJrUFNKTk5qa2dOakE1VVRZNUlEWXpOeUE0TnlBMk5UTlVNVE14SURZMk9WRXhOVFFnTmpZM0lERTNNU0EyTlRKVU1UZzRJRFl3T1ZFeE9EZ2dOVGM1SURFM01TQTFOalJVTVRJNUlEVTBPVkV4TURRZ05UUTVJRGczSURVMk5GUTJPU0EyTURsYVRUSTBOeUF3VVRJek1pQXpJREUwTXlBelVURXpNaUF6SURFd05pQXpWRFUySURGTU16UWdNRWd5TmxZME5rZzBNbEUzTUNBME5pQTVNU0EwT1ZFeE1EQWdOVE1nTVRBeUlEWXdWREV3TkNBeE1ESldNakExVmpJNU0xRXhNRFFnTXpRMUlERXdNaUF6TlRsVU9EZ2dNemM0VVRjMElETTROU0EwTVNBek9EVklNekJXTkRBNFVUTXdJRFF6TVNBek1pQTBNekZNTkRJZ05ETXlVVFV5SURRek15QTNNQ0EwTXpSVU1UQTJJRFF6TmxFeE1qTWdORE0zSURFME1pQTBNemhVTVRjeElEUTBNVlF4T0RJZ05EUXlTREU0TlZZMk1sRXhPVEFnTlRJZ01UazNJRFV3VkRJek1pQTBOa2d5TlRWV01FZ3lORGRhSWk4K1BIQmhkR2dnYVdROUlrMUtXQzB6TkMxVVJWZ3RUaTAzTXlJZ1pEMGlUVEk1TlNBek1UWlJNamsxSURNMU5pQXlOamdnTXpnMVZERTVNQ0EwTVRSUk1UVTBJRFF4TkNBeE1qZ2dOREF4VVRrNElETTRNaUE1T0NBek5EbFJPVGNnTXpRMElEazRJRE16TmxReE1UUWdNekV5VkRFMU55QXlPRGRSTVRjMUlESTRNaUF5TURFZ01qYzRWREkwTlNBeU5qbFVNamMzSURJMU5sRXlPVFFnTWpRNElETXhNQ0F5TXpaVU16UXlJREU1TlZRek5Ua2dNVE16VVRNMU9TQTNNU0F6TWpFZ016RlVNVGs0SUMweE1FZ3hPVEJSTVRNNElDMHhNQ0E1TkNBeU5rdzROaUF4T1V3M055QXhNRkUzTVNBMElEWTFJQzB4VERVMElDMHhNVWcwTmtnME1sRXpPU0F0TVRFZ016TWdMVFZXTnpSV01UTXlVVE16SURFMU15QXpOU0F4TlRkVU5EVWdNVFl5U0RVMFVUWTJJREUyTWlBM01DQXhOVGhVTnpVZ01UUTJWRGd5SURFeE9WUXhNREVnTnpkUk1UTTJJREkySURFNU9DQXlObEV5T1RVZ01qWWdNamsxSURFd05GRXlPVFVnTVRNeklESTNOeUF4TlRGUk1qVTNJREUzTlNBeE9UUWdNVGczVkRFeE1TQXlNVEJSTnpVZ01qSTNJRFUwSURJMU5sUXpNeUF6TVRoUk16TWdNelUzSURVd0lETTRORlE1TXlBME1qUlVNVFF6SURRME1sUXhPRGNnTkRRM1NERTVPRkV5TXpnZ05EUTNJREkyT0NBME16Sk1Namd6SURReU5Fd3lPVElnTkRNeFVUTXdNaUEwTkRBZ016RTBJRFEwT0Vnek1qSklNekkyVVRNeU9TQTBORGdnTXpNMUlEUTBNbFl6TVRCTU16STVJRE13TkVnek1ERlJNamsxSURNeE1DQXlPVFVnTXpFMldpSXZQanh3WVhSb0lHbGtQU0pOU2xndE16UXRWRVZZTFU0dE5rUWlJR1E5SWswME1TQTBOa2cxTlZFNU5DQTBOaUF4TURJZ05qQldOamhSTVRBeUlEYzNJREV3TWlBNU1WUXhNRElnTVRJeVZERXdNeUF4TmpGVU1UQXpJREl3TTFFeE1ETWdNak0wSURFd015QXlOamxVTVRBeUlETXlPRll6TlRGUk9Ua2dNemN3SURnNElETTNObFEwTXlBek9EVklNalZXTkRBNFVUSTFJRFF6TVNBeU55QTBNekZNTXpjZ05ETXlVVFEzSURRek15QTJOU0EwTXpSVU1UQXlJRFF6TmxFeE1Ua2dORE0zSURFek9DQTBNemhVTVRZM0lEUTBNVlF4TnpnZ05EUXlTREU0TVZZME1ESlJNVGd4SURNMk5DQXhPRElnTXpZMFZERTROeUF6TmpsVU1UazVJRE00TkZReU1UZ2dOREF5VkRJME55QTBNakZVTWpnMUlEUXpOMUV6TURVZ05EUXlJRE16TmlBME5ESlJNelV4SURRME1pQXpOalFnTkRRd1ZETTROeUEwTXpSVU5EQTJJRFF5TmxRME1qRWdOREUzVkRRek1pQTBNRFpVTkRReElETTVOVlEwTkRnZ016ZzBWRFExTWlBek56UlVORFUxSURNMk5rdzBOVGNnTXpZeFREUTJNQ0F6TmpWUk5EWXpJRE0yT1NBME5qWWdNemN6VkRRM05TQXpPRFJVTkRnNElETTVOMVExTURNZ05ERXdWRFV5TXlBME1qSlVOVFEySURRek1sUTFOeklnTkRNNVZEWXdNeUEwTkRKUk56STVJRFEwTWlBM05EQWdNekk1VVRjME1TQXpNaklnTnpReElERTVNRll4TURSUk56UXhJRFkySURjME15QTFPVlEzTlRRZ05EbFJOemMxSURRMklEZ3dNeUEwTmtnNE1UbFdNRWc0TVRGTU56ZzRJREZSTnpZMElESWdOek0zSURKVU5qazVJRE5STlRrMklETWdOVGczSURCSU5UYzVWalEyU0RVNU5WRTJOVFlnTkRZZ05qVTJJRFl5VVRZMU55QTJOQ0EyTlRjZ01qQXdVVFkxTmlBek16VWdOalUxSURNME0xRTJORGtnTXpjeElEWXpOU0F6T0RWVU5qRXhJRFF3TWxRMU9EVWdOREEwVVRVME1DQTBNRFFnTlRBMklETTNNRkUwTnprZ016UXpJRFEzTWlBek1UVlVORFkwSURJek1sWXhOamhXTVRBNFVUUTJOQ0EzT0NBME5qVWdOamhVTkRZNElEVTFWRFEzTnlBME9WRTBPVGdnTkRZZ05USTJJRFEyU0RVME1sWXdTRFV6TkV3MU1UQWdNVkUwT0RjZ01pQTBOakFnTWxRME1qSWdNMUV6TVRrZ015QXpNVEFnTUVnek1ESldORFpJTXpFNFVUTTNPU0EwTmlBek56a2dOakpSTXpnd0lEWTBJRE00TUNBeU1EQlJNemM1SURNek5TQXpOemdnTXpRelVUTTNNaUF6TnpFZ016VTRJRE00TlZRek16UWdOREF5VkRNd09DQTBNRFJSTWpZeklEUXdOQ0F5TWprZ016Y3dVVEl3TWlBek5ETWdNVGsxSURNeE5WUXhPRGNnTWpNeVZqRTJPRll4TURoUk1UZzNJRGM0SURFNE9DQTJPRlF4T1RFZ05UVlVNakF3SURRNVVUSXlNU0EwTmlBeU5Ea2dORFpJTWpZMVZqQklNalUzVERJek5DQXhVVEl4TUNBeUlERTRNeUF5VkRFME5TQXpVVFF5SURNZ016TWdNRWd5TlZZME5rZzBNVm9pTHo0OGNHRjBhQ0JwWkQwaVRVcFlMVE0wTFZSRldDMU9MVFpESWlCa1BTSk5ORElnTkRaSU5UWlJPVFVnTkRZZ01UQXpJRFl3VmpZNFVURXdNeUEzTnlBeE1ETWdPVEZVTVRBeklERXlORlF4TURRZ01UWTNWREV3TkNBeU1UZFVNVEEwSURJM01sUXhNRFFnTXpJNVVURXdOQ0F6TmpZZ01UQTBJRFF3TjFReE1EUWdORGd5VkRFd05DQTFOREpVTVRBeklEVTRObFF4TURNZ05qQXpVVEV3TUNBMk1qSWdPRGtnTmpJNFZEUTBJRFl6TjBneU5sWTJOakJSTWpZZ05qZ3pJREk0SURZNE0wd3pPQ0EyT0RSUk5EZ2dOamcxSURZM0lEWTRObFF4TURRZ05qZzRVVEV5TVNBMk9Ea2dNVFF4SURZNU1GUXhOekVnTmprelZERTRNaUEyT1RSSU1UZzFWak0zT1ZFeE9EVWdOaklnTVRnMklEWXdVVEU1TUNBMU1pQXhPVGdnTkRsUk1qRTVJRFEySURJME55QTBOa2d5TmpOV01FZ3lOVFZNTWpNeUlERlJNakE1SURJZ01UZ3pJREpVTVRRMUlETlVNVEEzSUROVU5UY2dNVXd6TkNBd1NESTJWalEyU0RReVdpSXZQanh3WVhSb0lHbGtQU0pOU2xndE16UXRWRVZZTFU0dE5qRWlJR1E5SWsweE16Y2dNekExVkRFeE5TQXpNRFZVTnpnZ016SXdWRFl6SURNMU9WRTJNeUF6T1RRZ09UY2dOREl4VkRJeE9DQTBORGhSTWpreElEUTBPQ0F6TXpZZ05ERTJWRE01TmlBek5EQlJOREF4SURNeU5pQTBNREVnTXpBNVZEUXdNaUF4T1RSV01USTBVVFF3TWlBM05pQTBNRGNnTlRoVU5ESTRJRFF3VVRRME15QTBNQ0EwTkRnZ05UWlVORFV6SURFd09WWXhORFZJTkRrelZqRXdObEUwT1RJZ05qWWdORGt3SURVNVVUUTRNU0F5T1NBME5UVWdNVEpVTkRBd0lDMDJWRE0xTXlBeE1sUXpNamtnTlRSV05UaE1NekkzSURVMVVUTXlOU0ExTWlBek1qSWdORGxVTXpFMElEUXdWRE13TWlBeU9WUXlPRGNnTVRkVU1qWTVJRFpVTWpRM0lDMHlWREl5TVNBdE9GUXhPVEFnTFRFeFVURXpNQ0F0TVRFZ09ESWdNakJVTXpRZ01UQTNVVE0wSURFeU9DQTBNU0F4TkRkVU5qZ2dNVGc0VkRFeE5pQXlNalZVTVRrMElESTFNMVF6TURRZ01qWTRTRE14T0ZZeU9UQlJNekU0SURNeU5DQXpNVElnTXpRd1VUSTVNQ0EwTVRFZ01qRTFJRFF4TVZFeE9UY2dOREV4SURFNE1TQTBNVEJVTVRVMklEUXdObFF4TkRnZ05EQXpVVEUzTUNBek9EZ2dNVGN3SURNMU9WRXhOekFnTXpNMElERTFOQ0F6TWpCYVRURXlOaUF4TURaUk1USTJJRGMxSURFMU1DQTFNVlF5TURrZ01qWlJNalEzSURJMklESTNOaUEwT1ZRek1UVWdNVEE1VVRNeE55QXhNVFlnTXpFNElERTNOVkV6TVRnZ01qTXpJRE14TnlBeU16TlJNekE1SURJek15QXlPVFlnTWpNeVZESTFNU0F5TWpOVU1Ua3pJREl3TTFReE5EY2dNVFkyVkRFeU5pQXhNRFphSWk4K1BIQmhkR2dnYVdROUlrMUtXQzB6TkMxVVJWZ3RUaTAyTWlJZ1pEMGlUVE13TnlBdE1URlJNak0wSUMweE1TQXhOamdnTlRWTU1UVTRJRE0zVVRFMU5pQXpOQ0F4TlRNZ01qaFVNVFEzSURFM1ZERTBNeUF4TUV3eE16Z2dNVXd4TVRnZ01FZzVPRll5T1RoUk9UZ2dOVGs1SURrM0lEWXdNMUU1TkNBMk1qSWdPRE1nTmpJNFZETTRJRFl6TjBneU1GWTJOakJSTWpBZ05qZ3pJREl5SURZNE0wd3pNaUEyT0RSUk5ESWdOamcxSURZeElEWTRObFE1T0NBMk9EaFJNVEUxSURZNE9TQXhNelVnTmprd1ZERTJOU0EyT1ROVU1UYzJJRFk1TkVneE56bFdOVFF6VVRFM09TQXpPVEVnTVRnd0lETTVNVXd4T0RNZ016azBVVEU0TmlBek9UY2dNVGt5SURRd01WUXlNRGNnTkRFeFZESXlPQ0EwTWpGVU1qVTBJRFF6TVZReU9EWWdORE01VkRNeU15QTBOREpSTkRBeElEUTBNaUEwTmpFZ016YzVWRFV5TWlBeU1UWlJOVEl5SURFeE5TQTBOVGdnTlRKVU16QTNJQzB4TVZwTk1UZ3lJRGs0VVRFNE1pQTVOeUF4T0RjZ09UQlVNVGsySURjNVZESXdOaUEyTjFReU1UZ2dOVFZVTWpNeklEUTBWREkxTUNBek5WUXlOekVnTWpsVU1qazFJREkyVVRNek1DQXlOaUF6TmpNZ05EWlVOREV5SURFeE0xRTBNalFnTVRRNElEUXlOQ0F5TVRKUk5ESTBJREk0TnlBME1USWdNekl6VVRNNE5TQTBNRFVnTXpBd0lEUXdOVkV5TnpBZ05EQTFJREl6T1NBek9UQlVNVGc0SURNME4wd3hPRElnTXpNNVZqazRXaUl2UGp4d1lYUm9JR2xrUFNKTlNsZ3RNelF0VkVWWUxVNHROellpSUdROUlrMHpNemdnTkRNeFVUTTBOQ0EwTWprZ05ESXlJRFF5T1ZFME56a2dOREk1SURVd015QTBNekZJTlRBNFZqTTROVWcwT1RkUk5ETTVJRE00TVNBME1qTWdNelExVVRReU1TQXpOREVnTXpVMklERTNNbFF5T0RnZ0xUSlJNamd6SUMweE1TQXlOak1nTFRFeFVUSTBOQ0F0TVRFZ01qTTVJQzB5VVRrNUlETTFPU0E1T0NBek5qUlJPVE1nTXpjNElEZ3lJRE00TVZRME15QXpPRFZJTVRsV05ETXhTREkxVERNeklEUXpNRkUwTVNBME16QWdOVE1nTkRNd1ZEYzVJRFF6TUZReE1EUWdOREk1VkRFeU1pQTBNamhSTWpFM0lEUXlPQ0F5TXpJZ05ETXhTREkwTUZZek9EVklNakkyVVRFNE55QXpPRFFnTVRnMElETTNNRkV4T0RRZ016WTJJREl6TlNBeU16Uk1NamcySURFd01rd3pOemNnTXpReFZqTTBPVkV6TnpjZ016WXpJRE0yTnlBek56SlVNelE1SURNNE0xUXpNelVnTXpnMVNETXpNVlkwTXpGSU16TTRXaUl2UGp3dlpHVm1jejQ4WnlCemRISnZhMlU5SW1OMWNuSmxiblJEYjJ4dmNpSWdabWxzYkQwaVkzVnljbVZ1ZEVOdmJHOXlJaUJ6ZEhKdmEyVXRkMmxrZEdnOUlqQWlJSFJ5WVc1elptOXliVDBpYzJOaGJHVW9NU3d0TVNraVBqeG5JR1JoZEdFdGJXMXNMVzV2WkdVOUltMWhkR2dpUGp4bklHUmhkR0V0Ylcxc0xXNXZaR1U5SW0xcElqNDhkWE5sSUdSaGRHRXRZejBpTVVRME5UTWlJSGhzYVc1ck9taHlaV1k5SWlOTlNsZ3RNelF0VkVWWUxVa3RNVVEwTlRNaUx6NDhMMmMrUEdjZ1pHRjBZUzF0Yld3dGJtOWtaVDBpYldraUlIUnlZVzV6Wm05eWJUMGlkSEpoYm5Oc1lYUmxLRFUxTUN3d0tTSStQSFZ6WlNCa1lYUmhMV005SWpGRU5EVkRJaUI0YkdsdWF6cG9jbVZtUFNJalRVcFlMVE0wTFZSRldDMUpMVEZFTkRWRElpOCtQQzluUGp4bklHUmhkR0V0Ylcxc0xXNXZaR1U5SW0xcElpQjBjbUZ1YzJadmNtMDlJblJ5WVc1emJHRjBaU2d4TURNMUxEQXBJajQ4ZFhObElHUmhkR0V0WXowaU1VUTBOVVlpSUhoc2FXNXJPbWh5WldZOUlpTk5TbGd0TXpRdFZFVllMVWt0TVVRME5VWWlMejQ4TDJjK1BHY2daR0YwWVMxdGJXd3RibTlrWlQwaWJYTjBlV3hsSWlCMGNtRnVjMlp2Y20wOUluUnlZVzV6YkdGMFpTZ3hORGcyTERBcElqNDhaeUJrWVhSaExXMXRiQzF1YjJSbFBTSnRjM0JoWTJVaUx6NDhMMmMrUEdjZ1pHRjBZUzF0Yld3dGJtOWtaVDBpYlhOMVlpSWdkSEpoYm5ObWIzSnRQU0owY21GdWMyeGhkR1VvTWpRNE5pd3dLU0krUEdjZ1pHRjBZUzF0Yld3dGJtOWtaVDBpYldraVBqeDFjMlVnWkdGMFlTMWpQU0l4UkRjd1JTSWdlR3hwYm1zNmFISmxaajBpSTAxS1dDMHpOQzFVUlZndFNTMHhSRGN3UlNJdlBqd3ZaejQ4WnlCa1lYUmhMVzF0YkMxdWIyUmxQU0p0YmlJZ2RISmhibk5tYjNKdFBTSjBjbUZ1YzJ4aGRHVW9OakEwTEMweE5UQXBJSE5qWVd4bEtEQXVOekEzS1NJK1BIVnpaU0JrWVhSaExXTTlJak14SWlCNGJHbHVhenBvY21WbVBTSWpUVXBZTFRNMExWUkZXQzFPTFRNeElpOCtQQzluUGp3dlp6NDhaeUJrWVhSaExXMXRiQzF1YjJSbFBTSnRjM1ZpSWlCMGNtRnVjMlp2Y20wOUluUnlZVzV6YkdGMFpTZ3pORGt6TGpZc01Da2lQanhuSUdSaGRHRXRiVzFzTFc1dlpHVTlJbTFwSWo0OGRYTmxJR1JoZEdFdFl6MGlNVVEzTUVVaUlIaHNhVzVyT21oeVpXWTlJaU5OU2xndE16UXRWRVZZTFVrdE1VUTNNRVVpTHo0OEwyYytQR2NnWkdGMFlTMXRiV3d0Ym05a1pUMGliVzRpSUhSeVlXNXpabTl5YlQwaWRISmhibk5zWVhSbEtEWXdOQ3d0TVRVd0tTQnpZMkZzWlNnd0xqY3dOeWtpUGp4MWMyVWdaR0YwWVMxalBTSXpNaUlnZUd4cGJtczZhSEpsWmowaUkwMUtXQzB6TkMxVVJWZ3RUaTB6TWlJdlBqd3ZaejQ4TDJjK1BHY2daR0YwWVMxdGJXd3RibTlrWlQwaWJYTjFZaUlnZEhKaGJuTm1iM0p0UFNKMGNtRnVjMnhoZEdVb05EVXdNUzR4TERBcElqNDhaeUJrWVhSaExXMXRiQzF1YjJSbFBTSnRhU0krUEhWelpTQmtZWFJoTFdNOUlqRkVORFEwSWlCNGJHbHVhenBvY21WbVBTSWpUVXBZTFRNMExWUkZXQzFKTFRGRU5EUTBJaTgrUEM5blBqeG5JR1JoZEdFdGJXMXNMVzV2WkdVOUltMXVJaUIwY21GdWMyWnZjbTA5SW5SeVlXNXpiR0YwWlNnNE1qUXNMVEUxTUNrZ2MyTmhiR1VvTUM0M01EY3BJajQ4ZFhObElHUmhkR0V0WXowaU16RWlJSGhzYVc1ck9taHlaV1k5SWlOTlNsZ3RNelF0VkVWWUxVNHRNekVpTHo0OEwyYytQQzluUGp4bklHUmhkR0V0Ylcxc0xXNXZaR1U5SW0xdklpQjBjbUZ1YzJadmNtMDlJblJ5WVc1emJHRjBaU2cxTnpJNExqY3NNQ2tpUGp4MWMyVWdaR0YwWVMxalBTSXlPQ0lnZUd4cGJtczZhSEpsWmowaUkwMUtXQzB6TkMxVVJWZ3RUaTB5T0NJdlBqd3ZaejQ4WnlCa1lYUmhMVzF0YkMxdWIyUmxQU0p0YVNJZ2RISmhibk5tYjNKdFBTSjBjbUZ1YzJ4aGRHVW9OakV4Tnk0M0xEQXBJajQ4ZFhObElHUmhkR0V0WXowaU1VUTBOakFpSUhoc2FXNXJPbWh5WldZOUlpTk5TbGd0TXpRdFZFVllMVWt0TVVRME5qQWlMejQ4TDJjK1BHY2daR0YwWVMxdGJXd3RibTlrWlQwaWJXOGlJSFJ5WVc1elptOXliVDBpZEhKaGJuTnNZWFJsS0RZMU9EWXVOeXd3S1NJK1BIVnpaU0JrWVhSaExXTTlJakk1SWlCNGJHbHVhenBvY21WbVBTSWpUVXBZTFRNMExWUkZXQzFPTFRJNUlpOCtQQzluUGp4bklHUmhkR0V0Ylcxc0xXNXZaR1U5SW0xdklpQjBjbUZ1YzJadmNtMDlJblJ5WVc1emJHRjBaU2czTWpVekxqUXNNQ2tpUGp4MWMyVWdaR0YwWVMxalBTSXlNalkwSWlCNGJHbHVhenBvY21WbVBTSWpUVXBZTFRNMExWUkZXQzFPTFRJeU5qUWlMejQ4TDJjK1BHY2daR0YwWVMxdGJXd3RibTlrWlQwaWJYTjFZaUlnZEhKaGJuTm1iM0p0UFNKMGNtRnVjMnhoZEdVb09ETXdPUzR5TERBcElqNDhaeUJrWVhSaExXMXRiQzF1YjJSbFBTSlVaVmhCZEc5dElpQmtZWFJoTFcxcWVDMTBaWGhqYkdGemN6MGlUMUpFSWo0OFp5QmtZWFJoTFcxdGJDMXViMlJsUFNKdGIzWmxjaUkrUEdjZ1pHRjBZUzF0Yld3dGJtOWtaVDBpYldraVBqeDFjMlVnWkdGMFlTMWpQU0l4UkRjd1JTSWdlR3hwYm1zNmFISmxaajBpSTAxS1dDMHpOQzFVUlZndFNTMHhSRGN3UlNJdlBqd3ZaejQ4WnlCa1lYUmhMVzF0YkMxdWIyUmxQU0p0YnlJZ2RISmhibk5tYjNKdFBTSjBjbUZ1YzJ4aGRHVW9NamcxTGpVc01UWXBJSFJ5WVc1emJHRjBaU2d0TWpVd0lEQXBJajQ4ZFhObElHUmhkR0V0WXowaU5VVWlJSGhzYVc1ck9taHlaV1k5SWlOTlNsZ3RNelF0VkVWWUxVNHROVVVpTHo0OEwyYytQQzluUGp3dlp6NDhaeUJrWVhSaExXMXRiQzF1YjJSbFBTSnRiaUlnZEhKaGJuTm1iM0p0UFNKMGNtRnVjMnhoZEdVb05qQTBMQzB4TlRBcElITmpZV3hsS0RBdU56QTNLU0krUEhWelpTQmtZWFJoTFdNOUlqTXhJaUI0YkdsdWF6cG9jbVZtUFNJalRVcFlMVE0wTFZSRldDMU9MVE14SWk4K1BDOW5Qand2Wno0OFp5QmtZWFJoTFcxdGJDMXViMlJsUFNKdGMzVmlJaUIwY21GdWMyWnZjbTA5SW5SeVlXNXpiR0YwWlNnNU16RTJMamdzTUNraVBqeG5JR1JoZEdFdGJXMXNMVzV2WkdVOUlsUmxXRUYwYjIwaUlHUmhkR0V0YldwNExYUmxlR05zWVhOelBTSlBVa1FpUGp4bklHUmhkR0V0Ylcxc0xXNXZaR1U5SW0xdmRtVnlJajQ4WnlCa1lYUmhMVzF0YkMxdWIyUmxQU0p0YVNJK1BIVnpaU0JrWVhSaExXTTlJakZFTnpCRklpQjRiR2x1YXpwb2NtVm1QU0lqVFVwWUxUTTBMVlJGV0MxSkxURkVOekJGSWk4K1BDOW5QanhuSUdSaGRHRXRiVzFzTFc1dlpHVTlJbTF2SWlCMGNtRnVjMlp2Y20wOUluUnlZVzV6YkdGMFpTZ3lPRFV1TlN3eE5pa2dkSEpoYm5Oc1lYUmxLQzB5TlRBZ01Da2lQangxYzJVZ1pHRjBZUzFqUFNJMVJTSWdlR3hwYm1zNmFISmxaajBpSTAxS1dDMHpOQzFVUlZndFRpMDFSU0l2UGp3dlp6NDhMMmMrUEM5blBqeG5JR1JoZEdFdGJXMXNMVzV2WkdVOUltMXVJaUIwY21GdWMyWnZjbTA5SW5SeVlXNXpiR0YwWlNnMk1EUXNMVEUxTUNrZ2MyTmhiR1VvTUM0M01EY3BJajQ4ZFhObElHUmhkR0V0WXowaU16SWlJSGhzYVc1ck9taHlaV1k5SWlOTlNsZ3RNelF0VkVWWUxVNHRNeklpTHo0OEwyYytQQzluUGp4bklHUmhkR0V0Ylcxc0xXNXZaR1U5SW0xemRXSWlJSFJ5WVc1elptOXliVDBpZEhKaGJuTnNZWFJsS0RFd016STBMak1zTUNraVBqeG5JR1JoZEdFdGJXMXNMVzV2WkdVOUltMXBJajQ4ZFhObElHUmhkR0V0WXowaU1VUTBORFFpSUhoc2FXNXJPbWh5WldZOUlpTk5TbGd0TXpRdFZFVllMVWt0TVVRME5EUWlMejQ4TDJjK1BHY2daR0YwWVMxdGJXd3RibTlrWlQwaWJXNGlJSFJ5WVc1elptOXliVDBpZEhKaGJuTnNZWFJsS0RneU5Dd3RNVFV3S1NCelkyRnNaU2d3TGpjd055a2lQangxYzJVZ1pHRjBZUzFqUFNJek1TSWdlR3hwYm1zNmFISmxaajBpSTAxS1dDMHpOQzFVUlZndFRpMHpNU0l2UGp3dlp6NDhMMmMrUEdjZ1pHRjBZUzF0Yld3dGJtOWtaVDBpYlc4aUlIUnlZVzV6Wm05eWJUMGlkSEpoYm5Oc1lYUmxLREV4TlRVeExqa3NNQ2tpUGp4MWMyVWdaR0YwWVMxalBTSXlPQ0lnZUd4cGJtczZhSEpsWmowaUkwMUtXQzB6TkMxVVJWZ3RUaTB5T0NJdlBqd3ZaejQ4WnlCa1lYUmhMVzF0YkMxdWIyUmxQU0p0YVNJZ2RISmhibk5tYjNKdFBTSjBjbUZ1YzJ4aGRHVW9NVEU1TkRBdU9Td3dLU0krUEhWelpTQmtZWFJoTFdNOUlqRkVORFl3SWlCNGJHbHVhenBvY21WbVBTSWpUVXBZTFRNMExWUkZXQzFKTFRGRU5EWXdJaTgrUEM5blBqeG5JR1JoZEdFdGJXMXNMVzV2WkdVOUltMXZJaUIwY21GdWMyWnZjbTA5SW5SeVlXNXpiR0YwWlNneE1qUXdPUzQ1TERBcElqNDhkWE5sSUdSaGRHRXRZejBpTWpraUlIaHNhVzVyT21oeVpXWTlJaU5OU2xndE16UXRWRVZZTFU0dE1qa2lMejQ4TDJjK1BHY2daR0YwWVMxdGJXd3RibTlrWlQwaWJYTjBlV3hsSWlCMGNtRnVjMlp2Y20wOUluUnlZVzV6YkdGMFpTZ3hNamM1T0M0NUxEQXBJajQ4WnlCa1lYUmhMVzF0YkMxdWIyUmxQU0p0YzNCaFkyVWlMejQ4TDJjK1BHY2daR0YwWVMxdGJXd3RibTlrWlQwaWJYUmxlSFFpSUhSeVlXNXpabTl5YlQwaWRISmhibk5zWVhSbEtERXpOems0TGprc01Da2lQangxYzJVZ1pHRjBZUzFqUFNJM05DSWdlR3hwYm1zNmFISmxaajBpSTAxS1dDMHpOQzFVUlZndFRpMDNOQ0l2UGp4MWMyVWdaR0YwWVMxalBTSTJPQ0lnZUd4cGJtczZhSEpsWmowaUkwMUtXQzB6TkMxVVJWZ3RUaTAyT0NJZ2RISmhibk5tYjNKdFBTSjBjbUZ1YzJ4aGRHVW9Nemc1TERBcElpOCtQSFZ6WlNCa1lYUmhMV005SWpZMUlpQjRiR2x1YXpwb2NtVm1QU0lqVFVwWUxUTTBMVlJGV0MxT0xUWTFJaUIwY21GdWMyWnZjbTA5SW5SeVlXNXpiR0YwWlNnNU5EVXNNQ2tpTHo0OGRYTmxJR1JoZEdFdFl6MGlNakFpSUhoc2FXNXJPbWh5WldZOUlpTk5TbGd0TXpRdFZFVllMVTR0TWpBaUlIUnlZVzV6Wm05eWJUMGlkSEpoYm5Oc1lYUmxLREV6T0Rrc01Da2lMejQ4ZFhObElHUmhkR0V0WXowaU56QWlJSGhzYVc1ck9taHlaV1k5SWlOTlNsZ3RNelF0VkVWWUxVNHROekFpSUhSeVlXNXpabTl5YlQwaWRISmhibk5zWVhSbEtERTJNemtzTUNraUx6NDhkWE5sSUdSaGRHRXRZejBpTnpJaUlIaHNhVzVyT21oeVpXWTlJaU5OU2xndE16UXRWRVZZTFU0dE56SWlJSFJ5WVc1elptOXliVDBpZEhKaGJuTnNZWFJsS0RJeE9UVXNNQ2tpTHo0OGRYTmxJR1JoZEdFdFl6MGlOa1lpSUhoc2FXNXJPbWh5WldZOUlpTk5TbGd0TXpRdFZFVllMVTR0TmtZaUlIUnlZVzV6Wm05eWJUMGlkSEpoYm5Oc1lYUmxLREkxT0Rjc01Da2lMejQ4ZFhObElHUmhkR0V0WXowaU5rWWlJSGhzYVc1ck9taHlaV1k5SWlOTlNsZ3RNelF0VkVWWUxVNHROa1lpSUhSeVlXNXpabTl5YlQwaWRISmhibk5zWVhSbEtETXdPRGNzTUNraUx6NDhkWE5sSUdSaGRHRXRZejBpTmpZaUlIaHNhVzVyT21oeVpXWTlJaU5OU2xndE16UXRWRVZZTFU0dE5qWWlJSFJ5WVc1elptOXliVDBpZEhKaGJuTnNZWFJsS0RNMU9EY3NNQ2tpTHo0OGRYTmxJR1JoZEdFdFl6MGlNakFpSUhoc2FXNXJPbWh5WldZOUlpTk5TbGd0TXpRdFZFVllMVTR0TWpBaUlIUnlZVzV6Wm05eWJUMGlkSEpoYm5Oc1lYUmxLRE00T1RNc01Da2lMejQ4ZFhObElHUmhkR0V0WXowaU5qa2lJSGhzYVc1ck9taHlaV1k5SWlOTlNsZ3RNelF0VkVWWUxVNHROamtpSUhSeVlXNXpabTl5YlQwaWRISmhibk5zWVhSbEtEUXhORE1zTUNraUx6NDhkWE5sSUdSaGRHRXRZejBpTnpNaUlIaHNhVzVyT21oeVpXWTlJaU5OU2xndE16UXRWRVZZTFU0dE56TWlJSFJ5WVc1elptOXliVDBpZEhKaGJuTnNZWFJsS0RRME1qRXNNQ2tpTHo0OGRYTmxJR1JoZEdFdFl6MGlNakFpSUhoc2FXNXJPbWh5WldZOUlpTk5TbGd0TXpRdFZFVllMVTR0TWpBaUlIUnlZVzV6Wm05eWJUMGlkSEpoYm5Oc1lYUmxLRFE0TVRVc01Da2lMejQ4ZFhObElHUmhkR0V0WXowaU56TWlJSGhzYVc1ck9taHlaV1k5SWlOTlNsZ3RNelF0VkVWWUxVNHROek1pSUhSeVlXNXpabTl5YlQwaWRISmhibk5zWVhSbEtEVXdOalVzTUNraUx6NDhkWE5sSUdSaGRHRXRZejBpTmpraUlIaHNhVzVyT21oeVpXWTlJaU5OU2xndE16UXRWRVZZTFU0dE5qa2lJSFJ5WVc1elptOXliVDBpZEhKaGJuTnNZWFJsS0RVME5Ua3NNQ2tpTHo0OGRYTmxJR1JoZEdFdFl6MGlOa1FpSUhoc2FXNXJPbWh5WldZOUlpTk5TbGd0TXpRdFZFVllMVTR0TmtRaUlIUnlZVzV6Wm05eWJUMGlkSEpoYm5Oc1lYUmxLRFUzTXpjc01Da2lMejQ4ZFhObElHUmhkR0V0WXowaU5qa2lJSGhzYVc1ck9taHlaV1k5SWlOTlNsZ3RNelF0VkVWWUxVNHROamtpSUhSeVlXNXpabTl5YlQwaWRISmhibk5zWVhSbEtEWTFOekFzTUNraUx6NDhkWE5sSUdSaGRHRXRZejBpTmtNaUlIaHNhVzVyT21oeVpXWTlJaU5OU2xndE16UXRWRVZZTFU0dE5rTWlJSFJ5WVc1elptOXliVDBpZEhKaGJuTnNZWFJsS0RZNE5EZ3NNQ2tpTHo0OGRYTmxJR1JoZEdFdFl6MGlOakVpSUhoc2FXNXJPbWh5WldZOUlpTk5TbGd0TXpRdFZFVllMVTR0TmpFaUlIUnlZVzV6Wm05eWJUMGlkSEpoYm5Oc1lYUmxLRGN4TWpZc01Da2lMejQ4ZFhObElHUmhkR0V0WXowaU56SWlJSGhzYVc1ck9taHlaV1k5SWlOTlNsZ3RNelF0VkVWWUxVNHROeklpSUhSeVlXNXpabTl5YlQwaWRISmhibk5zWVhSbEtEYzJNallzTUNraUx6NDhkWE5sSUdSaGRHRXRZejBpTWpBaUlIaHNhVzVyT21oeVpXWTlJaU5OU2xndE16UXRWRVZZTFU0dE1qQWlJSFJ5WVc1elptOXliVDBpZEhKaGJuTnNZWFJsS0Rnd01UZ3NNQ2tpTHo0OGRYTmxJR1JoZEdFdFl6MGlOelFpSUhoc2FXNXJPbWh5WldZOUlpTk5TbGd0TXpRdFZFVllMVTR0TnpRaUlIUnlZVzV6Wm05eWJUMGlkSEpoYm5Oc1lYUmxLRGd5Tmpnc01Da2lMejQ4ZFhObElHUmhkR0V0WXowaU5rWWlJSGhzYVc1ck9taHlaV1k5SWlOTlNsZ3RNelF0VkVWWUxVNHROa1lpSUhSeVlXNXpabTl5YlQwaWRISmhibk5zWVhSbEtEZzJOVGNzTUNraUx6NDhkWE5sSUdSaGRHRXRZejBpTWpBaUlIaHNhVzVyT21oeVpXWTlJaU5OU2xndE16UXRWRVZZTFU0dE1qQWlJSFJ5WVc1elptOXliVDBpZEhKaGJuTnNZWFJsS0RreE5UY3NNQ2tpTHo0OGRYTmxJR1JoZEdFdFl6MGlOelFpSUhoc2FXNXJPbWh5WldZOUlpTk5TbGd0TXpRdFZFVllMVTR0TnpRaUlIUnlZVzV6Wm05eWJUMGlkSEpoYm5Oc1lYUmxLRGswTURjc01Da2lMejQ4ZFhObElHUmhkR0V0WXowaU5qZ2lJSGhzYVc1ck9taHlaV1k5SWlOTlNsZ3RNelF0VkVWWUxVNHROamdpSUhSeVlXNXpabTl5YlQwaWRISmhibk5zWVhSbEtEazNPVFlzTUNraUx6NDhkWE5sSUdSaGRHRXRZejBpTmpVaUlIaHNhVzVyT21oeVpXWTlJaU5OU2xndE16UXRWRVZZTFU0dE5qVWlJSFJ5WVc1elptOXliVDBpZEhKaGJuTnNZWFJsS0RFd016VXlMREFwSWk4K1BIVnpaU0JrWVhSaExXTTlJakl3SWlCNGJHbHVhenBvY21WbVBTSWpUVXBZTFRNMExWUkZXQzFPTFRJd0lpQjBjbUZ1YzJadmNtMDlJblJ5WVc1emJHRjBaU2d4TURjNU5pd3dLU0l2UGp4MWMyVWdaR0YwWVMxalBTSTJNU0lnZUd4cGJtczZhSEpsWmowaUkwMUtXQzB6TkMxVVJWZ3RUaTAyTVNJZ2RISmhibk5tYjNKdFBTSjBjbUZ1YzJ4aGRHVW9NVEV3TkRZc01Da2lMejQ4ZFhObElHUmhkR0V0WXowaU5qSWlJSGhzYVc1ck9taHlaV1k5SWlOTlNsZ3RNelF0VkVWWUxVNHROaklpSUhSeVlXNXpabTl5YlQwaWRISmhibk5zWVhSbEtERXhOVFEyTERBcElpOCtQSFZ6WlNCa1lYUmhMV005SWpaR0lpQjRiR2x1YXpwb2NtVm1QU0lqVFVwWUxUTTBMVlJGV0MxT0xUWkdJaUIwY21GdWMyWnZjbTA5SW5SeVlXNXpiR0YwWlNneE1qRXdNaXd3S1NJdlBqeDFjMlVnWkdGMFlTMWpQU0kzTmlJZ2VHeHBibXM2YUhKbFpqMGlJMDFLV0Mwek5DMVVSVmd0VGkwM05pSWdkSEpoYm5ObWIzSnRQU0owY21GdWMyeGhkR1VvTVRJMk1ESXNNQ2tpTHo0OGRYTmxJR1JoZEdFdFl6MGlOalVpSUhoc2FXNXJPbWh5WldZOUlpTk5TbGd0TXpRdFZFVllMVTR0TmpVaUlIUnlZVzV6Wm05eWJUMGlkSEpoYm5Oc1lYUmxLREV6TVRNd0xEQXBJaTgrUEM5blBqd3ZaejQ4TDJjK1BDOXpkbWMrIiwKCSJSZWFsVmlld1NpemVKc29uIiA6ICJ7XCJoZWlnaHRcIjozNTUsXCJ3aWR0aFwiOjkxNzl9Igp9Cg=="/>
    </extobj>
    <extobj name="2384804F-3998-4D57-9195-F3826E402611-24">
      <extobjdata type="2384804F-3998-4D57-9195-F3826E402611" data="ewoJIkltZ1NldHRpbmdKc29uIiA6ICJ7XCJoZWlnaHRcIjoyMy4yMTQyODU3MTQyODU3MSxcIndpZHRoXCI6MjkyLjg1NzE0Mjg1NzE0MjgzfSIsCgkiTGF0ZXgiIDogInx8UF50UV8xIC0gUF50IFxcaGF0e1F9XzF8fCBcXGxlcSBcXGdhbW1hIHx8UV8xKHMpLSBcXGhhdHtRfV8xKHMpKXx8IiwKCSJMYXRleEltZ0Jhc2U2NCIgOiAiUEhOMlp5QjRiV3h1Y3owaWFIUjBjRG92TDNkM2R5NTNNeTV2Y21jdk1qQXdNQzl6ZG1jaUlIZHBaSFJvUFNJek55NDJNbVY0SWlCb1pXbG5hSFE5SWpJdU9Ua3haWGdpSUhKdmJHVTlJbWx0WnlJZ1ptOWpkWE5oWW14bFBTSm1ZV3h6WlNJZ2RtbGxkMEp2ZUQwaU1DQXRNVEEzTWlBeE5qWXlPQzR4SURFek1qSWlJSGh0Ykc1ek9uaHNhVzVyUFNKb2RIUndPaTh2ZDNkM0xuY3pMbTl5Wnk4eE9UazVMM2hzYVc1cklpQmhjbWxoTFdocFpHUmxiajBpZEhKMVpTSWdjM1I1YkdVOUluWmxjblJwWTJGc0xXRnNhV2R1T2lBdE1DNDFOalpsZURzZ2JXRjRMWGRwWkhSb09pQTVPQ1U3SWo0OFpHVm1jejQ4Y0dGMGFDQnBaRDBpVFVwWUxUSXRWRVZZTFU0dE4wTWlJR1E5SWsweE16a2dMVEkwT1VneE16ZFJNVEkxSUMweU5Ea2dNVEU1SUMweU16VldNalV4VERFeU1DQTNNemRSTVRNd0lEYzFNQ0F4TXprZ056VXdVVEUxTWlBM05UQWdNVFU1SURjek5WWXRNak0xVVRFMU1TQXRNalE1SURFME1TQXRNalE1U0RFek9Wb2lMejQ4Y0dGMGFDQnBaRDBpVFVwWUxUSXRWRVZZTFVrdE1VUTBORE1pSUdROUlrMHlPRGNnTmpJNFVUSTROeUEyTXpVZ01qTXdJRFl6TjFFeU1EWWdOak0zSURFNU9TQTJNemhVTVRreUlEWTBPRkV4T1RJZ05qUTVJREU1TkNBMk5UbFJNakF3SURZM09TQXlNRE1nTmpneFZETTVOeUEyT0ROUk5UZzNJRFk0TWlBMk1EQWdOamd3VVRZMk5DQTJOamtnTnpBM0lEWXpNVlEzTlRFZ05UTXdVVGMxTVNBME5UTWdOamcxSURNNE9WRTJNVFlnTXpJeElEVXdOeUF6TUROUk5UQXdJRE13TWlBME1ESWdNekF4U0RNd04wd3lOemNnTVRneVVUSTBOeUEyTmlBeU5EY2dOVGxSTWpRM0lEVTFJREkwT0NBMU5GUXlOVFVnTlRCVU1qY3lJRFE0VkRNd05TQTBOa2d6TXpaUk16UXlJRE0zSURNME1pQXpOVkV6TkRJZ01Ua2dNek0xSURWUk16TXdJREFnTXpFNUlEQlJNekUySURBZ01qZ3lJREZVTVRneUlESlJNVEl3SURJZ09EY2dNbFExTVNBeFVUTXpJREVnTXpNZ01URlJNek1nTVRNZ016WWdNalZSTkRBZ05ERWdORFFnTkROVU5qY2dORFpST1RRZ05EWWdNVEkzSURRNVVURTBNU0ExTWlBeE5EWWdOakZSTVRRNUlEWTFJREl4T0NBek16bFVNamczSURZeU9GcE5OalExSURVMU5GRTJORFVnTlRZM0lEWTBNeUExTnpWVU5qTTBJRFU1TjFRMk1Ea2dOakU1VkRVMk1DQTJNelZSTlRVeklEWXpOaUEwT0RBZ05qTTNVVFEyTXlBMk16Y2dORFExSURZek4xUTBNVFlnTmpNMlZEUXdOQ0EyTXpaUk16a3hJRFl6TlNBek9EWWdOakkzVVRNNE5DQTJNakVnTXpZM0lEVTFNRlF6TXpJZ05ERXlWRE14TkNBek5EUlJNekUwSURNME1pQXpPVFVnTXpReVNEUXdOMGcwTXpCUk5UUXlJRE0wTWlBMU9UQWdNemt5VVRZeE55QTBNVGtnTmpNeElEUTNNVlEyTkRVZ05UVTBXaUl2UGp4d1lYUm9JR2xrUFNKTlNsZ3RNaTFVUlZndFNTMHhSRFEyTVNJZ1pEMGlUVEkySURNNE5WRXhPU0F6T1RJZ01Ua2dNemsxVVRFNUlETTVPU0F5TWlBME1URlVNamNnTkRJMVVUSTVJRFF6TUNBek5pQTBNekJVT0RjZ05ETXhTREUwTUV3eE5Ua2dOVEV4VVRFMk1pQTFNaklnTVRZMklEVTBNRlF4TnpNZ05UWTJWREUzT1NBMU9EWlVNVGczSURZd00xUXhPVGNnTmpFMVZESXhNU0EyTWpSVU1qSTVJRFl5TmxFeU5EY2dOakkxSURJMU5DQTJNVFZVTWpZeElEVTVObEV5TmpFZ05UZzVJREkxTWlBMU5EbFVNak15SURRM01Fd3lNaklnTkRNelVUSXlNaUEwTXpFZ01qY3lJRFF6TVVnek1qTlJNek13SURReU5DQXpNekFnTkRJd1VUTXpNQ0F6T1RnZ016RTNJRE00TlVneU1UQk1NVGMwSURJME1GRXhNelVnT0RBZ01UTTFJRFk0VVRFek5TQXlOaUF4TmpJZ01qWlJNVGszSURJMklESXpNQ0EyTUZReU9ETWdNVFEwVVRJNE5TQXhOVEFnTWpnNElERTFNVlF6TURNZ01UVXpTRE13TjFFek1qSWdNVFV6SURNeU1pQXhORFZSTXpJeUlERTBNaUF6TVRrZ01UTXpVVE14TkNBeE1UY2dNekF4SURrMVZESTJOeUEwT0ZReU1UWWdObFF4TlRVZ0xURXhVVEV5TlNBdE1URWdPVGdnTkZRMU9TQTFObEUxTnlBMk5DQTFOeUE0TTFZeE1ERk1PVElnTWpReFVURXlOeUF6T0RJZ01USTRJRE00TTFFeE1qZ2dNemcxSURjM0lETTROVWd5TmxvaUx6NDhjR0YwYUNCcFpEMGlUVXBZTFRJdFZFVllMVWt0TVVRME5EUWlJR1E5SWswek9Ua2dMVGd3VVRNNU9TQXRORGNnTkRBd0lDMHpNRlEwTURJZ0xURXhWaTAzVERNNE55QXRNVEZSTXpReElDMHlNaUF6TURNZ0xUSXlVVEl3T0NBdE1qSWdNVE00SURNMVZEVXhJREl3TVZFMU1DQXlNRGtnTlRBZ01qUTBVVFV3SURNME5pQTVPQ0EwTXpoVU1qSTNJRFl3TVZFek5URWdOekEwSURRM05pQTNNRFJSTlRFMElEY3dOQ0ExTWpRZ056QXpVVFl5TVNBMk9Ea2dOamd3SURZeE4xUTNOREFnTkRNMVVUYzBNQ0F5TlRVZ05Ua3lJREV3TjFFMU1qa2dORGNnTkRZeElERTJURFEwTkNBNFZqTlJORFEwSURJZ05EUTVJQzB5TkZRME56QWdMVFkyVkRVeE5pQXRPREpSTlRVeElDMDRNaUExT0RNZ0xUWXdWRFl5TlNBdE0xRTJNekVnTVRFZ05qTTRJREV4VVRZME55QXhNU0EyTkRrZ01sRTJORGtnTFRZZ05qTTVJQzB6TkZRMk1URWdMVEV3TUZRMU5UY2dMVEUyTlZRME9ERWdMVEU1TkZFek9Ua2dMVEU1TkNBek9Ua2dMVGczVmkwNE1GcE5Oak0ySURRMk9GRTJNellnTlRJeklEWXlNU0ExTmpSVU5UZ3dJRFl5TlZRMU16QWdOalUxVkRRM055QTJOalZSTkRJNUlEWTJOU0F6TnprZ05qUXdVVEkzTnlBMU9URWdNakUxSURRMk5GUXhOVE1nTWpFMlVURTFNeUF4TVRBZ01qQTNJRFU1VVRJek1TQXpPQ0F5TXpZZ016aFdORFpSTWpNMklEZzJJREkyT1NBeE1qQlVNelEzSURFMU5WRXpOeklnTVRVMUlETTVNQ0F4TkRSVU5ERTNJREV4TkZRME1qa2dPREpVTkRNMUlEVTFURFEwT0NBMk5GRTFNVElnTVRBNElEVTFOeUF4T0RWVU5qRTVJRE16TkZRMk16WWdORFk0V2swek1UUWdNVGhSTXpZeUlERTRJRFF3TkNBek9VdzBNRE1nTkRsUk16azVJREV3TkNBek5qWWdNVEUxVVRNMU5DQXhNVGNnTXpRM0lERXhOMUV6TkRRZ01URTNJRE0wTVNBeE1UZFVNek0zSURFeE9GRXpNVGNnTVRFNElESTVOaUE1T0ZReU56UWdOVEpSTWpjMElERTRJRE14TkNBeE9Gb2lMejQ4Y0dGMGFDQnBaRDBpVFVwWUxUSXRWRVZZTFU0dE16RWlJR1E5SWsweU1UTWdOVGM0VERJd01DQTFOek5STVRnMklEVTJPQ0F4TmpBZ05UWXpWREV3TWlBMU5UWklPRE5XTmpBeVNERXdNbEV4TkRrZ05qQTBJREU0T1NBMk1UZFVNalExSURZME1WUXlOek1nTmpZelVUSTNOU0EyTmpZZ01qZzFJRFkyTmxFeU9UUWdOalkySURNd01pQTJOakJXTXpZeFRETXdNeUEyTVZFek1UQWdOVFFnTXpFMUlEVXlWRE16T1NBME9GUTBNREVnTkRaSU5ESTNWakJJTkRFMlVUTTVOU0F6SURJMU55QXpVVEV5TVNBeklERXdNQ0F3U0RnNFZqUTJTREV4TkZFeE16WWdORFlnTVRVeUlEUTJWREUzTnlBME4xUXhPVE1nTlRCVU1qQXhJRFV5VkRJd055QTFOMVF5TVRNZ05qRldOVGM0V2lJdlBqeHdZWFJvSUdsa1BTSk5TbGd0TWkxVVJWZ3RUaTB5TWpFeUlpQmtQU0pOT0RRZ01qTTNWRGcwSURJMU1GUTVPQ0F5TnpCSU5qYzVVVFk1TkNBeU5qSWdOamswSURJMU1GUTJOemtnTWpNd1NEazRVVGcwSURJek55QTROQ0F5TlRCYUlpOCtQSEJoZEdnZ2FXUTlJazFLV0MweUxWUkZXQzFPTFRWRklpQmtQU0pOTVRFeUlEVTJNRXd5TkRrZ05qazBUREkxTnlBMk9EWlJNemczSURVMk1pQXpPRGNnTlRZd1RETTJNU0ExTXpGUk16VTVJRFV6TWlBek1ETWdOVGd4VERJMU1DQTJNamRNTVRrMUlEVTRNRkV4T0RJZ05UWTVJREUyT1NBMU5UZFVNVFE0SURVek9Fd3hOREFnTlRNeVVURXpPQ0ExTXpBZ01USTFJRFUwTmt3eE1USWdOVFl3V2lJdlBqeHdZWFJvSUdsa1BTSk5TbGd0TWkxVVJWZ3RUaTB5TWpZMElpQmtQU0pOTmpjMElEWXpObEUyT0RJZ05qTTJJRFk0T0NBMk16QlVOamswSURZeE5WUTJPRGNnTmpBeFVUWTROaUEyTURBZ05ERTNJRFEzTWt3eE5URWdNelEyVERNNU9TQXlNamhSTmpnM0lEa3lJRFk1TVNBNE4xRTJPVFFnT0RFZ05qazBJRGMyVVRZNU5DQTFPQ0EyTnpZZ05UWklOamN3VERNNE1pQXhPVEpST1RJZ016STVJRGt3SURNek1WRTRNeUF6TXpZZ09ETWdNelE0VVRnMElETTFPU0E1TmlBek5qVlJNVEEwSURNMk9TQXpPRElnTlRBd1ZEWTJOU0EyTXpSUk5qWTVJRFl6TmlBMk56UWdOak0yV2swNE5DQXRNVEU0VVRnMElDMHhNRGdnT1RrZ0xUazRTRFkzT0ZFMk9UUWdMVEV3TkNBMk9UUWdMVEV4T0ZFMk9UUWdMVEV6TUNBMk56a2dMVEV6T0VnNU9GRTROQ0F0TVRNeElEZzBJQzB4TVRoYUlpOCtQSEJoZEdnZ2FXUTlJazFLV0MweUxWUkZXQzFKTFRGRU5rWkZJaUJrUFNKTk16RWdNalE1VVRFeElESTBPU0F4TVNBeU5UaFJNVEVnTWpjMUlESTJJRE13TkZRMk5pQXpOalZVTVRJNUlEUXhPRlF5TURZZ05EUXhVVEl6TXlBME5ERWdNak01SURRME1GRXlPRGNnTkRJNUlETXhPQ0F6T0RaVU16Y3hJREkxTlZFek9EVWdNVGsxSURNNE5TQXhOekJSTXpnMUlERTJOaUF6T0RZZ01UWTJURE01T0NBeE9UTlJOREU0SURJME5DQTBORE1nTXpBd1ZEUTROaUF6T1RGVU5UQTRJRFF6TUZFMU1UQWdORE14SURVeU5DQTBNekZJTlRNM1VUVTBNeUEwTWpVZ05UUXpJRFF5TWxFMU5ETWdOREU0SURVeU1pQXpOemhVTkRZeklESTFNVlF6T1RFZ056RlJNemcxSURVMUlETTNPQ0EyVkRNMU55QXRNVEF3VVRNME1TQXRNVFkxSURNek1DQXRNVGt3VkRNd015QXRNakUyVVRJNE5pQXRNakUySURJNE5pQXRNVGc0VVRJNE5pQXRNVE00SURNME1DQXpNa3d6TkRZZ05URk1NelEzSURZNVVUTTBPQ0EzT1NBek5EZ2dNVEF3VVRNME9DQXlOVGNnTWpreElETXhOMUV5TlRFZ016VTFJREU1TmlBek5UVlJNVFE0SURNMU5TQXhNRGdnTXpJNVZEVXhJREkyTUZFME9TQXlOVEVnTkRjZ01qVXhVVFExSURJME9TQXpNU0F5TkRsYUlpOCtQSEJoZEdnZ2FXUTlJazFLV0MweUxWUkZXQzFPTFRJNElpQmtQU0pOT1RRZ01qVXdVVGswSURNeE9TQXhNRFFnTXpneFZERXlOeUEwT0RoVU1UWTBJRFUzTmxReU1ESWdOalF6VkRJME5DQTJPVFZVTWpjM0lEY3lPVlF6TURJZ056VXdTRE14TlVnek1UbFJNek16SURjMU1DQXpNek1nTnpReFVUTXpNeUEzTXpnZ016RTJJRGN5TUZReU56VWdOalkzVkRJeU5pQTFPREZVTVRnMElEUTBNMVF4TmpjZ01qVXdWREU0TkNBMU9GUXlNalVnTFRneFZESTNOQ0F0TVRZM1ZETXhOaUF0TWpJd1ZETXpNeUF0TWpReFVUTXpNeUF0TWpVd0lETXhPQ0F0TWpVd1NETXhOVWd6TURKTU1qYzBJQzB5TWpaUk1UZ3dJQzB4TkRFZ01UTTNJQzB4TkZRNU5DQXlOVEJhSWk4K1BIQmhkR2dnYVdROUlrMUtXQzB5TFZSRldDMUpMVEZFTkRZd0lpQmtQU0pOTVRNeElESTRPVkV4TXpFZ016SXhJREUwTnlBek5UUlVNakF6SURReE5WUXpNREFnTkRReVVUTTJNaUEwTkRJZ016a3dJRFF4TlZRME1Ua2dNelUxVVRReE9TQXpNak1nTkRBeUlETXdPRlF6TmpRZ01qa3lVVE0xTVNBeU9USWdNelF3SURNd01GUXpNamdnTXpJMlVUTXlPQ0F6TkRJZ016TTNJRE0xTkZRek5UUWdNemN5VkRNMk55QXpOemhSTXpZNElETTNPQ0F6TmpnZ016YzVVVE0yT0NBek9ESWdNell4SURNNE9GUXpNellnTXprNVZESTVOeUEwTURWUk1qUTVJRFF3TlNBeU1qY2dNemM1VkRJd05DQXpNalpSTWpBMElETXdNU0F5TWpNZ01qa3hWREkzT0NBeU56UlVNek13SURJMU9WRXpPVFlnTWpNd0lETTVOaUF4TmpOUk16azJJREV6TlNBek9EVWdNVEEzVkRNMU1pQTFNVlF5T0RrZ04xUXhPVFVnTFRFd1VURXhPQ0F0TVRBZ09EWWdNVGxVTlRNZ09EZFJOVE1nTVRJMklEYzBJREUwTTFReE1UZ2dNVFl3VVRFek15QXhOakFnTVRRMklERTFNVlF4TmpBZ01USXdVVEUyTUNBNU5DQXhORElnTnpaVU1URXhJRFU0VVRFd09TQTFOeUF4TURnZ05UZFVNVEEzSURVMVVURXdPQ0ExTWlBeE1UVWdORGRVTVRRMklETTBWREl3TVNBeU4xRXlNemNnTWpjZ01qWXpJRE00VkRNd01TQTJObFF6TVRnZ09UZFVNekl6SURFeU1sRXpNak1nTVRVd0lETXdNaUF4TmpSVU1qVTBJREU0TVZReE9UVWdNVGsyVkRFME9DQXlNekZSTVRNeElESTFOaUF4TXpFZ01qZzVXaUl2UGp4d1lYUm9JR2xrUFNKTlNsZ3RNaTFVUlZndFRpMHlPU0lnWkQwaVRUWXdJRGMwT1V3Mk5DQTNOVEJSTmprZ056VXdJRGMwSURjMU1FZzROa3d4TVRRZ056STJVVEl3T0NBMk5ERWdNalV4SURVeE5GUXlPVFFnTWpVd1VUSTVOQ0F4T0RJZ01qZzBJREV4T1ZReU5qRWdNVEpVTWpJMElDMDNObFF4T0RZZ0xURTBNMVF4TkRVZ0xURTVORlF4TVRNZ0xUSXlOMVE1TUNBdE1qUTJVVGczSUMweU5Ea2dPRFlnTFRJMU1FZzNORkUyTmlBdE1qVXdJRFl6SUMweU5UQlVOVGdnTFRJME4xUTFOU0F0TWpNNFVUVTJJQzB5TXpjZ05qWWdMVEl5TlZFeU1qRWdMVFkwSURJeU1TQXlOVEJVTmpZZ056STFVVFUySURjek55QTFOU0EzTXpoUk5UVWdOelEySURZd0lEYzBPVm9pTHo0OEwyUmxabk0rUEdjZ2MzUnliMnRsUFNKamRYSnlaVzUwUTI5c2IzSWlJR1pwYkd3OUltTjFjbkpsYm5SRGIyeHZjaUlnYzNSeWIydGxMWGRwWkhSb1BTSXdJaUIwY21GdWMyWnZjbTA5SW5OallXeGxLREVzTFRFcElqNDhaeUJrWVhSaExXMXRiQzF1YjJSbFBTSnRZWFJvSWo0OFp5QmtZWFJoTFcxdGJDMXViMlJsUFNKdGJ5SWdkSEpoYm5ObWIzSnRQU0owY21GdWMyeGhkR1VvTUNBdE1DNDFLU0krUEhWelpTQmtZWFJoTFdNOUlqZERJaUI0YkdsdWF6cG9jbVZtUFNJalRVcFlMVEl0VkVWWUxVNHROME1pTHo0OEwyYytQR2NnWkdGMFlTMXRiV3d0Ym05a1pUMGlWR1ZZUVhSdmJTSWdaR0YwWVMxdGFuZ3RkR1Y0WTJ4aGMzTTlJazlTUkNJZ2RISmhibk5tYjNKdFBTSjBjbUZ1YzJ4aGRHVW9NamM0TERBcElqNDhaeUJrWVhSaExXMXRiQzF1YjJSbFBTSnRieUlnZEhKaGJuTm1iM0p0UFNKMGNtRnVjMnhoZEdVb01DQXRNQzQxS1NJK1BIVnpaU0JrWVhSaExXTTlJamRESWlCNGJHbHVhenBvY21WbVBTSWpUVXBZTFRJdFZFVllMVTR0TjBNaUx6NDhMMmMrUEM5blBqeG5JR1JoZEdFdGJXMXNMVzV2WkdVOUltMXpkWEFpSUhSeVlXNXpabTl5YlQwaWRISmhibk5zWVhSbEtEVTFOaXd3S1NJK1BHY2daR0YwWVMxdGJXd3RibTlrWlQwaWJXa2lQangxYzJVZ1pHRjBZUzFqUFNJeFJEUTBNeUlnZUd4cGJtczZhSEpsWmowaUkwMUtXQzB5TFZSRldDMUpMVEZFTkRReklpOCtQQzluUGp4bklHUmhkR0V0Ylcxc0xXNXZaR1U5SW0xcElpQjBjbUZ1YzJadmNtMDlJblJ5WVc1emJHRjBaU2c0TXprdU5TdzBNVE1wSUhOallXeGxLREF1TnpBM0tTSStQSFZ6WlNCa1lYUmhMV005SWpGRU5EWXhJaUI0YkdsdWF6cG9jbVZtUFNJalRVcFlMVEl0VkVWWUxVa3RNVVEwTmpFaUx6NDhMMmMrUEM5blBqeG5JR1JoZEdFdGJXMXNMVzV2WkdVOUltMXpkV0lpSUhSeVlXNXpabTl5YlQwaWRISmhibk5zWVhSbEtERTNNREF1Tnl3d0tTSStQR2NnWkdGMFlTMXRiV3d0Ym05a1pUMGliV2tpUGp4MWMyVWdaR0YwWVMxalBTSXhSRFEwTkNJZ2VHeHBibXM2YUhKbFpqMGlJMDFLV0MweUxWUkZXQzFKTFRGRU5EUTBJaTgrUEM5blBqeG5JR1JoZEdFdGJXMXNMVzV2WkdVOUltMXVJaUIwY21GdWMyWnZjbTA5SW5SeVlXNXpiR0YwWlNnNE1qUXNMVEUxTUNrZ2MyTmhiR1VvTUM0M01EY3BJajQ4ZFhObElHUmhkR0V0WXowaU16RWlJSGhzYVc1ck9taHlaV1k5SWlOTlNsZ3RNaTFVUlZndFRpMHpNU0l2UGp3dlp6NDhMMmMrUEdjZ1pHRjBZUzF0Yld3dGJtOWtaVDBpYlc4aUlIUnlZVzV6Wm05eWJUMGlkSEpoYm5Oc1lYUmxLRE14TlRBdU5Td3dLU0krUEhWelpTQmtZWFJoTFdNOUlqSXlNVElpSUhoc2FXNXJPbWh5WldZOUlpTk5TbGd0TWkxVVJWZ3RUaTB5TWpFeUlpOCtQQzluUGp4bklHUmhkR0V0Ylcxc0xXNXZaR1U5SW0xemRYQWlJSFJ5WVc1elptOXliVDBpZEhKaGJuTnNZWFJsS0RReE5UQXVOeXd3S1NJK1BHY2daR0YwWVMxdGJXd3RibTlrWlQwaWJXa2lQangxYzJVZ1pHRjBZUzFqUFNJeFJEUTBNeUlnZUd4cGJtczZhSEpsWmowaUkwMUtXQzB5TFZSRldDMUpMVEZFTkRReklpOCtQQzluUGp4bklHUmhkR0V0Ylcxc0xXNXZaR1U5SW0xcElpQjBjbUZ1YzJadmNtMDlJblJ5WVc1emJHRjBaU2c0TXprdU5TdzBNVE1wSUhOallXeGxLREF1TnpBM0tTSStQSFZ6WlNCa1lYUmhMV005SWpGRU5EWXhJaUI0YkdsdWF6cG9jbVZtUFNJalRVcFlMVEl0VkVWWUxVa3RNVVEwTmpFaUx6NDhMMmMrUEM5blBqeG5JR1JoZEdFdGJXMXNMVzV2WkdVOUltMXpkV0lpSUhSeVlXNXpabTl5YlQwaWRISmhibk5zWVhSbEtEVXlPVFV1TkN3d0tTSStQR2NnWkdGMFlTMXRiV3d0Ym05a1pUMGlWR1ZZUVhSdmJTSWdaR0YwWVMxdGFuZ3RkR1Y0WTJ4aGMzTTlJazlTUkNJK1BHY2daR0YwWVMxdGJXd3RibTlrWlQwaWJXOTJaWElpUGp4bklHUmhkR0V0Ylcxc0xXNXZaR1U5SW0xcElqNDhkWE5sSUdSaGRHRXRZejBpTVVRME5EUWlJSGhzYVc1ck9taHlaV1k5SWlOTlNsZ3RNaTFVUlZndFNTMHhSRFEwTkNJdlBqd3ZaejQ4WnlCa1lYUmhMVzF0YkMxdWIyUmxQU0p0YnlJZ2RISmhibk5tYjNKdFBTSjBjbUZ1YzJ4aGRHVW9ORGM0TGpnc01qYzRLU0IwY21GdWMyeGhkR1VvTFRJMU1DQXdLU0krUEhWelpTQmtZWFJoTFdNOUlqVkZJaUI0YkdsdWF6cG9jbVZtUFNJalRVcFlMVEl0VkVWWUxVNHROVVVpTHo0OEwyYytQQzluUGp3dlp6NDhaeUJrWVhSaExXMXRiQzF1YjJSbFBTSnRiaUlnZEhKaGJuTm1iM0p0UFNKMGNtRnVjMnhoZEdVb09ESTBMQzB4TlRBcElITmpZV3hsS0RBdU56QTNLU0krUEhWelpTQmtZWFJoTFdNOUlqTXhJaUI0YkdsdWF6cG9jbVZtUFNJalRVcFlMVEl0VkVWWUxVNHRNekVpTHo0OEwyYytQQzluUGp4bklHUmhkR0V0Ylcxc0xXNXZaR1U5SWxSbFdFRjBiMjBpSUdSaGRHRXRiV3A0TFhSbGVHTnNZWE56UFNKUFVrUWlJSFJ5WVc1elptOXliVDBpZEhKaGJuTnNZWFJsS0RZMU1qTXNNQ2tpUGp4bklHUmhkR0V0Ylcxc0xXNXZaR1U5SW0xdklpQjBjbUZ1YzJadmNtMDlJblJ5WVc1emJHRjBaU2d3SUMwd0xqVXBJajQ4ZFhObElHUmhkR0V0WXowaU4wTWlJSGhzYVc1ck9taHlaV1k5SWlOTlNsZ3RNaTFVUlZndFRpMDNReUl2UGp3dlp6NDhMMmMrUEdjZ1pHRjBZUzF0Yld3dGJtOWtaVDBpVkdWWVFYUnZiU0lnWkdGMFlTMXRhbmd0ZEdWNFkyeGhjM005SWs5U1JDSWdkSEpoYm5ObWIzSnRQU0owY21GdWMyeGhkR1VvTmpnd01Td3dLU0krUEdjZ1pHRjBZUzF0Yld3dGJtOWtaVDBpYlc4aUlIUnlZVzV6Wm05eWJUMGlkSEpoYm5Oc1lYUmxLREFnTFRBdU5Ta2lQangxYzJVZ1pHRjBZUzFqUFNJM1F5SWdlR3hwYm1zNmFISmxaajBpSTAxS1dDMHlMVlJGV0MxT0xUZERJaTgrUEM5blBqd3ZaejQ4WnlCa1lYUmhMVzF0YkMxdWIyUmxQU0p0YnlJZ2RISmhibk5tYjNKdFBTSjBjbUZ1YzJ4aGRHVW9Oek0xTmk0NExEQXBJajQ4ZFhObElHUmhkR0V0WXowaU1qSTJOQ0lnZUd4cGJtczZhSEpsWmowaUkwMUtXQzB5TFZSRldDMU9MVEl5TmpRaUx6NDhMMmMrUEdjZ1pHRjBZUzF0Yld3dGJtOWtaVDBpYldraUlIUnlZVzV6Wm05eWJUMGlkSEpoYm5Oc1lYUmxLRGcwTVRJdU5Td3dLU0krUEhWelpTQmtZWFJoTFdNOUlqRkVOa1pGSWlCNGJHbHVhenBvY21WbVBTSWpUVXBZTFRJdFZFVllMVWt0TVVRMlJrVWlMejQ4TDJjK1BHY2daR0YwWVMxdGJXd3RibTlrWlQwaVZHVllRWFJ2YlNJZ1pHRjBZUzF0YW5ndGRHVjRZMnhoYzNNOUlrOVNSQ0lnZEhKaGJuTm1iM0p0UFNKMGNtRnVjMnhoZEdVb09EazFOUzQxTERBcElqNDhaeUJrWVhSaExXMXRiQzF1YjJSbFBTSnRieUlnZEhKaGJuTm1iM0p0UFNKMGNtRnVjMnhoZEdVb01DQXRNQzQxS1NJK1BIVnpaU0JrWVhSaExXTTlJamRESWlCNGJHbHVhenBvY21WbVBTSWpUVXBZTFRJdFZFVllMVTR0TjBNaUx6NDhMMmMrUEM5blBqeG5JR1JoZEdFdGJXMXNMVzV2WkdVOUlsUmxXRUYwYjIwaUlHUmhkR0V0YldwNExYUmxlR05zWVhOelBTSlBVa1FpSUhSeVlXNXpabTl5YlQwaWRISmhibk5zWVhSbEtEa3lNek11TlN3d0tTSStQR2NnWkdGMFlTMXRiV3d0Ym05a1pUMGliVzhpSUhSeVlXNXpabTl5YlQwaWRISmhibk5zWVhSbEtEQWdMVEF1TlNraVBqeDFjMlVnWkdGMFlTMWpQU0kzUXlJZ2VHeHBibXM2YUhKbFpqMGlJMDFLV0MweUxWUkZXQzFPTFRkRElpOCtQQzluUGp3dlp6NDhaeUJrWVhSaExXMXRiQzF1YjJSbFBTSnRjM1ZpSWlCMGNtRnVjMlp2Y20wOUluUnlZVzV6YkdGMFpTZzVOVEV4TGpVc01Da2lQanhuSUdSaGRHRXRiVzFzTFc1dlpHVTlJbTFwSWo0OGRYTmxJR1JoZEdFdFl6MGlNVVEwTkRRaUlIaHNhVzVyT21oeVpXWTlJaU5OU2xndE1pMVVSVmd0U1MweFJEUTBOQ0l2UGp3dlp6NDhaeUJrWVhSaExXMXRiQzF1YjJSbFBTSnRiaUlnZEhKaGJuTm1iM0p0UFNKMGNtRnVjMnhoZEdVb09ESTBMQzB4TlRBcElITmpZV3hsS0RBdU56QTNLU0krUEhWelpTQmtZWFJoTFdNOUlqTXhJaUI0YkdsdWF6cG9jbVZtUFNJalRVcFlMVEl0VkVWWUxVNHRNekVpTHo0OEwyYytQQzluUGp4bklHUmhkR0V0Ylcxc0xXNXZaR1U5SW0xdklpQjBjbUZ1YzJadmNtMDlJblJ5WVc1emJHRjBaU2d4TURjek9TNHhMREFwSWo0OGRYTmxJR1JoZEdFdFl6MGlNamdpSUhoc2FXNXJPbWh5WldZOUlpTk5TbGd0TWkxVVJWZ3RUaTB5T0NJdlBqd3ZaejQ4WnlCa1lYUmhMVzF0YkMxdWIyUmxQU0p0YVNJZ2RISmhibk5tYjNKdFBTSjBjbUZ1YzJ4aGRHVW9NVEV4TWpndU1Td3dLU0krUEhWelpTQmtZWFJoTFdNOUlqRkVORFl3SWlCNGJHbHVhenBvY21WbVBTSWpUVXBZTFRJdFZFVllMVWt0TVVRME5qQWlMejQ4TDJjK1BHY2daR0YwWVMxdGJXd3RibTlrWlQwaWJXOGlJSFJ5WVc1elptOXliVDBpZEhKaGJuTnNZWFJsS0RFeE5UazNMakVzTUNraVBqeDFjMlVnWkdGMFlTMWpQU0l5T1NJZ2VHeHBibXM2YUhKbFpqMGlJMDFLV0MweUxWUkZXQzFPTFRJNUlpOCtQQzluUGp4bklHUmhkR0V0Ylcxc0xXNXZaR1U5SW0xdklpQjBjbUZ1YzJadmNtMDlJblJ5WVc1emJHRjBaU2d4TWpJd09DNHpMREFwSWo0OGRYTmxJR1JoZEdFdFl6MGlNakl4TWlJZ2VHeHBibXM2YUhKbFpqMGlJMDFLV0MweUxWUkZXQzFPTFRJeU1USWlMejQ4TDJjK1BHY2daR0YwWVMxdGJXd3RibTlrWlQwaWJYTjFZaUlnZEhKaGJuTm1iM0p0UFNKMGNtRnVjMnhoZEdVb01UTXlNRGd1TlN3d0tTSStQR2NnWkdGMFlTMXRiV3d0Ym05a1pUMGlWR1ZZUVhSdmJTSWdaR0YwWVMxdGFuZ3RkR1Y0WTJ4aGMzTTlJazlTUkNJK1BHY2daR0YwWVMxdGJXd3RibTlrWlQwaWJXOTJaWElpUGp4bklHUmhkR0V0Ylcxc0xXNXZaR1U5SW0xcElqNDhkWE5sSUdSaGRHRXRZejBpTVVRME5EUWlJSGhzYVc1ck9taHlaV1k5SWlOTlNsZ3RNaTFVUlZndFNTMHhSRFEwTkNJdlBqd3ZaejQ4WnlCa1lYUmhMVzF0YkMxdWIyUmxQU0p0YnlJZ2RISmhibk5tYjNKdFBTSjBjbUZ1YzJ4aGRHVW9ORGM0TGpnc01qYzRLU0IwY21GdWMyeGhkR1VvTFRJMU1DQXdLU0krUEhWelpTQmtZWFJoTFdNOUlqVkZJaUI0YkdsdWF6cG9jbVZtUFNJalRVcFlMVEl0VkVWWUxVNHROVVVpTHo0OEwyYytQQzluUGp3dlp6NDhaeUJrWVhSaExXMXRiQzF1YjJSbFBTSnRiaUlnZEhKaGJuTm1iM0p0UFNKMGNtRnVjMnhoZEdVb09ESTBMQzB4TlRBcElITmpZV3hsS0RBdU56QTNLU0krUEhWelpTQmtZWFJoTFdNOUlqTXhJaUI0YkdsdWF6cG9jbVZtUFNJalRVcFlMVEl0VkVWWUxVNHRNekVpTHo0OEwyYytQQzluUGp4bklHUmhkR0V0Ylcxc0xXNXZaR1U5SW0xdklpQjBjbUZ1YzJadmNtMDlJblJ5WVc1emJHRjBaU2d4TkRRek5pNHhMREFwSWo0OGRYTmxJR1JoZEdFdFl6MGlNamdpSUhoc2FXNXJPbWh5WldZOUlpTk5TbGd0TWkxVVJWZ3RUaTB5T0NJdlBqd3ZaejQ4WnlCa1lYUmhMVzF0YkMxdWIyUmxQU0p0YVNJZ2RISmhibk5tYjNKdFBTSjBjbUZ1YzJ4aGRHVW9NVFE0TWpVdU1Td3dLU0krUEhWelpTQmtZWFJoTFdNOUlqRkVORFl3SWlCNGJHbHVhenBvY21WbVBTSWpUVXBZTFRJdFZFVllMVWt0TVVRME5qQWlMejQ4TDJjK1BHY2daR0YwWVMxdGJXd3RibTlrWlQwaWJXOGlJSFJ5WVc1elptOXliVDBpZEhKaGJuTnNZWFJsS0RFMU1qazBMakVzTUNraVBqeDFjMlVnWkdGMFlTMWpQU0l5T1NJZ2VHeHBibXM2YUhKbFpqMGlJMDFLV0MweUxWUkZXQzFPTFRJNUlpOCtQQzluUGp4bklHUmhkR0V0Ylcxc0xXNXZaR1U5SW0xdklpQjBjbUZ1YzJadmNtMDlJblJ5WVc1emJHRjBaU2d4TlRZNE15NHhMREFwSWo0OGRYTmxJR1JoZEdFdFl6MGlNamtpSUhoc2FXNXJPbWh5WldZOUlpTk5TbGd0TWkxVVJWZ3RUaTB5T1NJdlBqd3ZaejQ4WnlCa1lYUmhMVzF0YkMxdWIyUmxQU0pVWlZoQmRHOXRJaUJrWVhSaExXMXFlQzEwWlhoamJHRnpjejBpVDFKRUlpQjBjbUZ1YzJadmNtMDlJblJ5WVc1emJHRjBaU2d4TmpBM01pNHhMREFwSWo0OFp5QmtZWFJoTFcxdGJDMXViMlJsUFNKdGJ5SWdkSEpoYm5ObWIzSnRQU0owY21GdWMyeGhkR1VvTUNBdE1DNDFLU0krUEhWelpTQmtZWFJoTFdNOUlqZERJaUI0YkdsdWF6cG9jbVZtUFNJalRVcFlMVEl0VkVWWUxVNHROME1pTHo0OEwyYytQQzluUGp4bklHUmhkR0V0Ylcxc0xXNXZaR1U5SW0xdklpQjBjbUZ1YzJadmNtMDlJblJ5WVc1emJHRjBaU2d4TmpNMU1DNHhMREFwSUhSeVlXNXpiR0YwWlNnd0lDMHdMalVwSWo0OGRYTmxJR1JoZEdFdFl6MGlOME1pSUhoc2FXNXJPbWh5WldZOUlpTk5TbGd0TWkxVVJWZ3RUaTAzUXlJdlBqd3ZaejQ4TDJjK1BDOW5Qand2YzNablBnPT0iLAoJIlJlYWxWaWV3U2l6ZUpzb24iIDogIntcImhlaWdodFwiOjQ2NixcIndpZHRoXCI6NTg1N30iCn0K"/>
    </extobj>
    <extobj name="2384804F-3998-4D57-9195-F3826E402611-25">
      <extobjdata type="2384804F-3998-4D57-9195-F3826E402611" data="ewoJIkltZ1NldHRpbmdKc29uIiA6ICJ7XCJoZWlnaHRcIjoxNi45NjQyODU3MTQyODU3MSxcIndpZHRoXCI6NDExLjYwNzE0Mjg1NzE0MjgzfSIsCgkiTGF0ZXgiIDogIlFfMSBcXHRleHR7d2lsbCBjb252ZXJnZSB0byBhIGZpeGVkIHBvaW50fSBRXzFeKi4gXFx0ZXh0e0FmdGVyIGNvbnZlcmdlbmNlfSxcbiIsCgkiTGF0ZXhJbWdCYXNlNjQiIDogIlBITjJaeUI0Yld4dWN6MGlhSFIwY0RvdkwzZDNkeTUzTXk1dmNtY3ZNakF3TUM5emRtY2lJSGRwWkhSb1BTSTFNaTQ0TXpsbGVDSWdhR1ZwWjJoMFBTSXlMakl6TjJWNElpQnliMnhsUFNKcGJXY2lJR1p2WTNWellXSnNaVDBpWm1Gc2MyVWlJSFpwWlhkQ2IzZzlJakFnTFRjME1TNDRJREl6TXpVMExqZ2dPVGc0TGpnaUlIaHRiRzV6T25oc2FXNXJQU0pvZEhSd09pOHZkM2QzTG5jekxtOXlaeTh4T1RrNUwzaHNhVzVySWlCaGNtbGhMV2hwWkdSbGJqMGlkSEoxWlNJZ2MzUjViR1U5SW5abGNuUnBZMkZzTFdGc2FXZHVPaUF0TUM0MU5UbGxlRHNnYldGNExYZHBaSFJvT2lBNU9DVTdJajQ4WkdWbWN6NDhjR0YwYUNCcFpEMGlUVXBZTFRRdFZFVllMVWt0TVVRME5EUWlJR1E5SWswek9Ua2dMVGd3VVRNNU9TQXRORGNnTkRBd0lDMHpNRlEwTURJZ0xURXhWaTAzVERNNE55QXRNVEZSTXpReElDMHlNaUF6TURNZ0xUSXlVVEl3T0NBdE1qSWdNVE00SURNMVZEVXhJREl3TVZFMU1DQXlNRGtnTlRBZ01qUTBVVFV3SURNME5pQTVPQ0EwTXpoVU1qSTNJRFl3TVZFek5URWdOekEwSURRM05pQTNNRFJSTlRFMElEY3dOQ0ExTWpRZ056QXpVVFl5TVNBMk9Ea2dOamd3SURZeE4xUTNOREFnTkRNMVVUYzBNQ0F5TlRVZ05Ua3lJREV3TjFFMU1qa2dORGNnTkRZeElERTJURFEwTkNBNFZqTlJORFEwSURJZ05EUTVJQzB5TkZRME56QWdMVFkyVkRVeE5pQXRPREpSTlRVeElDMDRNaUExT0RNZ0xUWXdWRFl5TlNBdE0xRTJNekVnTVRFZ05qTTRJREV4VVRZME55QXhNU0EyTkRrZ01sRTJORGtnTFRZZ05qTTVJQzB6TkZRMk1URWdMVEV3TUZRMU5UY2dMVEUyTlZRME9ERWdMVEU1TkZFek9Ua2dMVEU1TkNBek9Ua2dMVGczVmkwNE1GcE5Oak0ySURRMk9GRTJNellnTlRJeklEWXlNU0ExTmpSVU5UZ3dJRFl5TlZRMU16QWdOalUxVkRRM055QTJOalZSTkRJNUlEWTJOU0F6TnprZ05qUXdVVEkzTnlBMU9URWdNakUxSURRMk5GUXhOVE1nTWpFMlVURTFNeUF4TVRBZ01qQTNJRFU1VVRJek1TQXpPQ0F5TXpZZ016aFdORFpSTWpNMklEZzJJREkyT1NBeE1qQlVNelEzSURFMU5WRXpOeklnTVRVMUlETTVNQ0F4TkRSVU5ERTNJREV4TkZRME1qa2dPREpVTkRNMUlEVTFURFEwT0NBMk5GRTFNVElnTVRBNElEVTFOeUF4T0RWVU5qRTVJRE16TkZRMk16WWdORFk0V2swek1UUWdNVGhSTXpZeUlERTRJRFF3TkNBek9VdzBNRE1nTkRsUk16azVJREV3TkNBek5qWWdNVEUxVVRNMU5DQXhNVGNnTXpRM0lERXhOMUV6TkRRZ01URTNJRE0wTVNBeE1UZFVNek0zSURFeE9GRXpNVGNnTVRFNElESTVOaUE1T0ZReU56UWdOVEpSTWpjMElERTRJRE14TkNBeE9Gb2lMejQ4Y0dGMGFDQnBaRDBpVFVwWUxUUXRWRVZZTFU0dE16RWlJR1E5SWsweU1UTWdOVGM0VERJd01DQTFOek5STVRnMklEVTJPQ0F4TmpBZ05UWXpWREV3TWlBMU5UWklPRE5XTmpBeVNERXdNbEV4TkRrZ05qQTBJREU0T1NBMk1UZFVNalExSURZME1WUXlOek1nTmpZelVUSTNOU0EyTmpZZ01qZzFJRFkyTmxFeU9UUWdOalkySURNd01pQTJOakJXTXpZeFRETXdNeUEyTVZFek1UQWdOVFFnTXpFMUlEVXlWRE16T1NBME9GUTBNREVnTkRaSU5ESTNWakJJTkRFMlVUTTVOU0F6SURJMU55QXpVVEV5TVNBeklERXdNQ0F3U0RnNFZqUTJTREV4TkZFeE16WWdORFlnTVRVeUlEUTJWREUzTnlBME4xUXhPVE1nTlRCVU1qQXhJRFV5VkRJd055QTFOMVF5TVRNZ05qRldOVGM0V2lJdlBqeHdZWFJvSUdsa1BTSk5TbGd0TkMxVVJWZ3RUaTAzTnlJZ1pEMGlUVGt3SURNMk9GRTROQ0F6TnpnZ056WWdNemd3VkRRd0lETTROVWd4T0ZZME16RklNalJNTkRNZ05ETXdVVFl5SURRek1DQTROQ0EwTWpsVU1URTJJRFF5T0ZFeU1EWWdOREk0SURJeU1TQTBNekZJTWpJNVZqTTROVWd5TVRWUk1UYzNJRE00TXlBeE56Y2dNelk0VVRFM055QXpOamNnTWpJeElESXpPVXd5TmpVZ01URXpURE16T1NBek1qaE1Nek16SURNME5WRXpNak1nTXpjMElETXhOaUF6TnpsUk16QTRJRE00TkNBeU56Z2dNemcxU0RJMU9GWTBNekZJTWpZMFVUSTNNQ0EwTWpnZ016UTRJRFF5T0ZFME16a2dOREk0SURRMU5DQTBNekZJTkRZeFZqTTROVWcwTlRKUk5EQTBJRE00TlNBME1EUWdNelk1VVRRd05DQXpOallnTkRFNElETXlORlEwTkRrZ01qTTBWRFE0TVNBeE5ETk1ORGsySURFd01FdzFNemNnTWpFNVVUVTNPU0F6TkRFZ05UYzVJRE0wTjFFMU56a2dNell6SURVMk5DQXpOek5VTlRNd0lETTROVWcxTWpKV05ETXhTRFV5T1ZFMU5ERWdOREk0SURZeU5DQTBNamhSTmpreUlEUXlPQ0EyT1RnZ05ETXhTRGN3TTFZek9EVklOamszVVRZNU5pQXpPRFVnTmpreElETTROVlEyT0RJZ016ZzBVVFl6TlNBek56Y2dOakU1SURNek5FdzFOVGtnTVRZeFVUVTBOaUF4TWpRZ05USTRJRGN4VVRVd09DQXhNaUExTURNZ01WUTBPRGNnTFRFeFNEUTNPVkUwTmpBZ0xURXhJRFExTmlBdE5GRTBOVFVnTFRNZ05EQTNJREV6TTB3ek5qRWdNalkzVVRNMU9TQXlOak1nTWpZMklDMDBVVEkyTVNBdE1URWdNalF6SUMweE1VZ3lNemhSTWpJMUlDMHhNU0F5TWpBZ0xUTk1PVEFnTXpZNFdpSXZQanh3WVhSb0lHbGtQU0pOU2xndE5DMVVSVmd0VGkwMk9TSWdaRDBpVFRZNUlEWXdPVkUyT1NBMk16Y2dPRGNnTmpVelZERXpNU0EyTmpsUk1UVTBJRFkyTnlBeE56RWdOalV5VkRFNE9DQTJNRGxSTVRnNElEVTNPU0F4TnpFZ05UWTBWREV5T1NBMU5EbFJNVEEwSURVME9TQTROeUExTmpSVU5qa2dOakE1V2sweU5EY2dNRkV5TXpJZ015QXhORE1nTTFFeE16SWdNeUF4TURZZ00xUTFOaUF4VERNMElEQklNalpXTkRaSU5ESlJOekFnTkRZZ09URWdORGxSTVRBd0lEVXpJREV3TWlBMk1GUXhNRFFnTVRBeVZqSXdOVll5T1ROUk1UQTBJRE0wTlNBeE1ESWdNelU1VkRnNElETTNPRkUzTkNBek9EVWdOREVnTXpnMVNETXdWalF3T0ZFek1DQTBNekVnTXpJZ05ETXhURFF5SURRek1sRTFNaUEwTXpNZ056QWdORE0wVkRFd05pQTBNelpSTVRJeklEUXpOeUF4TkRJZ05ETTRWREUzTVNBME5ERlVNVGd5SURRME1rZ3hPRFZXTmpKUk1Ua3dJRFV5SURFNU55QTFNRlF5TXpJZ05EWklNalUxVmpCSU1qUTNXaUl2UGp4d1lYUm9JR2xrUFNKTlNsZ3ROQzFVUlZndFRpMDJReUlnWkQwaVRUUXlJRFEyU0RVMlVUazFJRFEySURFd015QTJNRlkyT0ZFeE1ETWdOemNnTVRBeklEa3hWREV3TXlBeE1qUlVNVEEwSURFMk4xUXhNRFFnTWpFM1ZERXdOQ0F5TnpKVU1UQTBJRE15T1ZFeE1EUWdNelkySURFd05DQTBNRGRVTVRBMElEUTRNbFF4TURRZ05UUXlWREV3TXlBMU9EWlVNVEF6SURZd00xRXhNREFnTmpJeUlEZzVJRFl5T0ZRME5DQTJNemRJTWpaV05qWXdVVEkySURZNE15QXlPQ0EyT0ROTU16Z2dOamcwVVRRNElEWTROU0EyTnlBMk9EWlVNVEEwSURZNE9GRXhNakVnTmpnNUlERTBNU0EyT1RCVU1UY3hJRFk1TTFReE9ESWdOamswU0RFNE5WWXpOemxSTVRnMUlEWXlJREU0TmlBMk1GRXhPVEFnTlRJZ01UazRJRFE1VVRJeE9TQTBOaUF5TkRjZ05EWklNall6VmpCSU1qVTFUREl6TWlBeFVUSXdPU0F5SURFNE15QXlWREUwTlNBelZERXdOeUF6VkRVM0lERk1NelFnTUVneU5sWTBOa2cwTWxvaUx6NDhjR0YwYUNCcFpEMGlUVXBZTFRRdFZFVllMVTR0TWpBaUlHUTlJaUl2UGp4d1lYUm9JR2xrUFNKTlNsZ3ROQzFVUlZndFRpMDJNeUlnWkQwaVRUTTNNQ0F6TURWVU16UTVJRE13TlZRek1UTWdNekl3VkRJNU55QXpOVGhSTWprM0lETTRNU0F6TVRJZ016azJVVE14TnlBME1ERWdNekUzSURRd01sUXpNRGNnTkRBMFVUSTRNU0EwTURnZ01qVTRJRFF3T0ZFeU1Ea2dOREE0SURFM09DQXpOelpSTVRNeElETXlPU0F4TXpFZ01qRTVVVEV6TVNBeE16Y2dNVFl5SURrd1VUSXdNeUF5T1NBeU56SWdNamxSTXpFeklESTVJRE16T0NBMU5WUXpOelFnTVRFM1VUTTNOaUF4TWpVZ016YzVJREV5TjFRek9UVWdNVEk1U0RRd09WRTBNVFVnTVRJeklEUXhOU0F4TWpCUk5ERTFJREV4TmlBME1URWdNVEEwVkRNNU5TQTNNVlF6TmpZZ016TlVNekU0SURKVU1qUTVJQzB4TVZFeE5qTWdMVEV4SURrNUlEVXpWRE0wSURJeE5GRXpOQ0F6TVRnZ09Ua2dNemd6VkRJMU1DQTBORGhVTXpjd0lEUXlNVlEwTURRZ016VTNVVFF3TkNBek16UWdNemczSURNeU1Gb2lMejQ4Y0dGMGFDQnBaRDBpVFVwWUxUUXRWRVZZTFU0dE5rWWlJR1E5SWsweU9DQXlNVFJSTWpnZ016QTVJRGt6SURNM09GUXlOVEFnTkRRNFVUTTBNQ0EwTkRnZ05EQTFJRE00TUZRME56RWdNakUxVVRRM01TQXhNakFnTkRBM0lEVTFWREkxTUNBdE1UQlJNVFV6SUMweE1DQTVNU0ExTjFReU9DQXlNVFJhVFRJMU1DQXpNRkV6TnpJZ016QWdNemN5SURFNU0xWXlNalZXTWpVd1VUTTNNaUF5TnpJZ016Y3hJREk0T0ZRek5qUWdNekkyVkRNME9DQXpOakpVTXpFM0lETTVNRlF5TmpnZ05ERXdVVEkyTXlBME1URWdNalV5SURReE1WRXlNaklnTkRFeElERTVOU0F6T1RsUk1UVXlJRE0zTnlBeE16a2dNek00VkRFeU5pQXlORFpXTWpJMlVURXlOaUF4TXpBZ01UUTFJRGt4VVRFM055QXpNQ0F5TlRBZ016QmFJaTgrUEhCaGRHZ2dhV1E5SWsxS1dDMDBMVlJGV0MxT0xUWkZJaUJrUFNKTk5ERWdORFpJTlRWUk9UUWdORFlnTVRBeUlEWXdWalk0VVRFd01pQTNOeUF4TURJZ09URlVNVEF5SURFeU1sUXhNRE1nTVRZeFZERXdNeUF5TUROUk1UQXpJREl6TkNBeE1ETWdNalk1VkRFd01pQXpNamhXTXpVeFVUazVJRE0zTUNBNE9DQXpOelpVTkRNZ016ZzFTREkxVmpRd09GRXlOU0EwTXpFZ01qY2dORE14VERNM0lEUXpNbEUwTnlBME16TWdOalVnTkRNMFZERXdNaUEwTXpaUk1URTVJRFF6TnlBeE16Z2dORE00VkRFMk55QTBOREZVTVRjNElEUTBNa2d4T0RGV05EQXlVVEU0TVNBek5qUWdNVGd5SURNMk5GUXhPRGNnTXpZNVZERTVPU0F6T0RSVU1qRTRJRFF3TWxReU5EY2dOREl4VkRJNE5TQTBNemRSTXpBMUlEUTBNaUF6TXpZZ05EUXlVVFExTUNBME16Z2dORFl6SURNeU9WRTBOalFnTXpJeUlEUTJOQ0F4T1RCV01UQTBVVFEyTkNBMk5pQTBOallnTlRsVU5EYzNJRFE1VVRRNU9DQTBOaUExTWpZZ05EWklOVFF5VmpCSU5UTTBURFV4TUNBeFVUUTROeUF5SURRMk1DQXlWRFF5TWlBelVUTXhPU0F6SURNeE1DQXdTRE13TWxZME5rZ3pNVGhSTXpjNUlEUTJJRE0zT1NBMk1sRXpPREFnTmpRZ016Z3dJREl3TUZFek56a2dNek0xSURNM09DQXpORE5STXpjeUlETTNNU0F6TlRnZ016ZzFWRE16TkNBME1ESlVNekE0SURRd05GRXlOak1nTkRBMElESXlPU0F6TnpCUk1qQXlJRE0wTXlBeE9UVWdNekUxVkRFNE55QXlNekpXTVRZNFZqRXdPRkV4T0RjZ056Z2dNVGc0SURZNFZERTVNU0ExTlZReU1EQWdORGxSTWpJeElEUTJJREkwT1NBME5rZ3lOalZXTUVneU5UZE1Nak0wSURGUk1qRXdJRElnTVRneklESlVNVFExSUROUk5ESWdNeUF6TXlBd1NESTFWalEyU0RReFdpSXZQanh3WVhSb0lHbGtQU0pOU2xndE5DMVVSVmd0VGkwM05pSWdaRDBpVFRNek9DQTBNekZSTXpRMElEUXlPU0EwTWpJZ05ESTVVVFEzT1NBME1qa2dOVEF6SURRek1VZzFNRGhXTXpnMVNEUTVOMUUwTXprZ016Z3hJRFF5TXlBek5EVlJOREl4SURNME1TQXpOVFlnTVRjeVZESTRPQ0F0TWxFeU9ETWdMVEV4SURJMk15QXRNVEZSTWpRMElDMHhNU0F5TXprZ0xUSlJPVGtnTXpVNUlEazRJRE0yTkZFNU15QXpOemdnT0RJZ016Z3hWRFF6SURNNE5VZ3hPVlkwTXpGSU1qVk1Nek1nTkRNd1VUUXhJRFF6TUNBMU15QTBNekJVTnprZ05ETXdWREV3TkNBME1qbFVNVEl5SURReU9GRXlNVGNnTkRJNElESXpNaUEwTXpGSU1qUXdWak00TlVneU1qWlJNVGczSURNNE5DQXhPRFFnTXpjd1VURTROQ0F6TmpZZ01qTTFJREl6TkV3eU9EWWdNVEF5VERNM055QXpOREZXTXpRNVVUTTNOeUF6TmpNZ016WTNJRE0zTWxRek5Ea2dNemd6VkRNek5TQXpPRFZJTXpNeFZqUXpNVWd6TXpoYUlpOCtQSEJoZEdnZ2FXUTlJazFLV0MwMExWUkZXQzFPTFRZMUlpQmtQU0pOTWpnZ01qRTRVVEk0SURJM015QTBPQ0F6TVRoVU9UZ2dNemt4VkRFMk15QTBNek5VTWpJNUlEUTBPRkV5T0RJZ05EUTRJRE15TUNBME16QlVNemM0SURNNE1GUTBNRFlnTXpFMlZEUXhOU0F5TkRWUk5ERTFJREl6T0NBME1EZ2dNak14U0RFeU5sWXlNVFpSTVRJMklEWTRJREl5TmlBek5sRXlORFlnTXpBZ01qY3dJRE13VVRNeE1pQXpNQ0F6TkRJZ05qSlJNelU1SURjNUlETTJPU0F4TURSTU16YzVJREV5T0ZFek9ESWdNVE14SURNNU5TQXhNekZJTXprNFVUUXhOU0F4TXpFZ05ERTFJREV5TVZFME1UVWdNVEUzSURReE1pQXhNRGhSTXpreklEVXpJRE0wT1NBeU1WUXlOVEFnTFRFeFVURTFOU0F0TVRFZ09USWdOVGhVTWpnZ01qRTRXazB6TXpNZ01qYzFVVE15TWlBME1ETWdNak00SURReE1VZ3lNelpSTWpJNElEUXhNU0F5TWpBZ05ERXdWREU1TlNBME1ESlVNVFkySURNNE1WUXhORE1nTXpRd1ZERXlOeUF5TnpSV01qWTNTRE16TTFZeU56VmFJaTgrUEhCaGRHZ2dhV1E5SWsxS1dDMDBMVlJGV0MxT0xUY3lJaUJrUFNKTk16WWdORFpJTlRCUk9Ea2dORFlnT1RjZ05qQldOamhST1RjZ056Y2dPVGNnT1RGVU9UZ2dNVEl5VkRrNElERTJNVlE1T0NBeU1ETlJPVGdnTWpNMElEazRJREkyT1ZRNU9DQXpNamhNT1RjZ016VXhVVGswSURNM01DQTRNeUF6TnpaVU16Z2dNemcxU0RJd1ZqUXdPRkV5TUNBME16RWdNaklnTkRNeFRETXlJRFF6TWxFME1pQTBNek1nTmpBZ05ETTBWRGsySURRek5sRXhNVElnTkRNM0lERXpNU0EwTXpoVU1UWXdJRFEwTVZReE56RWdORFF5U0RFM05GWXpOek5STWpFeklEUTBNU0F5TnpFZ05EUXhTREkzTjFFek1qSWdORFF4SURNME15QTBNVGxVTXpZMElETTNNMUV6TmpRZ016VXlJRE0xTVNBek16ZFVNekV6SURNeU1sRXlPRGdnTXpJeUlESTNOaUF6TXpoVU1qWXpJRE0zTWxFeU5qTWdNemd4SURJMk5TQXpPRGhVTWpjd0lEUXdNRlF5TnpNZ05EQTFVVEkzTVNBME1EY2dNalV3SURRd01WRXlNelFnTXpreklESXlOaUF6T0RaUk1UYzVJRE0wTVNBeE56a2dNakEzVmpFMU5GRXhOemtnTVRReElERTNPU0F4TWpkVU1UYzVJREV3TVZReE9EQWdPREZVTVRnd0lEWTJWall4VVRFNE1TQTFPU0F4T0RNZ05UZFVNVGc0SURVMFZERTVNeUExTVZReU1EQWdORGxVTWpBM0lEUTRWREl4TmlBME4xUXlNalVnTkRkVU1qTTFJRFEyVkRJME5TQTBOa2d5TnpaV01FZ3lOamRSTWpRNUlETWdNVFF3SUROUk16Y2dNeUF5T0NBd1NESXdWalEyU0RNMldpSXZQanh3WVhSb0lHbGtQU0pOU2xndE5DMVVSVmd0VGkwMk55SWdaRDBpVFRNeU9TQTBNRGxSTXpjeklEUTFNeUEwTWprZ05EVXpVVFExT1NBME5UTWdORGN5SURRek5GUTBPRFVnTXprMlVUUTROU0F6T0RJZ05EYzJJRE0zTVZRME5Ea2dNell3VVRReE5pQXpOakFnTkRFeUlETTVNRkUwTVRBZ05EQTBJRFF4TlNBME1URlJOREUxSURReE1pQTBNVFlnTkRFMFZqUXhOVkV6T0RnZ05ERXlJRE0yTXlBek9UTlJNelUxSURNNE9DQXpOVFVnTXpnMlVUTTFOU0F6T0RVZ016VTVJRE00TVZRek5qZ2dNelk1VkRNM09TQXpOVEZVTXpnNElETXlOVlF6T1RJZ01qa3lVVE01TWlBeU16QWdNelF6SURFNE4xUXlNaklnTVRRelVURTNNaUF4TkRNZ01USXpJREUzTVZFeE1USWdNVFV6SURFeE1pQXhNek5STVRFeUlEazRJREV6T0NBNE1WRXhORGNnTnpVZ01UVTFJRGMxVkRJeU55QTNNMUV6TVRFZ056SWdNek0xSURZM1VUTTVOaUExT0NBME16RWdNalpSTkRjd0lDMHhNeUEwTnpBZ0xUY3lVVFEzTUNBdE1UTTVJRE01TWlBdE1UYzFVVE16TWlBdE1qQTJJREkxTUNBdE1qQTJVVEUyTnlBdE1qQTJJREV3TnlBdE1UYzFVVEk1SUMweE5EQWdNamtnTFRjMVVUSTVJQzB6T1NBMU1DQXRNVFZVT1RJZ01UaE1NVEF6SURJMFVUWTNJRFUxSURZM0lERXdPRkUyTnlBeE5UVWdPVFlnTVRrelVUVXlJREl6TnlBMU1pQXlPVEpSTlRJZ016VTFJREV3TWlBek9UaFVNakl6SURRME1sRXlOelFnTkRReUlETXhPQ0EwTVRaTU16STVJRFF3T1ZwTk1qazVJRE0wTTFFeU9UUWdNemN4SURJM015QXpPRGRVTWpJeElEUXdORkV4T1RJZ05EQTBJREUzTVNBek9EaFVNVFExSURNME0xRXhORElnTXpJMklERTBNaUF5T1RKUk1UUXlJREkwT0NBeE5Ea2dNakkzVkRFM09TQXhPVEpSTVRrMklERTRNaUF5TWpJZ01UZ3lVVEkwTkNBeE9ESWdNall3SURFNE9WUXlPRE1nTWpBM1ZESTVOQ0F5TWpkVU1qazVJREkwTWxFek1ESWdNalU0SURNd01pQXlPVEpVTWprNUlETTBNMXBOTkRBeklDMDNOVkUwTURNZ0xUVXdJRE00T1NBdE16UlVNelE0SUMweE1WUXlPVGtnTFRKVU1qUTFJREJJTWpFNFVURTFNU0F3SURFek9DQXRObEV4TVRnZ0xURTFJREV3TnlBdE16UlVPVFVnTFRjMFVUazFJQzA0TkNBeE1ERWdMVGszVkRFeU1pQXRNVEkzVkRFM01DQXRNVFUxVkRJMU1DQXRNVFkzVVRNeE9TQXRNVFkzSURNMk1TQXRNVE01VkRRd015QXROelZhSWk4K1BIQmhkR2dnYVdROUlrMUtXQzAwTFZSRldDMU9MVGMwSWlCa1BTSk5NamNnTkRJeVVUZ3dJRFF5TmlBeE1Ea2dORGM0VkRFME1TQTJNREJXTmpFMVNERTRNVlkwTXpGSU16RTJWak00TlVneE9ERldNalF4VVRFNE1pQXhNVFlnTVRneUlERXdNRlF4T0RrZ05qaFJNakF6SURJNUlESXpPQ0F5T1ZFeU9ESWdNamtnTWpreUlERXdNRkV5T1RNZ01UQTRJREk1TXlBeE5EWldNVGd4U0RNek0xWXhORFpXTVRNMFVUTXpNeUExTnlBeU9URWdNVGRSTWpZMElDMHhNQ0F5TWpFZ0xURXdVVEU0TnlBdE1UQWdNVFl5SURKVU1USTBJRE16VkRFd05TQTJPRlE1T0NBeE1EQlJPVGNnTVRBM0lEazNJREkwT0ZZek9EVklNVGhXTkRJeVNESTNXaUl2UGp4d1lYUm9JR2xrUFNKTlNsZ3ROQzFVUlZndFRpMDJNU0lnWkQwaVRURXpOeUF6TURWVU1URTFJRE13TlZRM09DQXpNakJVTmpNZ016VTVVVFl6SURNNU5DQTVOeUEwTWpGVU1qRTRJRFEwT0ZFeU9URWdORFE0SURNek5pQTBNVFpVTXprMklETTBNRkUwTURFZ016STJJRFF3TVNBek1EbFVOREF5SURFNU5GWXhNalJSTkRBeUlEYzJJRFF3TnlBMU9GUTBNamdnTkRCUk5EUXpJRFF3SURRME9DQTFObFEwTlRNZ01UQTVWakUwTlVnME9UTldNVEEyVVRRNU1pQTJOaUEwT1RBZ05UbFJORGd4SURJNUlEUTFOU0F4TWxRME1EQWdMVFpVTXpVeklERXlWRE15T1NBMU5GWTFPRXd6TWpjZ05UVlJNekkxSURVeUlETXlNaUEwT1ZRek1UUWdOREJVTXpBeUlESTVWREk0TnlBeE4xUXlOamtnTmxReU5EY2dMVEpVTWpJeElDMDRWREU1TUNBdE1URlJNVE13SUMweE1TQTRNaUF5TUZRek5DQXhNRGRSTXpRZ01USTRJRFF4SURFME4xUTJPQ0F4T0RoVU1URTJJREl5TlZReE9UUWdNalV6VkRNd05DQXlOamhJTXpFNFZqSTVNRkV6TVRnZ016STBJRE14TWlBek5EQlJNamt3SURReE1TQXlNVFVnTkRFeFVURTVOeUEwTVRFZ01UZ3hJRFF4TUZReE5UWWdOREEyVkRFME9DQTBNRE5STVRjd0lETTRPQ0F4TnpBZ016VTVVVEUzTUNBek16UWdNVFUwSURNeU1GcE5NVEkySURFd05sRXhNallnTnpVZ01UVXdJRFV4VkRJd09TQXlObEV5TkRjZ01qWWdNamMySURRNVZETXhOU0F4TURsUk16RTNJREV4TmlBek1UZ2dNVGMxVVRNeE9DQXlNek1nTXpFM0lESXpNMUV6TURrZ01qTXpJREk1TmlBeU16SlVNalV4SURJeU0xUXhPVE1nTWpBelZERTBOeUF4TmpaVU1USTJJREV3TmxvaUx6NDhjR0YwYUNCcFpEMGlUVXBZTFRRdFZFVllMVTR0TmpZaUlHUTlJazB5TnpNZ01GRXlOVFVnTXlBeE5EWWdNMUUwTXlBeklETTBJREJJTWpaV05EWklOREpSTnpBZ05EWWdPVEVnTkRsUk9Ua2dOVElnTVRBeklEWXdVVEV3TkNBMk1pQXhNRFFnTWpJMFZqTTROVWd6TTFZME16RklNVEEwVmpRNU4wd3hNRFVnTlRZMFRERXdOeUExTnpSUk1USTJJRFl6T1NBeE56RWdOalk0VkRJMk5pQTNNRFJSTWpZM0lEY3dOQ0F5TnpVZ056QTBWREk0T1NBM01EVlJNek13SURjd01pQXpOVEVnTmpjNVZETTNNaUEyTWpkUk16Y3lJRFl3TkNBek5UZ2dOVGt3VkRNeU1TQTFOelpVTWpnMElEVTVNRlF5TnpBZ05qSTNVVEkzTUNBMk5EY2dNamc0SURZMk4wZ3lPRFJSTWpnd0lEWTJPQ0F5TnpNZ05qWTRVVEkwTlNBMk5qZ2dNakl6SURZME4xUXhPRGtnTlRreVVURTRNeUExTnpJZ01UZ3lJRFE1TjFZME16RklNamt6VmpNNE5VZ3hPRFZXTWpJMVVURTROU0EyTXlBeE9EWWdOakZVTVRnNUlEVTNWREU1TkNBMU5GUXhPVGtnTlRGVU1qQTJJRFE1VkRJeE15QTBPRlF5TWpJZ05EZFVNak14SURRM1ZESTBNU0EwTmxReU5URWdORFpJTWpneVZqQklNamN6V2lJdlBqeHdZWFJvSUdsa1BTSk5TbGd0TkMxVVJWZ3RUaTAzT0NJZ1pEMGlUVEl3TVNBd1VURTRPU0F6SURFd01pQXpVVEkySURNZ01UY2dNRWd4TVZZME5rZ3lOVkUwT0NBME55QTJOeUExTWxRNU5pQTJNVlF4TWpFZ056aFVNVE01SURrMlZERTJNQ0F4TWpKVU1UZ3dJREUxTUV3eU1qWWdNakV3VERFMk9DQXlPRGhSTVRVNUlETXdNU0F4TkRrZ016RTFWREV6TXlBek16WlVNVEl5SURNMU1WUXhNVE1nTXpZelZERXdOeUF6TnpCVU1UQXdJRE0zTmxRNU5DQXpOemxVT0RnZ016Z3hWRGd3SURNNE0xRTNOQ0F6T0RNZ05EUWdNemcxU0RFMlZqUXpNVWd5TTFFMU9TQTBNamtnTVRJMklEUXlPVkV5TVRrZ05ESTVJREl5T1NBME16RklNak0zVmpNNE5WRXlNREVnTXpneElESXdNU0F6TmpsUk1qQXhJRE0yTnlBeU1URWdNelV6VkRJek9TQXpNVFZVTWpZNElESTNORXd5TnpJZ01qY3dUREk1TnlBek1EUlJNekk1SURNME5TQXpNamtnTXpVNFVUTXlPU0F6TmpRZ016STNJRE0yT1ZRek1qSWdNemMyVkRNeE55QXpPREJVTXpFd0lETTRORXd6TURjZ016ZzFTRE13TWxZME16RklNekE1VVRNeU5DQTBNamdnTkRBNElEUXlPRkUwT0RjZ05ESTRJRFE1TXlBME16RklORGs1VmpNNE5VZzBPVEpSTkRReklETTROU0EwTVRFZ016WTRVVE01TkNBek5qQWdNemMzSURNME1WUXpNVElnTWpVM1RESTVOaUF5TXpaTU16VTRJREUxTVZFME1qUWdOakVnTkRJNUlEVTNWRFEwTmlBMU1GRTBOalFnTkRZZ05EazVJRFEyU0RVeE5sWXdTRFV4TUVnMU1ESlJORGswSURFZ05EZ3lJREZVTkRVM0lESlVORE15SURKVU5ERTBJRE5STkRBeklETWdNemMzSUROVU16STNJREZNTXpBMElEQklNamsxVmpRMlNESTVPRkV6TURrZ05EWWdNekl3SURVeFZETXpNU0EyTTFFek16RWdOalVnTWpreElERXlNRXd5TlRBZ01UYzFVVEkwT1NBeE56UWdNakU1SURFek0xUXhPRFVnT0RoUk1UZ3hJRGd6SURFNE1TQTNORkV4T0RFZ05qTWdNVGc0SURVMVZESXdOaUEwTmxFeU1EZ2dORFlnTWpBNElESXpWakJJTWpBeFdpSXZQanh3WVhSb0lHbGtQU0pOU2xndE5DMVVSVmd0VGkwMk5DSWdaRDBpVFRNM05pQTBPVFZSTXpjMklEVXhNU0F6TnpZZ05UTTFWRE0zTnlBMU5qaFJNemMzSURZeE15QXpOamNnTmpJMFZETXhOaUEyTXpkSU1qazRWalkyTUZFeU9UZ2dOamd6SURNd01DQTJPRE5NTXpFd0lEWTRORkV6TWpBZ05qZzFJRE16T1NBMk9EWlVNemMySURZNE9GRXpPVE1nTmpnNUlEUXhNeUEyT1RCVU5EUXpJRFk1TTFRME5UUWdOamswU0RRMU4xWXpPVEJSTkRVM0lEZzBJRFExT0NBNE1WRTBOakVnTmpFZ05EY3lJRFUxVkRVeE55QTBOa2cxTXpWV01GRTFNek1nTUNBME5Ua2dMVFZVTXpnd0lDMHhNVWd6TnpOV05EUk1NelkxSURNM1VUTXdOeUF0TVRFZ01qTTFJQzB4TVZFeE5UZ2dMVEV4SURrMklEVXdWRE0wSURJeE5WRXpOQ0F6TVRVZ09UY2dNemM0VkRJME5DQTBOREpSTXpFNUlEUTBNaUF6TnpZZ016a3pWalE1TlZwTk16Y3pJRE0wTWxFek1qZ2dOREExSURJMk1DQTBNRFZSTWpFeElEUXdOU0F4TnpNZ016WTVVVEUwTmlBek5ERWdNVE01SURNd05WUXhNekVnTWpFeFVURXpNU0F4TlRVZ01UTTRJREV5TUZReE56TWdOVGxSTWpBeklESTJJREkxTVNBeU5sRXpNaklnTWpZZ016Y3pJREV3TTFZek5ESmFJaTgrUEhCaGRHZ2dhV1E5SWsxS1dDMDBMVlJGV0MxT0xUY3dJaUJrUFNKTk16WWdMVEUwT0VnMU1GRTRPU0F0TVRRNElEazNJQzB4TXpSV0xURXlObEU1TnlBdE1URTVJRGszSUMweE1EZFVPVGNnTFRjM1ZEazRJQzB6T0ZRNU9DQTJWRGs0SURVMVZEazRJREV3TmxFNU9DQXhOREFnT1RnZ01UYzNWRGs0SURJME0xUTVPQ0F5T1RaVU9UY2dNek0xVkRrM0lETTFNVkU1TkNBek56QWdPRE1nTXpjMlZETTRJRE00TlVneU1GWTBNRGhSTWpBZ05ETXhJREl5SURRek1Vd3pNaUEwTXpKUk5ESWdORE16SURZeElEUXpORlE1T0NBME16WlJNVEUxSURRek55QXhNelVnTkRNNFZERTJOU0EwTkRGVU1UYzJJRFEwTWtneE56bFdOREUyVERFNE1DQXpPVEJNTVRnNElETTVOMUV5TkRjZ05EUXhJRE15TmlBME5ERlJOREEzSURRME1TQTBOalFnTXpjM1ZEVXlNaUF5TVRaUk5USXlJREV4TlNBME5UY2dOVEpVTXpFd0lDMHhNVkV5TkRJZ0xURXhJREU1TUNBek0wd3hPRElnTkRCV0xUUTFWaTB4TURGUk1UZ3lJQzB4TWpnZ01UZzBJQzB4TXpSVU1UazFJQzB4TkRWUk1qRTJJQzB4TkRnZ01qUTBJQzB4TkRoSU1qWXdWaTB4T1RSSU1qVXlUREl5T0NBdE1Ua3pVVEl3TlNBdE1Ua3lJREUzT0NBdE1Ua3lWREUwTUNBdE1Ua3hVVE0zSUMweE9URWdNamdnTFRFNU5FZ3lNRll0TVRRNFNETTJXazAwTWpRZ01qRTRVVFF5TkNBeU9USWdNemt3SURNME4xUXpNRFVnTkRBeVVUSXpOQ0EwTURJZ01UZ3lJRE16TjFZNU9GRXlNaklnTWpZZ01qazBJREkyVVRNME5TQXlOaUF6T0RRZ09EQlVOREkwSURJeE9Gb2lMejQ4Y0dGMGFDQnBaRDBpVFVwWUxUUXRWRVZZTFU0dE1qSXhOeUlnWkQwaVRUSXlPU0F5T0RaUk1qRTJJRFF5TUNBeU1UWWdORE0yVVRJeE5pQTBOVFFnTWpRd0lEUTJORkV5TkRFZ05EWTBJREkwTlNBME5qUlVNalV4SURRMk5WRXlOak1nTkRZMElESTNNeUEwTlRaVU1qZ3pJRFF6TmxFeU9ETWdOREU1SURJM055QXpOVFpVTWpjd0lESTROa3d6TWpnZ016STRVVE00TkNBek5qa2dNemc1SURNM01sUXpPVGtnTXpjMVVUUXhNaUF6TnpVZ05ESXpJRE0yTlZRME16VWdNek00VVRRek5TQXpNalVnTkRJMUlETXhOVkUwTWpBZ016RXlJRE0xTnlBeU9ESlVNamc1SURJMU1Fd3pOVFVnTWpFNVREUXlOU0F4T0RSUk5ETTBJREUzTlNBME16UWdNVFl4VVRRek5DQXhORFlnTkRJMUlERXpObFEwTURFZ01USTFVVE01TXlBeE1qVWdNemd6SURFek1WUXpNamdnTVRjeFRESTNNQ0F5TVROUk1qZ3pJRGM1SURJNE15QTJNMUV5T0RNZ05UTWdNamMySURRMFZESTFNQ0F6TlZFeU16RWdNelVnTWpJMElEUTBWREl4TmlBMk0xRXlNVFlnT0RBZ01qSXlJREUwTTFReU1qa2dNakV6VERFM01TQXhOekZSTVRFMUlERXpNQ0F4TVRBZ01USTNVVEV3TmlBeE1qUWdNVEF3SURFeU5GRTROeUF4TWpRZ056WWdNVE0wVkRZMElERTJNVkUyTkNBeE5qWWdOalFnTVRZNVZEWTNJREUzTlZRM01pQXhPREZVT0RFZ01UZzRWRGswSURFNU5WUXhNVE1nTWpBMFZERXpPQ0F5TVRWVU1UY3dJREl6TUZReU1UQWdNalV3VERjMElETXhOVkUyTlNBek1qUWdOalVnTXpNNFVUWTFJRE0xTXlBM05DQXpOak5VT1RnZ016YzBVVEV3TmlBek56UWdNVEUySURNMk9GUXhOekVnTXpJNFRESXlPU0F5T0RaYUlpOCtQSEJoZEdnZ2FXUTlJazFLV0MwMExWUkZXQzFPTFRKRklpQmtQU0pOTnpnZ05qQlJOemdnT0RRZ09UVWdNVEF5VkRFek9DQXhNakJSTVRZeUlERXlNQ0F4T0RBZ01UQTBWREU1T1NBMk1WRXhPVGtnTXpZZ01UZ3lJREU0VkRFek9TQXdWRGsySURFM1ZEYzRJRFl3V2lJdlBqeHdZWFJvSUdsa1BTSk5TbGd0TkMxVVJWZ3RUaTAwTVNJZ1pEMGlUVEkxTlNBd1VUSTBNQ0F6SURFME1DQXpVVFE0SURNZ016a2dNRWd6TWxZME5rZzBOMUV4TVRrZ05Ea2dNVE01SURnNFVURTBNQ0E1TVNBeE9USWdNalExVkRJNU5TQTFOVE5VTXpRNElEY3dPRkV6TlRFZ056RTJJRE0yTmlBM01UWklNemMyVVRNNU5pQTNNVFVnTkRBd0lEY3dPVkUwTURJZ056QTNJRFV3T0NBek9UQk1OakUzSURZM1VUWXlOQ0ExTkNBMk16WWdOVEZVTmpnM0lEUTJTRGN4TjFZd1NEY3dPRkUyT1RrZ015QTFPREVnTTFFME5UZ2dNeUEwTXpjZ01FZzBNamRXTkRaSU5EUXdVVFV4TUNBME5pQTFNVEFnTmpSUk5URXdJRFkySURRNE5pQXhNemhNTkRZeUlESXdPVWd5TWpsTU1qQTVJREUxTUZFeE9Ea2dPVEVnTVRnNUlEZzFVVEU0T1NBM01pQXlNRGtnTlRsVU1qVTVJRFEyU0RJMk5GWXdTREkxTlZwTk5EUTNJREkxTlV3ek5EVWdOVFUzVERJME5DQXlOVFpSTWpRMElESTFOU0F6TkRVZ01qVTFTRFEwTjFvaUx6NDhjR0YwYUNCcFpEMGlUVXBZTFRRdFZFVllMVTR0TWtNaUlHUTlJazAzT0NBek5WUTNPQ0EyTUZRNU5DQXhNRE5VTVRNM0lERXlNVkV4TmpVZ01USXhJREU0TnlBNU5sUXlNVEFnT0ZFeU1UQWdMVEkzSURJd01TQXROakJVTVRnd0lDMHhNVGRVTVRVMElDMHhOVGhVTVRNd0lDMHhPRFZVTVRFM0lDMHhPVFJSTVRFeklDMHhPVFFnTVRBMElDMHhPRFZVT1RVZ0xURTNNbEU1TlNBdE1UWTRJREV3TmlBdE1UVTJWREV6TVNBdE1USTJWREUxTnlBdE56WlVNVGN6SUMwelZqbE1NVGN5SURoUk1UY3dJRGNnTVRZM0lEWlVNVFl4SUROVU1UVXlJREZVTVRRd0lEQlJNVEV6SURBZ09UWWdNVGRhSWk4K1BDOWtaV1p6UGp4bklITjBjbTlyWlQwaVkzVnljbVZ1ZEVOdmJHOXlJaUJtYVd4c1BTSmpkWEp5Wlc1MFEyOXNiM0lpSUhOMGNtOXJaUzEzYVdSMGFEMGlNQ0lnZEhKaGJuTm1iM0p0UFNKelkyRnNaU2d4TEMweEtTSStQR2NnWkdGMFlTMXRiV3d0Ym05a1pUMGliV0YwYUNJK1BHY2daR0YwWVMxdGJXd3RibTlrWlQwaWJYTjFZaUkrUEdjZ1pHRjBZUzF0Yld3dGJtOWtaVDBpYldraVBqeDFjMlVnWkdGMFlTMWpQU0l4UkRRME5DSWdlR3hwYm1zNmFISmxaajBpSTAxS1dDMDBMVlJGV0MxSkxURkVORFEwSWk4K1BDOW5QanhuSUdSaGRHRXRiVzFzTFc1dlpHVTlJbTF1SWlCMGNtRnVjMlp2Y20wOUluUnlZVzV6YkdGMFpTZzRNalFzTFRFMU1Da2djMk5oYkdVb01DNDNNRGNwSWo0OGRYTmxJR1JoZEdFdFl6MGlNekVpSUhoc2FXNXJPbWh5WldZOUlpTk5TbGd0TkMxVVJWZ3RUaTB6TVNJdlBqd3ZaejQ4TDJjK1BHY2daR0YwWVMxdGJXd3RibTlrWlQwaWJYUmxlSFFpSUhSeVlXNXpabTl5YlQwaWRISmhibk5zWVhSbEtERXlNamN1Tml3d0tTSStQSFZ6WlNCa1lYUmhMV005SWpjM0lpQjRiR2x1YXpwb2NtVm1QU0lqVFVwWUxUUXRWRVZZTFU0dE56Y2lMejQ4ZFhObElHUmhkR0V0WXowaU5qa2lJSGhzYVc1ck9taHlaV1k5SWlOTlNsZ3ROQzFVUlZndFRpMDJPU0lnZEhKaGJuTm1iM0p0UFNKMGNtRnVjMnhoZEdVb056SXlMREFwSWk4K1BIVnpaU0JrWVhSaExXTTlJalpESWlCNGJHbHVhenBvY21WbVBTSWpUVXBZTFRRdFZFVllMVTR0TmtNaUlIUnlZVzV6Wm05eWJUMGlkSEpoYm5Oc1lYUmxLREV3TURBc01Da2lMejQ4ZFhObElHUmhkR0V0WXowaU5rTWlJSGhzYVc1ck9taHlaV1k5SWlOTlNsZ3ROQzFVUlZndFRpMDJReUlnZEhKaGJuTm1iM0p0UFNKMGNtRnVjMnhoZEdVb01USTNPQ3d3S1NJdlBqeDFjMlVnWkdGMFlTMWpQU0l5TUNJZ2VHeHBibXM2YUhKbFpqMGlJMDFLV0MwMExWUkZXQzFPTFRJd0lpQjBjbUZ1YzJadmNtMDlJblJ5WVc1emJHRjBaU2d4TlRVMkxEQXBJaTgrUEhWelpTQmtZWFJoTFdNOUlqWXpJaUI0YkdsdWF6cG9jbVZtUFNJalRVcFlMVFF0VkVWWUxVNHROak1pSUhSeVlXNXpabTl5YlQwaWRISmhibk5zWVhSbEtERTRNRFlzTUNraUx6NDhkWE5sSUdSaGRHRXRZejBpTmtZaUlIaHNhVzVyT21oeVpXWTlJaU5OU2xndE5DMVVSVmd0VGkwMlJpSWdkSEpoYm5ObWIzSnRQU0owY21GdWMyeGhkR1VvTWpJMU1Dd3dLU0l2UGp4MWMyVWdaR0YwWVMxalBTSTJSU0lnZUd4cGJtczZhSEpsWmowaUkwMUtXQzAwTFZSRldDMU9MVFpGSWlCMGNtRnVjMlp2Y20wOUluUnlZVzV6YkdGMFpTZ3lOelV3TERBcElpOCtQSFZ6WlNCa1lYUmhMV005SWpjMklpQjRiR2x1YXpwb2NtVm1QU0lqVFVwWUxUUXRWRVZZTFU0dE56WWlJSFJ5WVc1elptOXliVDBpZEhKaGJuTnNZWFJsS0RNek1EWXNNQ2tpTHo0OGRYTmxJR1JoZEdFdFl6MGlOalVpSUhoc2FXNXJPbWh5WldZOUlpTk5TbGd0TkMxVVJWZ3RUaTAyTlNJZ2RISmhibk5tYjNKdFBTSjBjbUZ1YzJ4aGRHVW9Nemd6TkN3d0tTSXZQangxYzJVZ1pHRjBZUzFqUFNJM01pSWdlR3hwYm1zNmFISmxaajBpSTAxS1dDMDBMVlJGV0MxT0xUY3lJaUIwY21GdWMyWnZjbTA5SW5SeVlXNXpiR0YwWlNnME1qYzRMREFwSWk4K1BIVnpaU0JrWVhSaExXTTlJalkzSWlCNGJHbHVhenBvY21WbVBTSWpUVXBZTFRRdFZFVllMVTR0TmpjaUlIUnlZVzV6Wm05eWJUMGlkSEpoYm5Oc1lYUmxLRFEyTnpBc01Da2lMejQ4ZFhObElHUmhkR0V0WXowaU5qVWlJSGhzYVc1ck9taHlaV1k5SWlOTlNsZ3ROQzFVUlZndFRpMDJOU0lnZEhKaGJuTm1iM0p0UFNKMGNtRnVjMnhoZEdVb05URTNNQ3d3S1NJdlBqeDFjMlVnWkdGMFlTMWpQU0l5TUNJZ2VHeHBibXM2YUhKbFpqMGlJMDFLV0MwMExWUkZXQzFPTFRJd0lpQjBjbUZ1YzJadmNtMDlJblJ5WVc1emJHRjBaU2cxTmpFMExEQXBJaTgrUEhWelpTQmtZWFJoTFdNOUlqYzBJaUI0YkdsdWF6cG9jbVZtUFNJalRVcFlMVFF0VkVWWUxVNHROelFpSUhSeVlXNXpabTl5YlQwaWRISmhibk5zWVhSbEtEVTROalFzTUNraUx6NDhkWE5sSUdSaGRHRXRZejBpTmtZaUlIaHNhVzVyT21oeVpXWTlJaU5OU2xndE5DMVVSVmd0VGkwMlJpSWdkSEpoYm5ObWIzSnRQU0owY21GdWMyeGhkR1VvTmpJMU15d3dLU0l2UGp4MWMyVWdaR0YwWVMxalBTSXlNQ0lnZUd4cGJtczZhSEpsWmowaUkwMUtXQzAwTFZSRldDMU9MVEl3SWlCMGNtRnVjMlp2Y20wOUluUnlZVzV6YkdGMFpTZzJOelV6TERBcElpOCtQSFZ6WlNCa1lYUmhMV005SWpZeElpQjRiR2x1YXpwb2NtVm1QU0lqVFVwWUxUUXRWRVZZTFU0dE5qRWlJSFJ5WVc1elptOXliVDBpZEhKaGJuTnNZWFJsS0Rjd01ETXNNQ2tpTHo0OGRYTmxJR1JoZEdFdFl6MGlNakFpSUhoc2FXNXJPbWh5WldZOUlpTk5TbGd0TkMxVVJWZ3RUaTB5TUNJZ2RISmhibk5tYjNKdFBTSjBjbUZ1YzJ4aGRHVW9OelV3TXl3d0tTSXZQangxYzJVZ1pHRjBZUzFqUFNJMk5pSWdlR3hwYm1zNmFISmxaajBpSTAxS1dDMDBMVlJGV0MxT0xUWTJJaUIwY21GdWMyWnZjbTA5SW5SeVlXNXpiR0YwWlNnM056VXpMREFwSWk4K1BIVnpaU0JrWVhSaExXTTlJalk1SWlCNGJHbHVhenBvY21WbVBTSWpUVXBZTFRRdFZFVllMVTR0TmpraUlIUnlZVzV6Wm05eWJUMGlkSEpoYm5Oc1lYUmxLRGd3TlRrc01Da2lMejQ4ZFhObElHUmhkR0V0WXowaU56Z2lJSGhzYVc1ck9taHlaV1k5SWlOTlNsZ3ROQzFVUlZndFRpMDNPQ0lnZEhKaGJuTm1iM0p0UFNKMGNtRnVjMnhoZEdVb09ETXpOeXd3S1NJdlBqeDFjMlVnWkdGMFlTMWpQU0kyTlNJZ2VHeHBibXM2YUhKbFpqMGlJMDFLV0MwMExWUkZXQzFPTFRZMUlpQjBjbUZ1YzJadmNtMDlJblJ5WVc1emJHRjBaU2c0T0RZMUxEQXBJaTgrUEhWelpTQmtZWFJoTFdNOUlqWTBJaUI0YkdsdWF6cG9jbVZtUFNJalRVcFlMVFF0VkVWWUxVNHROalFpSUhSeVlXNXpabTl5YlQwaWRISmhibk5zWVhSbEtEa3pNRGtzTUNraUx6NDhkWE5sSUdSaGRHRXRZejBpTWpBaUlIaHNhVzVyT21oeVpXWTlJaU5OU2xndE5DMVVSVmd0VGkweU1DSWdkSEpoYm5ObWIzSnRQU0owY21GdWMyeGhkR1VvT1RnMk5Td3dLU0l2UGp4MWMyVWdaR0YwWVMxalBTSTNNQ0lnZUd4cGJtczZhSEpsWmowaUkwMUtXQzAwTFZSRldDMU9MVGN3SWlCMGNtRnVjMlp2Y20wOUluUnlZVzV6YkdGMFpTZ3hNREV4TlN3d0tTSXZQangxYzJVZ1pHRjBZUzFqUFNJMlJpSWdlR3hwYm1zNmFISmxaajBpSTAxS1dDMDBMVlJGV0MxT0xUWkdJaUIwY21GdWMyWnZjbTA5SW5SeVlXNXpiR0YwWlNneE1EWTNNU3d3S1NJdlBqeDFjMlVnWkdGMFlTMWpQU0kyT1NJZ2VHeHBibXM2YUhKbFpqMGlJMDFLV0MwMExWUkZXQzFPTFRZNUlpQjBjbUZ1YzJadmNtMDlJblJ5WVc1emJHRjBaU2d4TVRFM01Td3dLU0l2UGp4MWMyVWdaR0YwWVMxalBTSTJSU0lnZUd4cGJtczZhSEpsWmowaUkwMUtXQzAwTFZSRldDMU9MVFpGSWlCMGNtRnVjMlp2Y20wOUluUnlZVzV6YkdGMFpTZ3hNVFEwT1N3d0tTSXZQangxYzJVZ1pHRjBZUzFqUFNJM05DSWdlR3hwYm1zNmFISmxaajBpSTAxS1dDMDBMVlJGV0MxT0xUYzBJaUIwY21GdWMyWnZjbTA5SW5SeVlXNXpiR0YwWlNneE1qQXdOU3d3S1NJdlBqd3ZaejQ4WnlCa1lYUmhMVzF0YkMxdWIyUmxQU0p0YzNWaWMzVndJaUIwY21GdWMyWnZjbTA5SW5SeVlXNXpiR0YwWlNneE16WXlNUzQyTERBcElqNDhaeUJrWVhSaExXMXRiQzF1YjJSbFBTSnRhU0krUEhWelpTQmtZWFJoTFdNOUlqRkVORFEwSWlCNGJHbHVhenBvY21WbVBTSWpUVXBZTFRRdFZFVllMVWt0TVVRME5EUWlMejQ4TDJjK1BHY2daR0YwWVMxdGJXd3RibTlrWlQwaWJXOGlJSFJ5WVc1elptOXliVDBpZEhKaGJuTnNZWFJsS0RneU5DdzBNVE1wSUhOallXeGxLREF1TnpBM0tTSStQSFZ6WlNCa1lYUmhMV005SWpJeU1UY2lJSGhzYVc1ck9taHlaV1k5SWlOTlNsZ3ROQzFVUlZndFRpMHlNakUzSWk4K1BDOW5QanhuSUdSaGRHRXRiVzFzTFc1dlpHVTlJbTF1SWlCMGNtRnVjMlp2Y20wOUluUnlZVzV6YkdGMFpTZzRNalFzTFRJME55a2djMk5oYkdVb01DNDNNRGNwSWo0OGRYTmxJR1JoZEdFdFl6MGlNekVpSUhoc2FXNXJPbWh5WldZOUlpTk5TbGd0TkMxVVJWZ3RUaTB6TVNJdlBqd3ZaejQ4TDJjK1BHY2daR0YwWVMxdGJXd3RibTlrWlQwaWJXOGlJSFJ5WVc1elptOXliVDBpZEhKaGJuTnNZWFJsS0RFME9EUTVMakVzTUNraVBqeDFjMlVnWkdGMFlTMWpQU0l5UlNJZ2VHeHBibXM2YUhKbFpqMGlJMDFLV0MwMExWUkZXQzFPTFRKRklpOCtQQzluUGp4bklHUmhkR0V0Ylcxc0xXNXZaR1U5SW0xMFpYaDBJaUIwY21GdWMyWnZjbTA5SW5SeVlXNXpiR0YwWlNneE5USTVNeTQ0TERBcElqNDhkWE5sSUdSaGRHRXRZejBpTkRFaUlIaHNhVzVyT21oeVpXWTlJaU5OU2xndE5DMVVSVmd0VGkwME1TSXZQangxYzJVZ1pHRjBZUzFqUFNJMk5pSWdlR3hwYm1zNmFISmxaajBpSTAxS1dDMDBMVlJGV0MxT0xUWTJJaUIwY21GdWMyWnZjbTA5SW5SeVlXNXpiR0YwWlNnM05UQXNNQ2tpTHo0OGRYTmxJR1JoZEdFdFl6MGlOelFpSUhoc2FXNXJPbWh5WldZOUlpTk5TbGd0TkMxVVJWZ3RUaTAzTkNJZ2RISmhibk5tYjNKdFBTSjBjbUZ1YzJ4aGRHVW9NVEExTml3d0tTSXZQangxYzJVZ1pHRjBZUzFqUFNJMk5TSWdlR3hwYm1zNmFISmxaajBpSTAxS1dDMDBMVlJGV0MxT0xUWTFJaUIwY21GdWMyWnZjbTA5SW5SeVlXNXpiR0YwWlNneE5EUTFMREFwSWk4K1BIVnpaU0JrWVhSaExXTTlJamN5SWlCNGJHbHVhenBvY21WbVBTSWpUVXBZTFRRdFZFVllMVTR0TnpJaUlIUnlZVzV6Wm05eWJUMGlkSEpoYm5Oc1lYUmxLREU0T0Rrc01Da2lMejQ4ZFhObElHUmhkR0V0WXowaU1qQWlJSGhzYVc1ck9taHlaV1k5SWlOTlNsZ3ROQzFVUlZndFRpMHlNQ0lnZEhKaGJuTm1iM0p0UFNKMGNtRnVjMnhoZEdVb01qSTRNU3d3S1NJdlBqeDFjMlVnWkdGMFlTMWpQU0kyTXlJZ2VHeHBibXM2YUhKbFpqMGlJMDFLV0MwMExWUkZXQzFPTFRZeklpQjBjbUZ1YzJadmNtMDlJblJ5WVc1emJHRjBaU2d5TlRNeExEQXBJaTgrUEhWelpTQmtZWFJoTFdNOUlqWkdJaUI0YkdsdWF6cG9jbVZtUFNJalRVcFlMVFF0VkVWWUxVNHROa1lpSUhSeVlXNXpabTl5YlQwaWRISmhibk5zWVhSbEtESTVOelVzTUNraUx6NDhkWE5sSUdSaGRHRXRZejBpTmtVaUlIaHNhVzVyT21oeVpXWTlJaU5OU2xndE5DMVVSVmd0VGkwMlJTSWdkSEpoYm5ObWIzSnRQU0owY21GdWMyeGhkR1VvTXpRM05Td3dLU0l2UGp4MWMyVWdaR0YwWVMxalBTSTNOaUlnZUd4cGJtczZhSEpsWmowaUkwMUtXQzAwTFZSRldDMU9MVGMySWlCMGNtRnVjMlp2Y20wOUluUnlZVzV6YkdGMFpTZzBNRE14TERBcElpOCtQSFZ6WlNCa1lYUmhMV005SWpZMUlpQjRiR2x1YXpwb2NtVm1QU0lqVFVwWUxUUXRWRVZZTFU0dE5qVWlJSFJ5WVc1elptOXliVDBpZEhKaGJuTnNZWFJsS0RRMU5Ua3NNQ2tpTHo0OGRYTmxJR1JoZEdFdFl6MGlOeklpSUhoc2FXNXJPbWh5WldZOUlpTk5TbGd0TkMxVVJWZ3RUaTAzTWlJZ2RISmhibk5tYjNKdFBTSjBjbUZ1YzJ4aGRHVW9OVEF3TXl3d0tTSXZQangxYzJVZ1pHRjBZUzFqUFNJMk55SWdlR3hwYm1zNmFISmxaajBpSTAxS1dDMDBMVlJGV0MxT0xUWTNJaUIwY21GdWMyWnZjbTA5SW5SeVlXNXpiR0YwWlNnMU16azFMREFwSWk4K1BIVnpaU0JrWVhSaExXTTlJalkxSWlCNGJHbHVhenBvY21WbVBTSWpUVXBZTFRRdFZFVllMVTR0TmpVaUlIUnlZVzV6Wm05eWJUMGlkSEpoYm5Oc1lYUmxLRFU0T1RVc01Da2lMejQ4ZFhObElHUmhkR0V0WXowaU5rVWlJSGhzYVc1ck9taHlaV1k5SWlOTlNsZ3ROQzFVUlZndFRpMDJSU0lnZEhKaGJuTm1iM0p0UFNKMGNtRnVjMnhoZEdVb05qTXpPU3d3S1NJdlBqeDFjMlVnWkdGMFlTMWpQU0kyTXlJZ2VHeHBibXM2YUhKbFpqMGlJMDFLV0MwMExWUkZXQzFPTFRZeklpQjBjbUZ1YzJadmNtMDlJblJ5WVc1emJHRjBaU2cyT0RrMUxEQXBJaTgrUEhWelpTQmtZWFJoTFdNOUlqWTFJaUI0YkdsdWF6cG9jbVZtUFNJalRVcFlMVFF0VkVWWUxVNHROalVpSUhSeVlXNXpabTl5YlQwaWRISmhibk5zWVhSbEtEY3pNemtzTUNraUx6NDhMMmMrUEdjZ1pHRjBZUzF0Yld3dGJtOWtaVDBpYlc4aUlIUnlZVzV6Wm05eWJUMGlkSEpoYm5Oc1lYUmxLREl6TURjMkxqZ3NNQ2tpUGp4MWMyVWdaR0YwWVMxalBTSXlReUlnZUd4cGJtczZhSEpsWmowaUkwMUtXQzAwTFZSRldDMU9MVEpESWk4K1BDOW5Qand2Wno0OEwyYytQQzl6ZG1jKyIsCgkiUmVhbFZpZXdTaXplSnNvbiIgOiAie1wiaGVpZ2h0XCI6MzM5LjI4NTY5NzkzNzAxMTcsXCJ3aWR0aFwiOjgyMzIuMTQyOTQ0MzM1OTM4fSIKfQo="/>
    </extobj>
    <extobj name="2384804F-3998-4D57-9195-F3826E402611-26">
      <extobjdata type="2384804F-3998-4D57-9195-F3826E402611" data="ewoJIkltZ1NldHRpbmdKc29uIiA6ICJ7XCJoZWlnaHRcIjoyMi4zMjE0Mjg1NzE0Mjg1NyxcIndpZHRoXCI6NDU4LjkyODU3MTQyODU3MTR9IiwKCSJMYXRleCIgOiAiXFxzaWdtYV8xXFx0ZXh0e3dpbGwgYWxzbyBiZSBmaXhlZCBmb3IgYWxsIHN0YXRlcyBzLCBpLmUuLCB9XFxzaWdtYV8xID0gXFxoYXR7XFxzaWdtYX1fMSBcXHRleHR7Zm9yIGFsbH0gUSwgXFxoYXR7UX0gXFxpbiBcXG1hdGhiZntRfSIsCgkiTGF0ZXhJbWdCYXNlNjQiIDogIlBITjJaeUI0Yld4dWN6MGlhSFIwY0RvdkwzZDNkeTUzTXk1dmNtY3ZNakF3TUM5emRtY2lJSGRwWkhSb1BTSTJNQzR3T0dWNElpQm9aV2xuYUhROUlqSXVPRFkwWlhnaUlISnZiR1U5SW1sdFp5SWdabTlqZFhOaFlteGxQU0ptWVd4elpTSWdkbWxsZDBKdmVEMGlNQ0F0TVRBM01pQXlOalUxTlM0MElERXlOallpSUhodGJHNXpPbmhzYVc1clBTSm9kSFJ3T2k4dmQzZDNMbmN6TG05eVp5OHhPVGs1TDNoc2FXNXJJaUJoY21saExXaHBaR1JsYmowaWRISjFaU0lnYzNSNWJHVTlJblpsY25ScFkyRnNMV0ZzYVdkdU9pQXRNQzQwTXpsbGVEc2diV0Y0TFhkcFpIUm9PaUE1T0NVN0lqNDhaR1ZtY3o0OGNHRjBhQ0JwWkQwaVRVcFlMVEl0VkVWWUxVa3RNVVEzTUVVaUlHUTlJazB4T0RRZ0xURXhVVEV4TmlBdE1URWdOelFnTXpSVU16RWdNVFEzVVRNeElESTBOeUF4TURRZ016TXpWREkzTkNBME16QlJNamMxSURRek1TQTBNVFFnTkRNeFNEVTFNbEUxTlRNZ05ETXdJRFUxTlNBME1qbFVOVFU1SURReU4xUTFOaklnTkRJMVZEVTJOU0EwTWpKVU5UWTNJRFF5TUZRMU5qa2dOREUyVkRVM01DQTBNVEpVTlRjeElEUXdOMVExTnpJZ05EQXhVVFUzTWlBek5UY2dOVEEzSURNMU4xRTFNREFnTXpVM0lEUTVNQ0F6TlRkVU5EYzJJRE0xT0VnME1UWk1OREl4SURNME9GRTBNemtnTXpFd0lEUXpPU0F5TmpOUk5ETTVJREUxTXlBek5Ua2dOekZVTVRnMElDMHhNVnBOTXpZeElESTNPRkV6TmpFZ016VTRJREkzTmlBek5UaFJNVFV5SURNMU9DQXhNVFVnTVRnMFVURXhOQ0F4T0RBZ01URTBJREUzT0ZFeE1EWWdNVFF4SURFd05pQXhNVGRSTVRBMklEWTNJREV6TVNBME4xUXhPRGdnTWpaUk1qUXlJREkySURJNE55QTNNMUV6TVRZZ01UQXpJRE16TkNBeE5UTlVNelUySURJek0xUXpOakVnTWpjNFdpSXZQanh3WVhSb0lHbGtQU0pOU2xndE1pMVVSVmd0VGkwek1TSWdaRDBpVFRJeE15QTFOemhNTWpBd0lEVTNNMUV4T0RZZ05UWTRJREUyTUNBMU5qTlVNVEF5SURVMU5rZzRNMVkyTURKSU1UQXlVVEUwT1NBMk1EUWdNVGc1SURZeE4xUXlORFVnTmpReFZESTNNeUEyTmpOUk1qYzFJRFkyTmlBeU9EVWdOalkyVVRJNU5DQTJOallnTXpBeUlEWTJNRll6TmpGTU16QXpJRFl4VVRNeE1DQTFOQ0F6TVRVZ05USlVNek01SURRNFZEUXdNU0EwTmtnME1qZFdNRWcwTVRaUk16azFJRE1nTWpVM0lETlJNVEl4SURNZ01UQXdJREJJT0RoV05EWklNVEUwVVRFek5pQTBOaUF4TlRJZ05EWlVNVGMzSURRM1ZERTVNeUExTUZReU1ERWdOVEpVTWpBM0lEVTNWREl4TXlBMk1WWTFOemhhSWk4K1BIQmhkR2dnYVdROUlrMUtXQzB5TFZSRldDMU9MVGMzSWlCa1BTSk5PVEFnTXpZNFVUZzBJRE0zT0NBM05pQXpPREJVTkRBZ016ZzFTREU0VmpRek1VZ3lORXcwTXlBME16QlJOaklnTkRNd0lEZzBJRFF5T1ZReE1UWWdOREk0VVRJd05pQTBNamdnTWpJeElEUXpNVWd5TWpsV016ZzFTREl4TlZFeE56Y2dNemd6SURFM055QXpOamhSTVRjM0lETTJOeUF5TWpFZ01qTTVUREkyTlNBeE1UTk1Nek01SURNeU9Fd3pNek1nTXpRMVVUTXlNeUF6TnpRZ016RTJJRE0zT1ZFek1EZ2dNemcwSURJM09DQXpPRFZJTWpVNFZqUXpNVWd5TmpSUk1qY3dJRFF5T0NBek5EZ2dOREk0VVRRek9TQTBNamdnTkRVMElEUXpNVWcwTmpGV016ZzFTRFExTWxFME1EUWdNemcxSURRd05DQXpOamxSTkRBMElETTJOaUEwTVRnZ016STBWRFEwT1NBeU16UlVORGd4SURFME0wdzBPVFlnTVRBd1REVXpOeUF5TVRsUk5UYzVJRE0wTVNBMU56a2dNelEzVVRVM09TQXpOak1nTlRZMElETTNNMVExTXpBZ016ZzFTRFV5TWxZME16RklOVEk1VVRVME1TQTBNamdnTmpJMElEUXlPRkUyT1RJZ05ESTRJRFk1T0NBME16RklOekF6VmpNNE5VZzJPVGRSTmprMklETTROU0EyT1RFZ016ZzFWRFk0TWlBek9EUlJOak0xSURNM055QTJNVGtnTXpNMFREVTFPU0F4TmpGUk5UUTJJREV5TkNBMU1qZ2dOekZSTlRBNElERXlJRFV3TXlBeFZEUTROeUF0TVRGSU5EYzVVVFEyTUNBdE1URWdORFUySUMwMFVUUTFOU0F0TXlBME1EY2dNVE16VERNMk1TQXlOamRSTXpVNUlESTJNeUF5TmpZZ0xUUlJNall4SUMweE1TQXlORE1nTFRFeFNESXpPRkV5TWpVZ0xURXhJREl5TUNBdE0wdzVNQ0F6TmpoYUlpOCtQSEJoZEdnZ2FXUTlJazFLV0MweUxWUkZXQzFPTFRZNUlpQmtQU0pOTmprZ05qQTVVVFk1SURZek55QTROeUEyTlROVU1UTXhJRFkyT1ZFeE5UUWdOalkzSURFM01TQTJOVEpVTVRnNElEWXdPVkV4T0RnZ05UYzVJREUzTVNBMU5qUlVNVEk1SURVME9WRXhNRFFnTlRRNUlEZzNJRFUyTkZRMk9TQTJNRGxhVFRJME55QXdVVEl6TWlBeklERTBNeUF6VVRFek1pQXpJREV3TmlBelZEVTJJREZNTXpRZ01FZ3lObFkwTmtnME1sRTNNQ0EwTmlBNU1TQTBPVkV4TURBZ05UTWdNVEF5SURZd1ZERXdOQ0F4TURKV01qQTFWakk1TTFFeE1EUWdNelExSURFd01pQXpOVGxVT0RnZ016YzRVVGMwSURNNE5TQTBNU0F6T0RWSU16QldOREE0VVRNd0lEUXpNU0F6TWlBME16Rk1ORElnTkRNeVVUVXlJRFF6TXlBM01DQTBNelJVTVRBMklEUXpObEV4TWpNZ05ETTNJREUwTWlBME16aFVNVGN4SURRME1WUXhPRElnTkRReVNERTROVlkyTWxFeE9UQWdOVElnTVRrM0lEVXdWREl6TWlBME5rZ3lOVFZXTUVneU5EZGFJaTgrUEhCaGRHZ2dhV1E5SWsxS1dDMHlMVlJGV0MxT0xUWkRJaUJrUFNKTk5ESWdORFpJTlRaUk9UVWdORFlnTVRBeklEWXdWalk0VVRFd015QTNOeUF4TURNZ09URlVNVEF6SURFeU5GUXhNRFFnTVRZM1ZERXdOQ0F5TVRkVU1UQTBJREkzTWxReE1EUWdNekk1VVRFd05DQXpOallnTVRBMElEUXdOMVF4TURRZ05EZ3lWREV3TkNBMU5ESlVNVEF6SURVNE5sUXhNRE1nTmpBelVURXdNQ0EyTWpJZ09Ea2dOakk0VkRRMElEWXpOMGd5TmxZMk5qQlJNallnTmpneklESTRJRFk0TTB3ek9DQTJPRFJSTkRnZ05qZzFJRFkzSURZNE5sUXhNRFFnTmpnNFVURXlNU0EyT0RrZ01UUXhJRFk1TUZReE56RWdOamt6VkRFNE1pQTJPVFJJTVRnMVZqTTNPVkV4T0RVZ05qSWdNVGcySURZd1VURTVNQ0ExTWlBeE9UZ2dORGxSTWpFNUlEUTJJREkwTnlBME5rZ3lOak5XTUVneU5UVk1Nak15SURGUk1qQTVJRElnTVRneklESlVNVFExSUROVU1UQTNJRE5VTlRjZ01Vd3pOQ0F3U0RJMlZqUTJTRFF5V2lJdlBqeHdZWFJvSUdsa1BTSk5TbGd0TWkxVVJWZ3RUaTB5TUNJZ1pEMGlJaTgrUEhCaGRHZ2dhV1E5SWsxS1dDMHlMVlJGV0MxT0xUWXhJaUJrUFNKTk1UTTNJRE13TlZReE1UVWdNekExVkRjNElETXlNRlEyTXlBek5UbFJOak1nTXprMElEazNJRFF5TVZReU1UZ2dORFE0VVRJNU1TQTBORGdnTXpNMklEUXhObFF6T1RZZ016UXdVVFF3TVNBek1qWWdOREF4SURNd09WUTBNRElnTVRrMFZqRXlORkUwTURJZ056WWdOREEzSURVNFZEUXlPQ0EwTUZFME5ETWdOREFnTkRRNElEVTJWRFExTXlBeE1EbFdNVFExU0RRNU0xWXhNRFpSTkRreUlEWTJJRFE1TUNBMU9WRTBPREVnTWprZ05EVTFJREV5VkRRd01DQXRObFF6TlRNZ01USlVNekk1SURVMFZqVTRURE15TnlBMU5WRXpNalVnTlRJZ016SXlJRFE1VkRNeE5DQTBNRlF6TURJZ01qbFVNamczSURFM1ZESTJPU0EyVkRJME55QXRNbFF5TWpFZ0xUaFVNVGt3SUMweE1WRXhNekFnTFRFeElEZ3lJREl3VkRNMElERXdOMUV6TkNBeE1qZ2dOREVnTVRRM1ZEWTRJREU0T0ZReE1UWWdNakkxVkRFNU5DQXlOVE5VTXpBMElESTJPRWd6TVRoV01qa3dVVE14T0NBek1qUWdNekV5SURNME1GRXlPVEFnTkRFeElESXhOU0EwTVRGUk1UazNJRFF4TVNBeE9ERWdOREV3VkRFMU5pQTBNRFpVTVRRNElEUXdNMUV4TnpBZ016ZzRJREUzTUNBek5UbFJNVGN3SURNek5DQXhOVFFnTXpJd1drMHhNallnTVRBMlVURXlOaUEzTlNBeE5UQWdOVEZVTWpBNUlESTJVVEkwTnlBeU5pQXlOellnTkRsVU16RTFJREV3T1ZFek1UY2dNVEUySURNeE9DQXhOelZSTXpFNElESXpNeUF6TVRjZ01qTXpVVE13T1NBeU16TWdNamsySURJek1sUXlOVEVnTWpJelZERTVNeUF5TUROVU1UUTNJREUyTmxReE1qWWdNVEEyV2lJdlBqeHdZWFJvSUdsa1BTSk5TbGd0TWkxVVJWZ3RUaTAzTXlJZ1pEMGlUVEk1TlNBek1UWlJNamsxSURNMU5pQXlOamdnTXpnMVZERTVNQ0EwTVRSUk1UVTBJRFF4TkNBeE1qZ2dOREF4VVRrNElETTRNaUE1T0NBek5EbFJPVGNnTXpRMElEazRJRE16TmxReE1UUWdNekV5VkRFMU55QXlPRGRSTVRjMUlESTRNaUF5TURFZ01qYzRWREkwTlNBeU5qbFVNamMzSURJMU5sRXlPVFFnTWpRNElETXhNQ0F5TXpaVU16UXlJREU1TlZRek5Ua2dNVE16VVRNMU9TQTNNU0F6TWpFZ016RlVNVGs0SUMweE1FZ3hPVEJSTVRNNElDMHhNQ0E1TkNBeU5rdzROaUF4T1V3M055QXhNRkUzTVNBMElEWTFJQzB4VERVMElDMHhNVWcwTmtnME1sRXpPU0F0TVRFZ016TWdMVFZXTnpSV01UTXlVVE16SURFMU15QXpOU0F4TlRkVU5EVWdNVFl5U0RVMFVUWTJJREUyTWlBM01DQXhOVGhVTnpVZ01UUTJWRGd5SURFeE9WUXhNREVnTnpkUk1UTTJJREkySURFNU9DQXlObEV5T1RVZ01qWWdNamsxSURFd05GRXlPVFVnTVRNeklESTNOeUF4TlRGUk1qVTNJREUzTlNBeE9UUWdNVGczVkRFeE1TQXlNVEJSTnpVZ01qSTNJRFUwSURJMU5sUXpNeUF6TVRoUk16TWdNelUzSURVd0lETTRORlE1TXlBME1qUlVNVFF6SURRME1sUXhPRGNnTkRRM1NERTVPRkV5TXpnZ05EUTNJREkyT0NBME16Sk1Namd6SURReU5Fd3lPVElnTkRNeFVUTXdNaUEwTkRBZ016RTBJRFEwT0Vnek1qSklNekkyVVRNeU9TQTBORGdnTXpNMUlEUTBNbFl6TVRCTU16STVJRE13TkVnek1ERlJNamsxSURNeE1DQXlPVFVnTXpFMldpSXZQanh3WVhSb0lHbGtQU0pOU2xndE1pMVVSVmd0VGkwMlJpSWdaRDBpVFRJNElESXhORkV5T0NBek1Ea2dPVE1nTXpjNFZESTFNQ0EwTkRoUk16UXdJRFEwT0NBME1EVWdNemd3VkRRM01TQXlNVFZSTkRjeElERXlNQ0EwTURjZ05UVlVNalV3SUMweE1GRXhOVE1nTFRFd0lEa3hJRFUzVkRJNElESXhORnBOTWpVd0lETXdVVE0zTWlBek1DQXpOeklnTVRrelZqSXlOVll5TlRCUk16Y3lJREkzTWlBek56RWdNamc0VkRNMk5DQXpNalpVTXpRNElETTJNbFF6TVRjZ016a3dWREkyT0NBME1UQlJNall6SURReE1TQXlOVElnTkRFeFVUSXlNaUEwTVRFZ01UazFJRE01T1ZFeE5USWdNemMzSURFek9TQXpNemhVTVRJMklESTBObFl5TWpaUk1USTJJREV6TUNBeE5EVWdPVEZSTVRjM0lETXdJREkxTUNBek1Gb2lMejQ4Y0dGMGFDQnBaRDBpVFVwWUxUSXRWRVZZTFU0dE5qSWlJR1E5SWswek1EY2dMVEV4VVRJek5DQXRNVEVnTVRZNElEVTFUREUxT0NBek4xRXhOVFlnTXpRZ01UVXpJREk0VkRFME55QXhOMVF4TkRNZ01UQk1NVE00SURGTU1URTRJREJJT1RoV01qazRVVGs0SURVNU9TQTVOeUEyTUROUk9UUWdOakl5SURneklEWXlPRlF6T0NBMk16ZElNakJXTmpZd1VUSXdJRFk0TXlBeU1pQTJPRE5NTXpJZ05qZzBVVFF5SURZNE5TQTJNU0EyT0RaVU9UZ2dOamc0VVRFeE5TQTJPRGtnTVRNMUlEWTVNRlF4TmpVZ05qa3pWREUzTmlBMk9UUklNVGM1VmpVME0xRXhOemtnTXpreElERTRNQ0F6T1RGTU1UZ3pJRE01TkZFeE9EWWdNemszSURFNU1pQTBNREZVTWpBM0lEUXhNVlF5TWpnZ05ESXhWREkxTkNBME16RlVNamcySURRek9WUXpNak1nTkRReVVUUXdNU0EwTkRJZ05EWXhJRE0zT1ZRMU1qSWdNakUyVVRVeU1pQXhNVFVnTkRVNElEVXlWRE13TnlBdE1URmFUVEU0TWlBNU9GRXhPRElnT1RjZ01UZzNJRGt3VkRFNU5pQTNPVlF5TURZZ05qZFVNakU0SURVMVZESXpNeUEwTkZReU5UQWdNelZVTWpjeElESTVWREk1TlNBeU5sRXpNekFnTWpZZ016WXpJRFEyVkRReE1pQXhNVE5STkRJMElERTBPQ0EwTWpRZ01qRXlVVFF5TkNBeU9EY2dOREV5SURNeU0xRXpPRFVnTkRBMUlETXdNQ0EwTURWUk1qY3dJRFF3TlNBeU16a2dNemt3VkRFNE9DQXpORGRNTVRneUlETXpPVlk1T0ZvaUx6NDhjR0YwYUNCcFpEMGlUVXBZTFRJdFZFVllMVTR0TmpVaUlHUTlJazB5T0NBeU1UaFJNamdnTWpjeklEUTRJRE14T0ZRNU9DQXpPVEZVTVRZeklEUXpNMVF5TWprZ05EUTRVVEk0TWlBME5EZ2dNekl3SURRek1GUXpOemdnTXpnd1ZEUXdOaUF6TVRaVU5ERTFJREkwTlZFME1UVWdNak00SURRd09DQXlNekZJTVRJMlZqSXhObEV4TWpZZ05qZ2dNakkySURNMlVUSTBOaUF6TUNBeU56QWdNekJSTXpFeUlETXdJRE0wTWlBMk1sRXpOVGtnTnprZ016WTVJREV3TkV3ek56a2dNVEk0VVRNNE1pQXhNekVnTXprMUlERXpNVWd6T1RoUk5ERTFJREV6TVNBME1UVWdNVEl4VVRReE5TQXhNVGNnTkRFeUlERXdPRkV6T1RNZ05UTWdNelE1SURJeFZESTFNQ0F0TVRGUk1UVTFJQzB4TVNBNU1pQTFPRlF5T0NBeU1UaGFUVE16TXlBeU56VlJNekl5SURRd015QXlNemdnTkRFeFNESXpObEV5TWpnZ05ERXhJREl5TUNBME1UQlVNVGsxSURRd01sUXhOallnTXpneFZERTBNeUF6TkRCVU1USTNJREkzTkZZeU5qZElNek16VmpJM05Wb2lMejQ4Y0dGMGFDQnBaRDBpVFVwWUxUSXRWRVZZTFU0dE5qWWlJR1E5SWsweU56TWdNRkV5TlRVZ015QXhORFlnTTFFME15QXpJRE0wSURCSU1qWldORFpJTkRKUk56QWdORFlnT1RFZ05EbFJPVGtnTlRJZ01UQXpJRFl3VVRFd05DQTJNaUF4TURRZ01qSTBWak00TlVnek0xWTBNekZJTVRBMFZqUTVOMHd4TURVZ05UWTBUREV3TnlBMU56UlJNVEkySURZek9TQXhOekVnTmpZNFZESTJOaUEzTURSUk1qWTNJRGN3TkNBeU56VWdOekEwVkRJNE9TQTNNRFZSTXpNd0lEY3dNaUF6TlRFZ05qYzVWRE0zTWlBMk1qZFJNemN5SURZd05DQXpOVGdnTlRrd1ZETXlNU0ExTnpaVU1qZzBJRFU1TUZReU56QWdOakkzVVRJM01DQTJORGNnTWpnNElEWTJOMGd5T0RSUk1qZ3dJRFkyT0NBeU56TWdOalk0VVRJME5TQTJOamdnTWpJeklEWTBOMVF4T0RrZ05Ua3lVVEU0TXlBMU56SWdNVGd5SURRNU4xWTBNekZJTWprelZqTTROVWd4T0RWV01qSTFVVEU0TlNBMk15QXhPRFlnTmpGVU1UZzVJRFUzVkRFNU5DQTFORlF4T1RrZ05URlVNakEySURRNVZESXhNeUEwT0ZReU1qSWdORGRVTWpNeElEUTNWREkwTVNBME5sUXlOVEVnTkRaSU1qZ3lWakJJTWpjeldpSXZQanh3WVhSb0lHbGtQU0pOU2xndE1pMVVSVmd0VGkwM09DSWdaRDBpVFRJd01TQXdVVEU0T1NBeklERXdNaUF6VVRJMklETWdNVGNnTUVneE1WWTBOa2d5TlZFME9DQTBOeUEyTnlBMU1sUTVOaUEyTVZReE1qRWdOemhVTVRNNUlEazJWREUyTUNBeE1qSlVNVGd3SURFMU1Fd3lNallnTWpFd1RERTJPQ0F5T0RoUk1UVTVJRE13TVNBeE5Ea2dNekUxVkRFek15QXpNelpVTVRJeUlETTFNVlF4TVRNZ016WXpWREV3TnlBek56QlVNVEF3SURNM05sUTVOQ0F6TnpsVU9EZ2dNemd4VkRnd0lETTRNMUUzTkNBek9ETWdORFFnTXpnMVNERTJWalF6TVVneU0xRTFPU0EwTWprZ01USTJJRFF5T1ZFeU1Ua2dOREk1SURJeU9TQTBNekZJTWpNM1ZqTTROVkV5TURFZ016Z3hJREl3TVNBek5qbFJNakF4SURNMk55QXlNVEVnTXpVelZESXpPU0F6TVRWVU1qWTRJREkzTkV3eU56SWdNamN3VERJNU55QXpNRFJSTXpJNUlETTBOU0F6TWprZ016VTRVVE15T1NBek5qUWdNekkzSURNMk9WUXpNaklnTXpjMlZETXhOeUF6T0RCVU16RXdJRE00TkV3ek1EY2dNemcxU0RNd01sWTBNekZJTXpBNVVUTXlOQ0EwTWpnZ05EQTRJRFF5T0ZFME9EY2dOREk0SURRNU15QTBNekZJTkRrNVZqTTROVWcwT1RKUk5EUXpJRE00TlNBME1URWdNelk0VVRNNU5DQXpOakFnTXpjM0lETTBNVlF6TVRJZ01qVTNUREk1TmlBeU16Wk1NelU0SURFMU1WRTBNalFnTmpFZ05ESTVJRFUzVkRRME5pQTFNRkUwTmpRZ05EWWdORGs1SURRMlNEVXhObFl3U0RVeE1FZzFNREpSTkRrMElERWdORGd5SURGVU5EVTNJREpVTkRNeUlESlVOREUwSUROUk5EQXpJRE1nTXpjM0lETlVNekkzSURGTU16QTBJREJJTWprMVZqUTJTREk1T0ZFek1Ea2dORFlnTXpJd0lEVXhWRE16TVNBMk0xRXpNekVnTmpVZ01qa3hJREV5TUV3eU5UQWdNVGMxVVRJME9TQXhOelFnTWpFNUlERXpNMVF4T0RVZ09EaFJNVGd4SURneklERTRNU0EzTkZFeE9ERWdOak1nTVRnNElEVTFWREl3TmlBME5sRXlNRGdnTkRZZ01qQTRJREl6VmpCSU1qQXhXaUl2UGp4d1lYUm9JR2xrUFNKTlNsZ3RNaTFVUlZndFRpMDJOQ0lnWkQwaVRUTTNOaUEwT1RWUk16YzJJRFV4TVNBek56WWdOVE0xVkRNM055QTFOamhSTXpjM0lEWXhNeUF6TmpjZ05qSTBWRE14TmlBMk16ZElNams0VmpZMk1GRXlPVGdnTmpneklETXdNQ0EyT0ROTU16RXdJRFk0TkZFek1qQWdOamcxSURNek9TQTJPRFpVTXpjMklEWTRPRkV6T1RNZ05qZzVJRFF4TXlBMk9UQlVORFF6SURZNU0xUTBOVFFnTmprMFNEUTFOMVl6T1RCUk5EVTNJRGcwSURRMU9DQTRNVkUwTmpFZ05qRWdORGN5SURVMVZEVXhOeUEwTmtnMU16VldNRkUxTXpNZ01DQTBOVGtnTFRWVU16Z3dJQzB4TVVnek56TldORFJNTXpZMUlETTNVVE13TnlBdE1URWdNak0xSUMweE1WRXhOVGdnTFRFeElEazJJRFV3VkRNMElESXhOVkV6TkNBek1UVWdPVGNnTXpjNFZESTBOQ0EwTkRKUk16RTVJRFEwTWlBek56WWdNemt6VmpRNU5WcE5NemN6SURNME1sRXpNamdnTkRBMUlESTJNQ0EwTURWUk1qRXhJRFF3TlNBeE56TWdNelk1VVRFME5pQXpOREVnTVRNNUlETXdOVlF4TXpFZ01qRXhVVEV6TVNBeE5UVWdNVE00SURFeU1GUXhOek1nTlRsUk1qQXpJREkySURJMU1TQXlObEV6TWpJZ01qWWdNemN6SURFd00xWXpOREphSWk4K1BIQmhkR2dnYVdROUlrMUtXQzB5TFZSRldDMU9MVGN5SWlCa1BTSk5NellnTkRaSU5UQlJPRGtnTkRZZ09UY2dOakJXTmpoUk9UY2dOemNnT1RjZ09URlVPVGdnTVRJeVZEazRJREUyTVZRNU9DQXlNRE5ST1RnZ01qTTBJRGs0SURJMk9WUTVPQ0F6TWpoTU9UY2dNelV4VVRrMElETTNNQ0E0TXlBek56WlVNemdnTXpnMVNESXdWalF3T0ZFeU1DQTBNekVnTWpJZ05ETXhURE15SURRek1sRTBNaUEwTXpNZ05qQWdORE0wVkRrMklEUXpObEV4TVRJZ05ETTNJREV6TVNBME16aFVNVFl3SURRME1WUXhOekVnTkRReVNERTNORll6TnpOUk1qRXpJRFEwTVNBeU56RWdORFF4U0RJM04xRXpNaklnTkRReElETTBNeUEwTVRsVU16WTBJRE0zTTFFek5qUWdNelV5SURNMU1TQXpNemRVTXpFeklETXlNbEV5T0RnZ016SXlJREkzTmlBek16aFVNall6SURNM01sRXlOak1nTXpneElESTJOU0F6T0RoVU1qY3dJRFF3TUZReU56TWdOREExVVRJM01TQTBNRGNnTWpVd0lEUXdNVkV5TXpRZ016a3pJREl5TmlBek9EWlJNVGM1SURNME1TQXhOemtnTWpBM1ZqRTFORkV4TnprZ01UUXhJREUzT1NBeE1qZFVNVGM1SURFd01WUXhPREFnT0RGVU1UZ3dJRFkyVmpZeFVURTRNU0ExT1NBeE9ETWdOVGRVTVRnNElEVTBWREU1TXlBMU1WUXlNREFnTkRsVU1qQTNJRFE0VkRJeE5pQTBOMVF5TWpVZ05EZFVNak0xSURRMlZESTBOU0EwTmtneU56WldNRWd5TmpkUk1qUTVJRE1nTVRRd0lETlJNemNnTXlBeU9DQXdTREl3VmpRMlNETTJXaUl2UGp4d1lYUm9JR2xrUFNKTlNsZ3RNaTFVUlZndFRpMDNOQ0lnWkQwaVRUSTNJRFF5TWxFNE1DQTBNallnTVRBNUlEUTNPRlF4TkRFZ05qQXdWall4TlVneE9ERldORE14U0RNeE5sWXpPRFZJTVRneFZqSTBNVkV4T0RJZ01URTJJREU0TWlBeE1EQlVNVGc1SURZNFVUSXdNeUF5T1NBeU16Z2dNamxSTWpneUlESTVJREk1TWlBeE1EQlJNamt6SURFd09DQXlPVE1nTVRRMlZqRTRNVWd6TXpOV01UUTJWakV6TkZFek16TWdOVGNnTWpreElERTNVVEkyTkNBdE1UQWdNakl4SUMweE1GRXhPRGNnTFRFd0lERTJNaUF5VkRFeU5DQXpNMVF4TURVZ05qaFVPVGdnTVRBd1VUazNJREV3TnlBNU55QXlORGhXTXpnMVNERTRWalF5TWtneU4xb2lMejQ4Y0dGMGFDQnBaRDBpVFVwWUxUSXRWRVZZTFU0dE1rTWlJR1E5SWswM09DQXpOVlEzT0NBMk1GUTVOQ0F4TUROVU1UTTNJREV5TVZFeE5qVWdNVEl4SURFNE55QTVObFF5TVRBZ09GRXlNVEFnTFRJM0lESXdNU0F0TmpCVU1UZ3dJQzB4TVRkVU1UVTBJQzB4TlRoVU1UTXdJQzB4T0RWVU1URTNJQzB4T1RSUk1URXpJQzB4T1RRZ01UQTBJQzB4T0RWVU9UVWdMVEUzTWxFNU5TQXRNVFk0SURFd05pQXRNVFUyVkRFek1TQXRNVEkyVkRFMU55QXROelpVTVRjeklDMHpWamxNTVRjeUlEaFJNVGN3SURjZ01UWTNJRFpVTVRZeElETlVNVFV5SURGVU1UUXdJREJSTVRFeklEQWdPVFlnTVRkYUlpOCtQSEJoZEdnZ2FXUTlJazFLV0MweUxWUkZXQzFPTFRKRklpQmtQU0pOTnpnZ05qQlJOemdnT0RRZ09UVWdNVEF5VkRFek9DQXhNakJSTVRZeUlERXlNQ0F4T0RBZ01UQTBWREU1T1NBMk1WRXhPVGtnTXpZZ01UZ3lJREU0VkRFek9TQXdWRGsySURFM1ZEYzRJRFl3V2lJdlBqeHdZWFJvSUdsa1BTSk5TbGd0TWkxVVJWZ3RUaTFCTUNJZ1pEMGlJaTgrUEhCaGRHZ2dhV1E5SWsxS1dDMHlMVlJGV0MxT0xUTkVJaUJrUFNKTk5UWWdNelEzVVRVMklETTJNQ0EzTUNBek5qZElOekEzVVRjeU1pQXpOVGtnTnpJeUlETTBOMUUzTWpJZ016TTJJRGN3T0NBek1qaE1Nemt3SURNeU4wZzNNbEUxTmlBek16SWdOVFlnTXpRM1drMDFOaUF4TlROUk5UWWdNVFk0SURjeUlERTNNMGczTURoUk56SXlJREUyTXlBM01qSWdNVFV6VVRjeU1pQXhOREFnTnpBM0lERXpNMGczTUZFMU5pQXhOREFnTlRZZ01UVXpXaUl2UGp4d1lYUm9JR2xrUFNKTlNsZ3RNaTFVUlZndFRpMDFSU0lnWkQwaVRURXhNaUExTmpCTU1qUTVJRFk1TkV3eU5UY2dOamcyVVRNNE55QTFOaklnTXpnM0lEVTJNRXd6TmpFZ05UTXhVVE0xT1NBMU16SWdNekF6SURVNE1Vd3lOVEFnTmpJM1RERTVOU0ExT0RCUk1UZ3lJRFUyT1NBeE5qa2dOVFUzVkRFME9DQTFNemhNTVRRd0lEVXpNbEV4TXpnZ05UTXdJREV5TlNBMU5EWk1NVEV5SURVMk1Gb2lMejQ4Y0dGMGFDQnBaRDBpVFVwWUxUSXRWRVZZTFVrdE1VUTBORFFpSUdROUlrMHpPVGtnTFRnd1VUTTVPU0F0TkRjZ05EQXdJQzB6TUZRME1ESWdMVEV4VmkwM1RETTROeUF0TVRGUk16UXhJQzB5TWlBek1ETWdMVEl5VVRJd09DQXRNaklnTVRNNElETTFWRFV4SURJd01WRTFNQ0F5TURrZ05UQWdNalEwVVRVd0lETTBOaUE1T0NBME16aFVNakkzSURZd01WRXpOVEVnTnpBMElEUTNOaUEzTURSUk5URTBJRGN3TkNBMU1qUWdOekF6VVRZeU1TQTJPRGtnTmpnd0lEWXhOMVEzTkRBZ05ETTFVVGMwTUNBeU5UVWdOVGt5SURFd04xRTFNamtnTkRjZ05EWXhJREUyVERRME5DQTRWak5STkRRMElESWdORFE1SUMweU5GUTBOekFnTFRZMlZEVXhOaUF0T0RKUk5UVXhJQzA0TWlBMU9ETWdMVFl3VkRZeU5TQXRNMUUyTXpFZ01URWdOak00SURFeFVUWTBOeUF4TVNBMk5Ea2dNbEUyTkRrZ0xUWWdOak01SUMwek5GUTJNVEVnTFRFd01GUTFOVGNnTFRFMk5WUTBPREVnTFRFNU5GRXpPVGtnTFRFNU5DQXpPVGtnTFRnM1ZpMDRNRnBOTmpNMklEUTJPRkUyTXpZZ05USXpJRFl5TVNBMU5qUlVOVGd3SURZeU5WUTFNekFnTmpVMVZEUTNOeUEyTmpWUk5ESTVJRFkyTlNBek56a2dOalF3VVRJM055QTFPVEVnTWpFMUlEUTJORlF4TlRNZ01qRTJVVEUxTXlBeE1UQWdNakEzSURVNVVUSXpNU0F6T0NBeU16WWdNemhXTkRaUk1qTTJJRGcySURJMk9TQXhNakJVTXpRM0lERTFOVkV6TnpJZ01UVTFJRE01TUNBeE5EUlVOREUzSURFeE5GUTBNamtnT0RKVU5ETTFJRFUxVERRME9DQTJORkUxTVRJZ01UQTRJRFUxTnlBeE9EVlVOakU1SURNek5GUTJNellnTkRZNFdrMHpNVFFnTVRoUk16WXlJREU0SURRd05DQXpPVXcwTURNZ05EbFJNems1SURFd05DQXpOallnTVRFMVVUTTFOQ0F4TVRjZ016UTNJREV4TjFFek5EUWdNVEUzSURNME1TQXhNVGRVTXpNM0lERXhPRkV6TVRjZ01URTRJREk1TmlBNU9GUXlOelFnTlRKUk1qYzBJREU0SURNeE5DQXhPRm9pTHo0OGNHRjBhQ0JwWkQwaVRVcFlMVEl0VkVWWUxVNHRNakl3T0NJZ1pEMGlUVGcwSURJMU1GRTROQ0F6TnpJZ01UWTJJRFExTUZRek5qQWdOVE01VVRNMk1TQTFNemtnTXpjM0lEVXpPVlEwTVRrZ05UUXdWRFEyT1NBMU5EQklOVFk0VVRVNE15QTFNeklnTlRneklEVXlNRkUxT0RNZ05URXhJRFUzTUNBMU1ERk1ORFkySURVd01GRXpOVFVnTkRrNUlETXlPU0EwT1RSUk1qZ3dJRFE0TWlBeU5ESWdORFU0VkRFNE15QTBNRGxVTVRRM0lETTFORlF4TWprZ016QTJWREV5TkNBeU56SldNamN3U0RVMk9GRTFPRE1nTWpZeUlEVTRNeUF5TlRCVU5UWTRJREl6TUVneE1qUldNakk0VVRFeU5DQXlNRGNnTVRNMElERTNOMVF4TmpjZ01URXlWREl6TVNBME9GUXpNamdnTjFFek5UVWdNU0EwTmpZZ01FZzFOekJSTlRneklDMHhNQ0ExT0RNZ0xUSXdVVFU0TXlBdE16SWdOVFk0SUMwME1FZzBOekZSTkRZMElDMDBNQ0EwTkRZZ0xUUXdWRFF4TnlBdE5ERlJNall5SUMwME1TQXhOeklnTkRWUk9EUWdNVEkzSURnMElESTFNRm9pTHo0OGNHRjBhQ0JwWkQwaVRVcFlMVEl0VkVWWUxVSXRNVVEwTVRBaUlHUTlJazAyTkNBek16bFJOalFnTkRNeElEazJJRFV3TWxReE9ESWdOakUwVkRJNU5TQTJOelZVTkRJd0lEWTVObEUwTmprZ05qazJJRFE0TVNBMk9UVlJOakl3SURZNE1DQTNNRGtnTlRnNVZEYzVPQ0F6TXpsUk56azRJREkxTlNBM05qZ2dNVGcwVVRjeU1DQTNOeUEyTVRFZ01qWk1OakF3SURJeFVUWXpOU0F0TWpZZ05qZ3lJQzB5TmtnMk9UWlJOelk1SUMweU5pQTNOamtnTUZFM05qa2dOeUEzTnpRZ01USlVOemczSURFNFVUZ3dOU0F4T0NBNE1EVWdMVGRXTFRFelVUZ3dNeUF0TmpRZ056ZzFJQzB4TURaVU56TTNJQzB4TnpGUk56SXdJQzB4T0RNZ05qazNJQzB4T1RGUk5qZzNJQzB4T1RNZ05qWTRJQzB4T1ROUk5qTTJJQzB4T1RNZ05qRXpJQzB4T0RKVU5UYzFJQzB4TkRSVU5UVXlJQzA1TkZRMU16SWdMVEkzVVRVek1TQXRNak1nTlRNd0lDMHhObFExTWpnZ0xUWlVOVEkySUMwelREVXhNaUF0TlZFME9Ua2dMVGNnTkRjM0lDMDRWRFF6TVNBdE1UQlJNemt6SUMweE1DQXpPRElnTFRsUk1qTTRJRGdnTVRVeElEazNWRFkwSURNek9WcE5NekkySURnd1VUTXlOaUF4TVRNZ016VTJJREV6T0ZRME16QWdNVFl6VVRRNU1pQXhOak1nTlRReUlERXdNRXcxTlRNZ09EWlJOVFUwSURnMUlEVTJNU0E1TVZRMU56Z2dNVEE0VVRZek55QXhOemtnTmpNM0lETXpNRkUyTXpjZ05ETXdJRFl4T1NBME9UaFVOVFE0SURZd05GRTFNREFnTmpReElEUXlOU0EyTkRGUk5EQTRJRFkwTVNBek9UQWdOak0zVkRNME55QTJNak5VTWprNUlEVTVNRlF5TlRrZ05UTTFVVEl5TmlBME5qa2dNakkySURNek9GRXlNallnTWpRMElESTBOaUF4T0RCVU16RTRJRGM1VERNeU5TQTNORkV6TWpZZ056UWdNekkySURnd1drMDFNRFlnTlRoUk5EZ3dJREV4TWlBME16TWdNVEV5VVRReE1pQXhNVElnTXprMUlERXdORlF6TnpnZ056ZFJNemM0SURRMElEUXpNU0EwTkZFME9EQWdORFFnTlRBMklEVTRXaUl2UGp3dlpHVm1jejQ4WnlCemRISnZhMlU5SW1OMWNuSmxiblJEYjJ4dmNpSWdabWxzYkQwaVkzVnljbVZ1ZEVOdmJHOXlJaUJ6ZEhKdmEyVXRkMmxrZEdnOUlqQWlJSFJ5WVc1elptOXliVDBpYzJOaGJHVW9NU3d0TVNraVBqeG5JR1JoZEdFdGJXMXNMVzV2WkdVOUltMWhkR2dpUGp4bklHUmhkR0V0Ylcxc0xXNXZaR1U5SW0xemRXSWlQanhuSUdSaGRHRXRiVzFzTFc1dlpHVTlJbTFwSWo0OGRYTmxJR1JoZEdFdFl6MGlNVVEzTUVVaUlIaHNhVzVyT21oeVpXWTlJaU5OU2xndE1pMVVSVmd0U1MweFJEY3dSU0l2UGp3dlp6NDhaeUJrWVhSaExXMXRiQzF1YjJSbFBTSnRiaUlnZEhKaGJuTm1iM0p0UFNKMGNtRnVjMnhoZEdVb05qQTBMQzB4TlRBcElITmpZV3hsS0RBdU56QTNLU0krUEhWelpTQmtZWFJoTFdNOUlqTXhJaUI0YkdsdWF6cG9jbVZtUFNJalRVcFlMVEl0VkVWWUxVNHRNekVpTHo0OEwyYytQQzluUGp4bklHUmhkR0V0Ylcxc0xXNXZaR1U5SW0xMFpYaDBJaUIwY21GdWMyWnZjbTA5SW5SeVlXNXpiR0YwWlNneE1EQTNMallzTUNraVBqeDFjMlVnWkdGMFlTMWpQU0kzTnlJZ2VHeHBibXM2YUhKbFpqMGlJMDFLV0MweUxWUkZXQzFPTFRjM0lpOCtQSFZ6WlNCa1lYUmhMV005SWpZNUlpQjRiR2x1YXpwb2NtVm1QU0lqVFVwWUxUSXRWRVZZTFU0dE5qa2lJSFJ5WVc1elptOXliVDBpZEhKaGJuTnNZWFJsS0RjeU1pd3dLU0l2UGp4MWMyVWdaR0YwWVMxalBTSTJReUlnZUd4cGJtczZhSEpsWmowaUkwMUtXQzB5TFZSRldDMU9MVFpESWlCMGNtRnVjMlp2Y20wOUluUnlZVzV6YkdGMFpTZ3hNREF3TERBcElpOCtQSFZ6WlNCa1lYUmhMV005SWpaRElpQjRiR2x1YXpwb2NtVm1QU0lqVFVwWUxUSXRWRVZZTFU0dE5rTWlJSFJ5WVc1elptOXliVDBpZEhKaGJuTnNZWFJsS0RFeU56Z3NNQ2tpTHo0OGRYTmxJR1JoZEdFdFl6MGlNakFpSUhoc2FXNXJPbWh5WldZOUlpTk5TbGd0TWkxVVJWZ3RUaTB5TUNJZ2RISmhibk5tYjNKdFBTSjBjbUZ1YzJ4aGRHVW9NVFUxTml3d0tTSXZQangxYzJVZ1pHRjBZUzFqUFNJMk1TSWdlR3hwYm1zNmFISmxaajBpSTAxS1dDMHlMVlJGV0MxT0xUWXhJaUIwY21GdWMyWnZjbTA5SW5SeVlXNXpiR0YwWlNneE9EQTJMREFwSWk4K1BIVnpaU0JrWVhSaExXTTlJalpESWlCNGJHbHVhenBvY21WbVBTSWpUVXBZTFRJdFZFVllMVTR0TmtNaUlIUnlZVzV6Wm05eWJUMGlkSEpoYm5Oc1lYUmxLREl6TURZc01Da2lMejQ4ZFhObElHUmhkR0V0WXowaU56TWlJSGhzYVc1ck9taHlaV1k5SWlOTlNsZ3RNaTFVUlZndFRpMDNNeUlnZEhKaGJuTm1iM0p0UFNKMGNtRnVjMnhoZEdVb01qVTROQ3d3S1NJdlBqeDFjMlVnWkdGMFlTMWpQU0kyUmlJZ2VHeHBibXM2YUhKbFpqMGlJMDFLV0MweUxWUkZXQzFPTFRaR0lpQjBjbUZ1YzJadmNtMDlJblJ5WVc1emJHRjBaU2d5T1RjNExEQXBJaTgrUEhWelpTQmtZWFJoTFdNOUlqSXdJaUI0YkdsdWF6cG9jbVZtUFNJalRVcFlMVEl0VkVWWUxVNHRNakFpSUhSeVlXNXpabTl5YlQwaWRISmhibk5zWVhSbEtETTBOemdzTUNraUx6NDhkWE5sSUdSaGRHRXRZejBpTmpJaUlIaHNhVzVyT21oeVpXWTlJaU5OU2xndE1pMVVSVmd0VGkwMk1pSWdkSEpoYm5ObWIzSnRQU0owY21GdWMyeGhkR1VvTXpjeU9Dd3dLU0l2UGp4MWMyVWdaR0YwWVMxalBTSTJOU0lnZUd4cGJtczZhSEpsWmowaUkwMUtXQzB5TFZSRldDMU9MVFkxSWlCMGNtRnVjMlp2Y20wOUluUnlZVzV6YkdGMFpTZzBNamcwTERBcElpOCtQSFZ6WlNCa1lYUmhMV005SWpJd0lpQjRiR2x1YXpwb2NtVm1QU0lqVFVwWUxUSXRWRVZZTFU0dE1qQWlJSFJ5WVc1elptOXliVDBpZEhKaGJuTnNZWFJsS0RRM01qZ3NNQ2tpTHo0OGRYTmxJR1JoZEdFdFl6MGlOallpSUhoc2FXNXJPbWh5WldZOUlpTk5TbGd0TWkxVVJWZ3RUaTAyTmlJZ2RISmhibk5tYjNKdFBTSjBjbUZ1YzJ4aGRHVW9ORGszT0N3d0tTSXZQangxYzJVZ1pHRjBZUzFqUFNJMk9TSWdlR3hwYm1zNmFISmxaajBpSTAxS1dDMHlMVlJGV0MxT0xUWTVJaUIwY21GdWMyWnZjbTA5SW5SeVlXNXpiR0YwWlNnMU1qZzBMREFwSWk4K1BIVnpaU0JrWVhSaExXTTlJamM0SWlCNGJHbHVhenBvY21WbVBTSWpUVXBZTFRJdFZFVllMVTR0TnpnaUlIUnlZVzV6Wm05eWJUMGlkSEpoYm5Oc1lYUmxLRFUxTmpJc01Da2lMejQ4ZFhObElHUmhkR0V0WXowaU5qVWlJSGhzYVc1ck9taHlaV1k5SWlOTlNsZ3RNaTFVUlZndFRpMDJOU0lnZEhKaGJuTm1iM0p0UFNKMGNtRnVjMnhoZEdVb05qQTVNQ3d3S1NJdlBqeDFjMlVnWkdGMFlTMWpQU0kyTkNJZ2VHeHBibXM2YUhKbFpqMGlJMDFLV0MweUxWUkZXQzFPTFRZMElpQjBjbUZ1YzJadmNtMDlJblJ5WVc1emJHRjBaU2cyTlRNMExEQXBJaTgrUEhWelpTQmtZWFJoTFdNOUlqSXdJaUI0YkdsdWF6cG9jbVZtUFNJalRVcFlMVEl0VkVWWUxVNHRNakFpSUhSeVlXNXpabTl5YlQwaWRISmhibk5zWVhSbEtEY3dPVEFzTUNraUx6NDhkWE5sSUdSaGRHRXRZejBpTmpZaUlIaHNhVzVyT21oeVpXWTlJaU5OU2xndE1pMVVSVmd0VGkwMk5pSWdkSEpoYm5ObWIzSnRQU0owY21GdWMyeGhkR1VvTnpNME1Dd3dLU0l2UGp4MWMyVWdaR0YwWVMxalBTSTJSaUlnZUd4cGJtczZhSEpsWmowaUkwMUtXQzB5TFZSRldDMU9MVFpHSWlCMGNtRnVjMlp2Y20wOUluUnlZVzV6YkdGMFpTZzNOalEyTERBcElpOCtQSFZ6WlNCa1lYUmhMV005SWpjeUlpQjRiR2x1YXpwb2NtVm1QU0lqVFVwWUxUSXRWRVZZTFU0dE56SWlJSFJ5WVc1elptOXliVDBpZEhKaGJuTnNZWFJsS0RneE5EWXNNQ2tpTHo0OGRYTmxJR1JoZEdFdFl6MGlNakFpSUhoc2FXNXJPbWh5WldZOUlpTk5TbGd0TWkxVVJWZ3RUaTB5TUNJZ2RISmhibk5tYjNKdFBTSjBjbUZ1YzJ4aGRHVW9PRFV6T0N3d0tTSXZQangxYzJVZ1pHRjBZUzFqUFNJMk1TSWdlR3hwYm1zNmFISmxaajBpSTAxS1dDMHlMVlJGV0MxT0xUWXhJaUIwY21GdWMyWnZjbTA5SW5SeVlXNXpiR0YwWlNnNE56ZzRMREFwSWk4K1BIVnpaU0JrWVhSaExXTTlJalpESWlCNGJHbHVhenBvY21WbVBTSWpUVXBZTFRJdFZFVllMVTR0TmtNaUlIUnlZVzV6Wm05eWJUMGlkSEpoYm5Oc1lYUmxLRGt5T0Rnc01Da2lMejQ4ZFhObElHUmhkR0V0WXowaU5rTWlJSGhzYVc1ck9taHlaV1k5SWlOTlNsZ3RNaTFVUlZndFRpMDJReUlnZEhKaGJuTm1iM0p0UFNKMGNtRnVjMnhoZEdVb09UVTJOaXd3S1NJdlBqeDFjMlVnWkdGMFlTMWpQU0l5TUNJZ2VHeHBibXM2YUhKbFpqMGlJMDFLV0MweUxWUkZXQzFPTFRJd0lpQjBjbUZ1YzJadmNtMDlJblJ5WVc1emJHRjBaU2c1T0RRMExEQXBJaTgrUEhWelpTQmtZWFJoTFdNOUlqY3pJaUI0YkdsdWF6cG9jbVZtUFNJalRVcFlMVEl0VkVWWUxVNHROek1pSUhSeVlXNXpabTl5YlQwaWRISmhibk5zWVhSbEtERXdNRGswTERBcElpOCtQSFZ6WlNCa1lYUmhMV005SWpjMElpQjRiR2x1YXpwb2NtVm1QU0lqVFVwWUxUSXRWRVZZTFU0dE56UWlJSFJ5WVc1elptOXliVDBpZEhKaGJuTnNZWFJsS0RFd05EZzRMREFwSWk4K1BIVnpaU0JrWVhSaExXTTlJall4SWlCNGJHbHVhenBvY21WbVBTSWpUVXBZTFRJdFZFVllMVTR0TmpFaUlIUnlZVzV6Wm05eWJUMGlkSEpoYm5Oc1lYUmxLREV3T0RjM0xEQXBJaTgrUEhWelpTQmtZWFJoTFdNOUlqYzBJaUI0YkdsdWF6cG9jbVZtUFNJalRVcFlMVEl0VkVWWUxVNHROelFpSUhSeVlXNXpabTl5YlQwaWRISmhibk5zWVhSbEtERXhNemMzTERBcElpOCtQSFZ6WlNCa1lYUmhMV005SWpZMUlpQjRiR2x1YXpwb2NtVm1QU0lqVFVwWUxUSXRWRVZZTFU0dE5qVWlJSFJ5WVc1elptOXliVDBpZEhKaGJuTnNZWFJsS0RFeE56WTJMREFwSWk4K1BIVnpaU0JrWVhSaExXTTlJamN6SWlCNGJHbHVhenBvY21WbVBTSWpUVXBZTFRJdFZFVllMVTR0TnpNaUlIUnlZVzV6Wm05eWJUMGlkSEpoYm5Oc1lYUmxLREV5TWpFd0xEQXBJaTgrUEhWelpTQmtZWFJoTFdNOUlqSXdJaUI0YkdsdWF6cG9jbVZtUFNJalRVcFlMVEl0VkVWWUxVNHRNakFpSUhSeVlXNXpabTl5YlQwaWRISmhibk5zWVhSbEtERXlOakEwTERBcElpOCtQSFZ6WlNCa1lYUmhMV005SWpjeklpQjRiR2x1YXpwb2NtVm1QU0lqVFVwWUxUSXRWRVZZTFU0dE56TWlJSFJ5WVc1elptOXliVDBpZEhKaGJuTnNZWFJsS0RFeU9EVTBMREFwSWk4K1BIVnpaU0JrWVhSaExXTTlJakpESWlCNGJHbHVhenBvY21WbVBTSWpUVXBZTFRJdFZFVllMVTR0TWtNaUlIUnlZVzV6Wm05eWJUMGlkSEpoYm5Oc1lYUmxLREV6TWpRNExEQXBJaTgrUEhWelpTQmtZWFJoTFdNOUlqSXdJaUI0YkdsdWF6cG9jbVZtUFNJalRVcFlMVEl0VkVWWUxVNHRNakFpSUhSeVlXNXpabTl5YlQwaWRISmhibk5zWVhSbEtERXpOVEkyTERBcElpOCtQSFZ6WlNCa1lYUmhMV005SWpZNUlpQjRiR2x1YXpwb2NtVm1QU0lqVFVwWUxUSXRWRVZZTFU0dE5qa2lJSFJ5WVc1elptOXliVDBpZEhKaGJuTnNZWFJsS0RFek56YzJMREFwSWk4K1BIVnpaU0JrWVhSaExXTTlJakpGSWlCNGJHbHVhenBvY21WbVBTSWpUVXBZTFRJdFZFVllMVTR0TWtVaUlIUnlZVzV6Wm05eWJUMGlkSEpoYm5Oc1lYUmxLREUwTURVMExEQXBJaTgrUEhWelpTQmtZWFJoTFdNOUlqWTFJaUI0YkdsdWF6cG9jbVZtUFNJalRVcFlMVEl0VkVWWUxVNHROalVpSUhSeVlXNXpabTl5YlQwaWRISmhibk5zWVhSbEtERTBNek15TERBcElpOCtQSFZ6WlNCa1lYUmhMV005SWpKRklpQjRiR2x1YXpwb2NtVm1QU0lqVFVwWUxUSXRWRVZZTFU0dE1rVWlJSFJ5WVc1elptOXliVDBpZEhKaGJuTnNZWFJsS0RFME56YzJMREFwSWk4K1BIVnpaU0JrWVhSaExXTTlJakpESWlCNGJHbHVhenBvY21WbVBTSWpUVXBZTFRJdFZFVllMVTR0TWtNaUlIUnlZVzV6Wm05eWJUMGlkSEpoYm5Oc1lYUmxLREUxTURVMExEQXBJaTgrUEhWelpTQmtZWFJoTFdNOUlrRXdJaUI0YkdsdWF6cG9jbVZtUFNJalRVcFlMVEl0VkVWWUxVNHRRVEFpSUhSeVlXNXpabTl5YlQwaWRISmhibk5zWVhSbEtERTFNek15TERBcElpOCtQQzluUGp4bklHUmhkR0V0Ylcxc0xXNXZaR1U5SW0xemRXSWlJSFJ5WVc1elptOXliVDBpZEhKaGJuTnNZWFJsS0RFMk5UZzVMallzTUNraVBqeG5JR1JoZEdFdGJXMXNMVzV2WkdVOUltMXBJajQ4ZFhObElHUmhkR0V0WXowaU1VUTNNRVVpSUhoc2FXNXJPbWh5WldZOUlpTk5TbGd0TWkxVVJWZ3RTUzB4UkRjd1JTSXZQand2Wno0OFp5QmtZWFJoTFcxdGJDMXViMlJsUFNKdGJpSWdkSEpoYm5ObWIzSnRQU0owY21GdWMyeGhkR1VvTmpBMExDMHhOVEFwSUhOallXeGxLREF1TnpBM0tTSStQSFZ6WlNCa1lYUmhMV005SWpNeElpQjRiR2x1YXpwb2NtVm1QU0lqVFVwWUxUSXRWRVZZTFU0dE16RWlMejQ4TDJjK1BDOW5QanhuSUdSaGRHRXRiVzFzTFc1dlpHVTlJbTF2SWlCMGNtRnVjMlp2Y20wOUluUnlZVzV6YkdGMFpTZ3hOemczTkM0NUxEQXBJajQ4ZFhObElHUmhkR0V0WXowaU0wUWlJSGhzYVc1ck9taHlaV1k5SWlOTlNsZ3RNaTFVUlZndFRpMHpSQ0l2UGp3dlp6NDhaeUJrWVhSaExXMXRiQzF1YjJSbFBTSnRjM1ZpSWlCMGNtRnVjMlp2Y20wOUluUnlZVzV6YkdGMFpTZ3hPRGt6TUM0M0xEQXBJajQ4WnlCa1lYUmhMVzF0YkMxdWIyUmxQU0pVWlZoQmRHOXRJaUJrWVhSaExXMXFlQzEwWlhoamJHRnpjejBpVDFKRUlqNDhaeUJrWVhSaExXMXRiQzF1YjJSbFBTSnRiM1psY2lJK1BHY2daR0YwWVMxdGJXd3RibTlrWlQwaWJXa2lQangxYzJVZ1pHRjBZUzFqUFNJeFJEY3dSU0lnZUd4cGJtczZhSEpsWmowaUkwMUtXQzB5TFZSRldDMUpMVEZFTnpCRklpOCtQQzluUGp4bklHUmhkR0V0Ylcxc0xXNXZaR1U5SW0xdklpQjBjbUZ1YzJadmNtMDlJblJ5WVc1emJHRjBaU2d5T0RVdU5Td3hOaWtnZEhKaGJuTnNZWFJsS0MweU5UQWdNQ2tpUGp4MWMyVWdaR0YwWVMxalBTSTFSU0lnZUd4cGJtczZhSEpsWmowaUkwMUtXQzB5TFZSRldDMU9MVFZGSWk4K1BDOW5Qand2Wno0OEwyYytQR2NnWkdGMFlTMXRiV3d0Ym05a1pUMGliVzRpSUhSeVlXNXpabTl5YlQwaWRISmhibk5zWVhSbEtEWXdOQ3d0TVRVd0tTQnpZMkZzWlNnd0xqY3dOeWtpUGp4MWMyVWdaR0YwWVMxalBTSXpNU0lnZUd4cGJtczZhSEpsWmowaUkwMUtXQzB5TFZSRldDMU9MVE14SWk4K1BDOW5Qand2Wno0OFp5QmtZWFJoTFcxdGJDMXViMlJsUFNKdGRHVjRkQ0lnZEhKaGJuTm1iM0p0UFNKMGNtRnVjMnhoZEdVb01UazVNemd1TWl3d0tTSStQSFZ6WlNCa1lYUmhMV005SWpZMklpQjRiR2x1YXpwb2NtVm1QU0lqVFVwWUxUSXRWRVZZTFU0dE5qWWlMejQ4ZFhObElHUmhkR0V0WXowaU5rWWlJSGhzYVc1ck9taHlaV1k5SWlOTlNsZ3RNaTFVUlZndFRpMDJSaUlnZEhKaGJuTm1iM0p0UFNKMGNtRnVjMnhoZEdVb016QTJMREFwSWk4K1BIVnpaU0JrWVhSaExXTTlJamN5SWlCNGJHbHVhenBvY21WbVBTSWpUVXBZTFRJdFZFVllMVTR0TnpJaUlIUnlZVzV6Wm05eWJUMGlkSEpoYm5Oc1lYUmxLRGd3Tml3d0tTSXZQangxYzJVZ1pHRjBZUzFqUFNJeU1DSWdlR3hwYm1zNmFISmxaajBpSTAxS1dDMHlMVlJGV0MxT0xUSXdJaUIwY21GdWMyWnZjbTA5SW5SeVlXNXpiR0YwWlNneE1UazRMREFwSWk4K1BIVnpaU0JrWVhSaExXTTlJall4SWlCNGJHbHVhenBvY21WbVBTSWpUVXBZTFRJdFZFVllMVTR0TmpFaUlIUnlZVzV6Wm05eWJUMGlkSEpoYm5Oc1lYUmxLREUwTkRnc01Da2lMejQ4ZFhObElHUmhkR0V0WXowaU5rTWlJSGhzYVc1ck9taHlaV1k5SWlOTlNsZ3RNaTFVUlZndFRpMDJReUlnZEhKaGJuTm1iM0p0UFNKMGNtRnVjMnhoZEdVb01UazBPQ3d3S1NJdlBqeDFjMlVnWkdGMFlTMWpQU0kyUXlJZ2VHeHBibXM2YUhKbFpqMGlJMDFLV0MweUxWUkZXQzFPTFRaRElpQjBjbUZ1YzJadmNtMDlJblJ5WVc1emJHRjBaU2d5TWpJMkxEQXBJaTgrUEM5blBqeG5JR1JoZEdFdGJXMXNMVzV2WkdVOUltMXBJaUIwY21GdWMyWnZjbTA5SW5SeVlXNXpiR0YwWlNneU1qUTBNaTR5TERBcElqNDhkWE5sSUdSaGRHRXRZejBpTVVRME5EUWlJSGhzYVc1ck9taHlaV1k5SWlOTlNsZ3RNaTFVUlZndFNTMHhSRFEwTkNJdlBqd3ZaejQ4WnlCa1lYUmhMVzF0YkMxdWIyUmxQU0p0YnlJZ2RISmhibk5tYjNKdFBTSjBjbUZ1YzJ4aGRHVW9Nak15TXpNdU1pd3dLU0krUEhWelpTQmtZWFJoTFdNOUlqSkRJaUI0YkdsdWF6cG9jbVZtUFNJalRVcFlMVEl0VkVWWUxVNHRNa01pTHo0OEwyYytQR2NnWkdGMFlTMXRiV3d0Ym05a1pUMGlWR1ZZUVhSdmJTSWdaR0YwWVMxdGFuZ3RkR1Y0WTJ4aGMzTTlJazlTUkNJZ2RISmhibk5tYjNKdFBTSjBjbUZ1YzJ4aGRHVW9Nak0yTnpjdU9Td3dLU0krUEdjZ1pHRjBZUzF0Yld3dGJtOWtaVDBpYlc5MlpYSWlQanhuSUdSaGRHRXRiVzFzTFc1dlpHVTlJbTFwSWo0OGRYTmxJR1JoZEdFdFl6MGlNVVEwTkRRaUlIaHNhVzVyT21oeVpXWTlJaU5OU2xndE1pMVVSVmd0U1MweFJEUTBOQ0l2UGp3dlp6NDhaeUJrWVhSaExXMXRiQzF1YjJSbFBTSnRieUlnZEhKaGJuTm1iM0p0UFNKMGNtRnVjMnhoZEdVb05EYzRMamdzTWpjNEtTQjBjbUZ1YzJ4aGRHVW9MVEkxTUNBd0tTSStQSFZ6WlNCa1lYUmhMV005SWpWRklpQjRiR2x1YXpwb2NtVm1QU0lqVFVwWUxUSXRWRVZZTFU0dE5VVWlMejQ4TDJjK1BDOW5Qand2Wno0OFp5QmtZWFJoTFcxdGJDMXViMlJsUFNKdGJ5SWdkSEpoYm5ObWIzSnRQU0owY21GdWMyeGhkR1VvTWpRM05EWXVOeXd3S1NJK1BIVnpaU0JrWVhSaExXTTlJakl5TURnaUlIaHNhVzVyT21oeVpXWTlJaU5OU2xndE1pMVVSVmd0VGkweU1qQTRJaTgrUEM5blBqeG5JR1JoZEdFdGJXMXNMVzV2WkdVOUlsUmxXRUYwYjIwaUlHUmhkR0V0YldwNExYUmxlR05zWVhOelBTSlBVa1FpSUhSeVlXNXpabTl5YlQwaWRISmhibk5zWVhSbEtESTFOamt4TGpRc01Da2lQanhuSUdSaGRHRXRiVzFzTFc1dlpHVTlJbTFwSWo0OGRYTmxJR1JoZEdFdFl6MGlNVVEwTVRBaUlIaHNhVzVyT21oeVpXWTlJaU5OU2xndE1pMVVSVmd0UWkweFJEUXhNQ0l2UGp3dlp6NDhMMmMrUEM5blBqd3ZaejQ4TDNOMlp6ND0iLAoJIlJlYWxWaWV3U2l6ZUpzb24iIDogIntcImhlaWdodFwiOjQ0Ni40Mjg1NjU5NzkwMDM5LFwid2lkdGhcIjo5MTc4LjU3MTE2Njk5MjE4OH0iCn0K"/>
    </extobj>
    <extobj name="2384804F-3998-4D57-9195-F3826E402611-27">
      <extobjdata type="2384804F-3998-4D57-9195-F3826E402611" data="ewoJIkltZ1NldHRpbmdKc29uIiA6ICJ7XCJoZWlnaHRcIjoyMy4yMTQyODU3MTQyODU3MSxcIndpZHRoXCI6MjE1LjE3ODU3MTQyODU3MTQyfSIsCgkiTGF0ZXgiIDogImlmIFxccXVhZFxcc2lnbWFfMVxcc2lnbWFfMlFfMihzKSBcXGdlcSBcXGhhdHtcXHNpZ21hfV8xIFxcaGF0e1xcc2lnbWF9XzJcXGhhdHtRfV8yKHMpIiwKCSJMYXRleEltZ0Jhc2U2NCIgOiAiUEhOMlp5QjRiV3h1Y3owaWFIUjBjRG92TDNkM2R5NTNNeTV2Y21jdk1qQXdNQzl6ZG1jaUlIZHBaSFJvUFNJeU55NDJNbVY0SWlCb1pXbG5hSFE5SWpJdU9Ua3haWGdpSUhKdmJHVTlJbWx0WnlJZ1ptOWpkWE5oWW14bFBTSm1ZV3h6WlNJZ2RtbGxkMEp2ZUQwaU1DQXRNVEEzTWlBeE1qSXdOeTQ1SURFek1qSWlJSGh0Ykc1ek9uaHNhVzVyUFNKb2RIUndPaTh2ZDNkM0xuY3pMbTl5Wnk4eE9UazVMM2hzYVc1cklpQmhjbWxoTFdocFpHUmxiajBpZEhKMVpTSWdjM1I1YkdVOUluWmxjblJwWTJGc0xXRnNhV2R1T2lBdE1DNDFOalpsZURzZ2JXRjRMWGRwWkhSb09pQTVPQ1U3SWo0OFpHVm1jejQ4Y0dGMGFDQnBaRDBpVFVwWUxURTFMVlJGV0MxSkxURkVORFUySWlCa1BTSk5NVGcwSURZd01GRXhPRFFnTmpJMElESXdNeUEyTkRKVU1qUTNJRFkyTVZFeU5qVWdOall4SURJM055QTJORGxVTWprd0lEWXhPVkV5T1RBZ05UazJJREkzTUNBMU56ZFVNakkySURVMU4xRXlNVEVnTlRVM0lERTVPQ0ExTmpkVU1UZzBJRFl3TUZwTk1qRWdNamczVVRJeElESTVOU0F6TUNBek1UaFVOVFFnTXpZNVZEazRJRFF5TUZReE5UZ2dORFF5VVRFNU55QTBORElnTWpJeklEUXhPVlF5TlRBZ016VTNVVEkxTUNBek5EQWdNak0ySURNd01WUXhPVFlnTVRrMlZERTFOQ0E0TTFFeE5Ea2dOakVnTVRRNUlEVXhVVEUwT1NBeU5pQXhOallnTWpaUk1UYzFJREkySURFNE5TQXlPVlF5TURnZ05ETlVNak0xSURjNFZESTJNQ0F4TXpkUk1qWXpJREUwT1NBeU5qVWdNVFV4VkRJNE1pQXhOVE5STXpBeUlERTFNeUF6TURJZ01UUXpVVE13TWlBeE16VWdNamt6SURFeE1sUXlOamdnTmpGVU1qSXpJREV4VkRFMk1TQXRNVEZSTVRJNUlDMHhNU0F4TURJZ01UQlVOelFnTnpSUk56UWdPVEVnTnprZ01UQTJWREV5TWlBeU1qQlJNVFl3SURNeU1TQXhOallnTXpReFZERTNNeUF6T0RCUk1UY3pJRFF3TkNBeE5UWWdOREEwU0RFMU5GRXhNalFnTkRBMElEazVJRE0zTVZRMk1TQXlPRGRSTmpBZ01qZzJJRFU1SURJNE5GUTFPQ0F5T0RGVU5UWWdNamM1VkRVeklESTNPRlEwT1NBeU56aFVOREVnTWpjNFNESTNVVEl4SURJNE5DQXlNU0F5T0RkYUlpOCtQSEJoZEdnZ2FXUTlJazFLV0MweE5TMVVSVmd0U1MweFJEUTFNeUlnWkQwaVRURXhPQ0F0TVRZeVVURXlNQ0F0TVRZeUlERXlOQ0F0TVRZMFZERXpOU0F0TVRZM1ZERTBOeUF0TVRZNFVURTJNQ0F0TVRZNElERTNNU0F0TVRVMVZERTROeUF0TVRJMlVURTVOeUF0T1RrZ01qSXhJREkzVkRJMk55QXlOamRVTWpnNUlETTRNbFl6T0RWSU1qUXlVVEU1TlNBek9EVWdNVGt5SURNNE4xRXhPRGdnTXprd0lERTRPQ0F6T1RkTU1UazFJRFF5TlZFeE9UY2dORE13SURJd015QTBNekJVTWpVd0lEUXpNVkV5T1RnZ05ETXhJREk1T0NBME16SlJNams0SURRek5DQXpNRGNnTkRneVZETXhPU0ExTkRCUk16VTJJRGN3TlNBME5qVWdOekExVVRVd01pQTNNRE1nTlRJMklEWTRNMVExTlRBZ05qTXdVVFUxTUNBMU9UUWdOVEk1SURVM09GUTBPRGNnTlRZeFVUUTBNeUExTmpFZ05EUXpJRFl3TTFFME5ETWdOakl5SURRMU5DQTJNelpVTkRjNElEWTFOMHcwT0RjZ05qWXlVVFEzTVNBMk5qZ2dORFUzSURZMk9GRTBORFVnTmpZNElEUXpOQ0EyTlRoVU5ERTVJRFl6TUZFME1USWdOakF4SURRd015QTFOVEpVTXpnM0lEUTJPVlF6T0RBZ05ETXpVVE00TUNBME16RWdORE0xSURRek1WRTBPREFnTkRNeElEUTROeUEwTXpCVU5EazRJRFF5TkZFME9Ua2dOREl3SURRNU5pQTBNRGRVTkRreElETTVNVkUwT0RrZ016ZzJJRFE0TWlBek9EWlVOREk0SURNNE5VZ3pOekpNTXpRNUlESTJNMUV6TURFZ01UVWdNamd5SUMwME4xRXlOVFVnTFRFek1pQXlNVElnTFRFM00xRXhOelVnTFRJd05TQXhNemtnTFRJd05WRXhNRGNnTFRJd05TQTRNU0F0TVRnMlZEVTFJQzB4TXpKUk5UVWdMVGsxSURjMklDMDNPRlF4TVRnZ0xUWXhVVEUyTWlBdE5qRWdNVFl5SUMweE1ETlJNVFl5SUMweE1qSWdNVFV4SUMweE16WlVNVEkzSUMweE5UZE1NVEU0SUMweE5qSmFJaTgrUEhCaGRHZ2dhV1E5SWsxS1dDMHhOUzFVUlZndFNTMHhSRGN3UlNJZ1pEMGlUVEU0TkNBdE1URlJNVEUySUMweE1TQTNOQ0F6TkZRek1TQXhORGRSTXpFZ01qUTNJREV3TkNBek16TlVNamMwSURRek1GRXlOelVnTkRNeElEUXhOQ0EwTXpGSU5UVXlVVFUxTXlBME16QWdOVFUxSURReU9WUTFOVGtnTkRJM1ZEVTJNaUEwTWpWVU5UWTFJRFF5TWxRMU5qY2dOREl3VkRVMk9TQTBNVFpVTlRjd0lEUXhNbFExTnpFZ05EQTNWRFUzTWlBME1ERlJOVGN5SURNMU55QTFNRGNnTXpVM1VUVXdNQ0F6TlRjZ05Ea3dJRE0xTjFRME56WWdNelU0U0RReE5rdzBNakVnTXpRNFVUUXpPU0F6TVRBZ05ETTVJREkyTTFFME16a2dNVFV6SURNMU9TQTNNVlF4T0RRZ0xURXhXazB6TmpFZ01qYzRVVE0yTVNBek5UZ2dNamMySURNMU9GRXhOVElnTXpVNElERXhOU0F4T0RSUk1URTBJREU0TUNBeE1UUWdNVGM0VVRFd05pQXhOREVnTVRBMklERXhOMUV4TURZZ05qY2dNVE14SURRM1ZERTRPQ0F5TmxFeU5ESWdNallnTWpnM0lEY3pVVE14TmlBeE1ETWdNek0wSURFMU0xUXpOVFlnTWpNelZETTJNU0F5TnpoYUlpOCtQSEJoZEdnZ2FXUTlJazFLV0MweE5TMVVSVmd0VGkwek1TSWdaRDBpVFRJeE15QTFOemhNTWpBd0lEVTNNMUV4T0RZZ05UWTRJREUyTUNBMU5qTlVNVEF5SURVMU5rZzRNMVkyTURKSU1UQXlVVEUwT1NBMk1EUWdNVGc1SURZeE4xUXlORFVnTmpReFZESTNNeUEyTmpOUk1qYzFJRFkyTmlBeU9EVWdOalkyVVRJNU5DQTJOallnTXpBeUlEWTJNRll6TmpGTU16QXpJRFl4VVRNeE1DQTFOQ0F6TVRVZ05USlVNek01SURRNFZEUXdNU0EwTmtnME1qZFdNRWcwTVRaUk16azFJRE1nTWpVM0lETlJNVEl4SURNZ01UQXdJREJJT0RoV05EWklNVEUwVVRFek5pQTBOaUF4TlRJZ05EWlVNVGMzSURRM1ZERTVNeUExTUZReU1ERWdOVEpVTWpBM0lEVTNWREl4TXlBMk1WWTFOemhhSWk4K1BIQmhkR2dnYVdROUlrMUtXQzB4TlMxVVJWZ3RUaTB6TWlJZ1pEMGlUVEV3T1NBME1qbFJPRElnTkRJNUlEWTJJRFEwTjFRMU1DQTBPVEZSTlRBZ05UWXlJREV3TXlBMk1UUlVNak0xSURZMk5sRXpNallnTmpZMklETTROeUEyTVRCVU5EUTVJRFEyTlZFME5Ea2dOREl5SURReU9TQXpPRE5VTXpneElETXhOVlF6TURFZ01qUXhVVEkyTlNBeU1UQWdNakF4SURFME9Vd3hORElnT1ROTU1qRTRJRGt5VVRNM05TQTVNaUF6T0RVZ09UZFJNemt5SURrNUlEUXdPU0F4T0RaV01UZzVTRFEwT1ZZeE9EWlJORFE0SURFNE15QTBNellnT1RWVU5ESXhJRE5XTUVnMU1GWXhPVll6TVZFMU1DQXpPQ0ExTmlBME5sUTROaUE0TVZFeE1UVWdNVEV6SURFek5pQXhNemRSTVRRMUlERTBOeUF4TnpBZ01UYzBWREl3TkNBeU1URlVNak16SURJME5GUXlOakVnTWpjNFZESTROQ0F6TURoVU16QTFJRE0wTUZRek1qQWdNelk1VkRNek15QTBNREZVTXpRd0lEUXpNVlF6TkRNZ05EWTBVVE0wTXlBMU1qY2dNekE1SURVM00xUXlNVElnTmpFNVVURTNPU0EyTVRrZ01UVTBJRFl3TWxReE1Ua2dOVFk1VkRFd09TQTFOVEJSTVRBNUlEVTBPU0F4TVRRZ05UUTVVVEV6TWlBMU5Ea2dNVFV4SURVek5WUXhOekFnTkRnNVVURTNNQ0EwTmpRZ01UVTBJRFEwTjFReE1Ea2dOREk1V2lJdlBqeHdZWFJvSUdsa1BTSk5TbGd0TVRVdFZFVllMVWt0TVVRME5EUWlJR1E5SWswek9Ua2dMVGd3VVRNNU9TQXRORGNnTkRBd0lDMHpNRlEwTURJZ0xURXhWaTAzVERNNE55QXRNVEZSTXpReElDMHlNaUF6TURNZ0xUSXlVVEl3T0NBdE1qSWdNVE00SURNMVZEVXhJREl3TVZFMU1DQXlNRGtnTlRBZ01qUTBVVFV3SURNME5pQTVPQ0EwTXpoVU1qSTNJRFl3TVZFek5URWdOekEwSURRM05pQTNNRFJSTlRFMElEY3dOQ0ExTWpRZ056QXpVVFl5TVNBMk9Ea2dOamd3SURZeE4xUTNOREFnTkRNMVVUYzBNQ0F5TlRVZ05Ua3lJREV3TjFFMU1qa2dORGNnTkRZeElERTJURFEwTkNBNFZqTlJORFEwSURJZ05EUTVJQzB5TkZRME56QWdMVFkyVkRVeE5pQXRPREpSTlRVeElDMDRNaUExT0RNZ0xUWXdWRFl5TlNBdE0xRTJNekVnTVRFZ05qTTRJREV4VVRZME55QXhNU0EyTkRrZ01sRTJORGtnTFRZZ05qTTVJQzB6TkZRMk1URWdMVEV3TUZRMU5UY2dMVEUyTlZRME9ERWdMVEU1TkZFek9Ua2dMVEU1TkNBek9Ua2dMVGczVmkwNE1GcE5Oak0ySURRMk9GRTJNellnTlRJeklEWXlNU0ExTmpSVU5UZ3dJRFl5TlZRMU16QWdOalUxVkRRM055QTJOalZSTkRJNUlEWTJOU0F6TnprZ05qUXdVVEkzTnlBMU9URWdNakUxSURRMk5GUXhOVE1nTWpFMlVURTFNeUF4TVRBZ01qQTNJRFU1VVRJek1TQXpPQ0F5TXpZZ016aFdORFpSTWpNMklEZzJJREkyT1NBeE1qQlVNelEzSURFMU5WRXpOeklnTVRVMUlETTVNQ0F4TkRSVU5ERTNJREV4TkZRME1qa2dPREpVTkRNMUlEVTFURFEwT0NBMk5GRTFNVElnTVRBNElEVTFOeUF4T0RWVU5qRTVJRE16TkZRMk16WWdORFk0V2swek1UUWdNVGhSTXpZeUlERTRJRFF3TkNBek9VdzBNRE1nTkRsUk16azVJREV3TkNBek5qWWdNVEUxVVRNMU5DQXhNVGNnTXpRM0lERXhOMUV6TkRRZ01URTNJRE0wTVNBeE1UZFVNek0zSURFeE9GRXpNVGNnTVRFNElESTVOaUE1T0ZReU56UWdOVEpSTWpjMElERTRJRE14TkNBeE9Gb2lMejQ4Y0dGMGFDQnBaRDBpVFVwWUxURTFMVlJGV0MxT0xUSTRJaUJrUFNKTk9UUWdNalV3VVRrMElETXhPU0F4TURRZ016Z3hWREV5TnlBME9EaFVNVFkwSURVM05sUXlNRElnTmpRelZESTBOQ0EyT1RWVU1qYzNJRGN5T1ZRek1ESWdOelV3U0RNeE5VZ3pNVGxSTXpNeklEYzFNQ0F6TXpNZ056UXhVVE16TXlBM016Z2dNekUySURjeU1GUXlOelVnTmpZM1ZESXlOaUExT0RGVU1UZzBJRFEwTTFReE5qY2dNalV3VkRFNE5DQTFPRlF5TWpVZ0xUZ3hWREkzTkNBdE1UWTNWRE14TmlBdE1qSXdWRE16TXlBdE1qUXhVVE16TXlBdE1qVXdJRE14T0NBdE1qVXdTRE14TlVnek1ESk1NamMwSUMweU1qWlJNVGd3SUMweE5ERWdNVE0zSUMweE5GUTVOQ0F5TlRCYUlpOCtQSEJoZEdnZ2FXUTlJazFLV0MweE5TMVVSVmd0U1MweFJEUTJNQ0lnWkQwaVRURXpNU0F5T0RsUk1UTXhJRE15TVNBeE5EY2dNelUwVkRJd015QTBNVFZVTXpBd0lEUTBNbEV6TmpJZ05EUXlJRE01TUNBME1UVlVOREU1SURNMU5WRTBNVGtnTXpJeklEUXdNaUF6TURoVU16WTBJREk1TWxFek5URWdNamt5SURNME1DQXpNREJVTXpJNElETXlObEV6TWpnZ016UXlJRE16TnlBek5UUlVNelUwSURNM01sUXpOamNnTXpjNFVUTTJPQ0F6TnpnZ016WTRJRE0zT1ZFek5qZ2dNemd5SURNMk1TQXpPRGhVTXpNMklETTVPVlF5T1RjZ05EQTFVVEkwT1NBME1EVWdNakkzSURNM09WUXlNRFFnTXpJMlVUSXdOQ0F6TURFZ01qSXpJREk1TVZReU56Z2dNamMwVkRNek1DQXlOVGxSTXprMklESXpNQ0F6T1RZZ01UWXpVVE01TmlBeE16VWdNemcxSURFd04xUXpOVElnTlRGVU1qZzVJRGRVTVRrMUlDMHhNRkV4TVRnZ0xURXdJRGcySURFNVZEVXpJRGczVVRVeklERXlOaUEzTkNBeE5ETlVNVEU0SURFMk1GRXhNek1nTVRZd0lERTBOaUF4TlRGVU1UWXdJREV5TUZFeE5qQWdPVFFnTVRReUlEYzJWREV4TVNBMU9GRXhNRGtnTlRjZ01UQTRJRFUzVkRFd055QTFOVkV4TURnZ05USWdNVEUxSURRM1ZERTBOaUF6TkZReU1ERWdNamRSTWpNM0lESTNJREkyTXlBek9GUXpNREVnTmpaVU16RTRJRGszVkRNeU15QXhNakpSTXpJeklERTFNQ0F6TURJZ01UWTBWREkxTkNBeE9ERlVNVGsxSURFNU5sUXhORGdnTWpNeFVURXpNU0F5TlRZZ01UTXhJREk0T1ZvaUx6NDhjR0YwYUNCcFpEMGlUVXBZTFRFMUxWUkZXQzFPTFRJNUlpQmtQU0pOTmpBZ056UTVURFkwSURjMU1GRTJPU0EzTlRBZ056UWdOelV3U0RnMlRERXhOQ0EzTWpaUk1qQTRJRFkwTVNBeU5URWdOVEUwVkRJNU5DQXlOVEJSTWprMElERTRNaUF5T0RRZ01URTVWREkyTVNBeE1sUXlNalFnTFRjMlZERTROaUF0TVRRelZERTBOU0F0TVRrMFZERXhNeUF0TWpJM1ZEa3dJQzB5TkRaUk9EY2dMVEkwT1NBNE5pQXRNalV3U0RjMFVUWTJJQzB5TlRBZ05qTWdMVEkxTUZRMU9DQXRNalEzVkRVMUlDMHlNemhSTlRZZ0xUSXpOeUEyTmlBdE1qSTFVVEl5TVNBdE5qUWdNakl4SURJMU1GUTJOaUEzTWpWUk5UWWdOek0zSURVMUlEY3pPRkUxTlNBM05EWWdOakFnTnpRNVdpSXZQanh3WVhSb0lHbGtQU0pOU2xndE1UVXRWRVZZTFU0dE1qSTJOU0lnWkQwaVRUZ3pJRFl4TmxFNE15QTJNalFnT0RrZ05qTXdWRGs1SURZek5sRXhNRGNnTmpNMklESTFNeUExTmpoVU5UUXpJRFF6TVZRMk9EY2dNell4VVRZNU5DQXpOVFlnTmprMElETTBObFEyT0RjZ016TXhVVFk0TlNBek1qa2dNemsxSURFNU1rd3hNRGNnTlRaSU1UQXhVVGd6SURVNElEZ3pJRGMyVVRneklEYzNJRGd6SURjNVVUZ3lJRGcySURrNElEazFVVEV4TnlBeE1EVWdNalE0SURFMk4xRXpNallnTWpBMElETTNPQ0F5TWpoTU5qSTJJRE0wTmt3ek5qQWdORGN5VVRJNU1TQTFNRFVnTWpBd0lEVTBPRkV4TVRJZ05UZzVJRGs0SURVNU4xUTRNeUEyTVRaYVRUZzBJQzB4TVRoUk9EUWdMVEV3T0NBNU9TQXRPVGhJTmpjNFVUWTVOQ0F0TVRBMElEWTVOQ0F0TVRFNFVUWTVOQ0F0TVRNd0lEWTNPU0F0TVRNNFNEazRVVGcwSUMweE16RWdPRFFnTFRFeE9Gb2lMejQ4Y0dGMGFDQnBaRDBpVFVwWUxURTFMVlJGV0MxT0xUVkZJaUJrUFNKTk1URXlJRFUyTUV3eU5Ea2dOamswVERJMU55QTJPRFpSTXpnM0lEVTJNaUF6T0RjZ05UWXdURE0yTVNBMU16RlJNelU1SURVek1pQXpNRE1nTlRneFRESTFNQ0EyTWpkTU1UazFJRFU0TUZFeE9ESWdOVFk1SURFMk9TQTFOVGRVTVRRNElEVXpPRXd4TkRBZ05UTXlVVEV6T0NBMU16QWdNVEkxSURVME5rd3hNVElnTlRZd1dpSXZQand2WkdWbWN6NDhaeUJ6ZEhKdmEyVTlJbU4xY25KbGJuUkRiMnh2Y2lJZ1ptbHNiRDBpWTNWeWNtVnVkRU52Ykc5eUlpQnpkSEp2YTJVdGQybGtkR2c5SWpBaUlIUnlZVzV6Wm05eWJUMGljMk5oYkdVb01Td3RNU2tpUGp4bklHUmhkR0V0Ylcxc0xXNXZaR1U5SW0xaGRHZ2lQanhuSUdSaGRHRXRiVzFzTFc1dlpHVTlJbTFwSWo0OGRYTmxJR1JoZEdFdFl6MGlNVVEwTlRZaUlIaHNhVzVyT21oeVpXWTlJaU5OU2xndE1UVXRWRVZZTFVrdE1VUTBOVFlpTHo0OEwyYytQR2NnWkdGMFlTMXRiV3d0Ym05a1pUMGliV2tpSUhSeVlXNXpabTl5YlQwaWRISmhibk5zWVhSbEtETTBOU3d3S1NJK1BIVnpaU0JrWVhSaExXTTlJakZFTkRVeklpQjRiR2x1YXpwb2NtVm1QU0lqVFVwWUxURTFMVlJGV0MxSkxURkVORFV6SWk4K1BDOW5QanhuSUdSaGRHRXRiVzFzTFc1dlpHVTlJbTF6ZEhsc1pTSWdkSEpoYm5ObWIzSnRQU0owY21GdWMyeGhkR1VvT0RrMUxEQXBJajQ4WnlCa1lYUmhMVzF0YkMxdWIyUmxQU0p0YzNCaFkyVWlMejQ4TDJjK1BHY2daR0YwWVMxdGJXd3RibTlrWlQwaWJYTjFZaUlnZEhKaGJuTm1iM0p0UFNKMGNtRnVjMnhoZEdVb01UZzVOU3d3S1NJK1BHY2daR0YwWVMxdGJXd3RibTlrWlQwaWJXa2lQangxYzJVZ1pHRjBZUzFqUFNJeFJEY3dSU0lnZUd4cGJtczZhSEpsWmowaUkwMUtXQzB4TlMxVVJWZ3RTUzB4UkRjd1JTSXZQand2Wno0OFp5QmtZWFJoTFcxdGJDMXViMlJsUFNKdGJpSWdkSEpoYm5ObWIzSnRQU0owY21GdWMyeGhkR1VvTmpBMExDMHhOVEFwSUhOallXeGxLREF1TnpBM0tTSStQSFZ6WlNCa1lYUmhMV005SWpNeElpQjRiR2x1YXpwb2NtVm1QU0lqVFVwWUxURTFMVlJGV0MxT0xUTXhJaTgrUEM5blBqd3ZaejQ4WnlCa1lYUmhMVzF0YkMxdWIyUmxQU0p0YzNWaUlpQjBjbUZ1YzJadmNtMDlJblJ5WVc1emJHRjBaU2d5T1RBeUxqWXNNQ2tpUGp4bklHUmhkR0V0Ylcxc0xXNXZaR1U5SW0xcElqNDhkWE5sSUdSaGRHRXRZejBpTVVRM01FVWlJSGhzYVc1ck9taHlaV1k5SWlOTlNsZ3RNVFV0VkVWWUxVa3RNVVEzTUVVaUx6NDhMMmMrUEdjZ1pHRjBZUzF0Yld3dGJtOWtaVDBpYlc0aUlIUnlZVzV6Wm05eWJUMGlkSEpoYm5Oc1lYUmxLRFl3TkN3dE1UVXdLU0J6WTJGc1pTZ3dMamN3TnlraVBqeDFjMlVnWkdGMFlTMWpQU0l6TWlJZ2VHeHBibXM2YUhKbFpqMGlJMDFLV0MweE5TMVVSVmd0VGkwek1pSXZQand2Wno0OEwyYytQR2NnWkdGMFlTMXRiV3d0Ym05a1pUMGliWE4xWWlJZ2RISmhibk5tYjNKdFBTSjBjbUZ1YzJ4aGRHVW9Nemt4TUM0eExEQXBJajQ4WnlCa1lYUmhMVzF0YkMxdWIyUmxQU0p0YVNJK1BIVnpaU0JrWVhSaExXTTlJakZFTkRRMElpQjRiR2x1YXpwb2NtVm1QU0lqVFVwWUxURTFMVlJGV0MxSkxURkVORFEwSWk4K1BDOW5QanhuSUdSaGRHRXRiVzFzTFc1dlpHVTlJbTF1SWlCMGNtRnVjMlp2Y20wOUluUnlZVzV6YkdGMFpTZzRNalFzTFRFMU1Da2djMk5oYkdVb01DNDNNRGNwSWo0OGRYTmxJR1JoZEdFdFl6MGlNeklpSUhoc2FXNXJPbWh5WldZOUlpTk5TbGd0TVRVdFZFVllMVTR0TXpJaUx6NDhMMmMrUEM5blBqeG5JR1JoZEdFdGJXMXNMVzV2WkdVOUltMXZJaUIwY21GdWMyWnZjbTA5SW5SeVlXNXpiR0YwWlNnMU1UTTNMamNzTUNraVBqeDFjMlVnWkdGMFlTMWpQU0l5T0NJZ2VHeHBibXM2YUhKbFpqMGlJMDFLV0MweE5TMVVSVmd0VGkweU9DSXZQand2Wno0OFp5QmtZWFJoTFcxdGJDMXViMlJsUFNKdGFTSWdkSEpoYm5ObWIzSnRQU0owY21GdWMyeGhkR1VvTlRVeU5pNDNMREFwSWo0OGRYTmxJR1JoZEdFdFl6MGlNVVEwTmpBaUlIaHNhVzVyT21oeVpXWTlJaU5OU2xndE1UVXRWRVZZTFVrdE1VUTBOakFpTHo0OEwyYytQR2NnWkdGMFlTMXRiV3d0Ym05a1pUMGliVzhpSUhSeVlXNXpabTl5YlQwaWRISmhibk5zWVhSbEtEVTVPVFV1Tnl3d0tTSStQSFZ6WlNCa1lYUmhMV005SWpJNUlpQjRiR2x1YXpwb2NtVm1QU0lqVFVwWUxURTFMVlJGV0MxT0xUSTVJaTgrUEM5blBqeG5JR1JoZEdFdGJXMXNMVzV2WkdVOUltMXZJaUIwY21GdWMyWnZjbTA5SW5SeVlXNXpiR0YwWlNnMk5qWXlMalFzTUNraVBqeDFjMlVnWkdGMFlTMWpQU0l5TWpZMUlpQjRiR2x1YXpwb2NtVm1QU0lqVFVwWUxURTFMVlJGV0MxT0xUSXlOalVpTHo0OEwyYytQR2NnWkdGMFlTMXRiV3d0Ym05a1pUMGliWE4xWWlJZ2RISmhibk5tYjNKdFBTSjBjbUZ1YzJ4aGRHVW9OemN4T0M0eUxEQXBJajQ4WnlCa1lYUmhMVzF0YkMxdWIyUmxQU0pVWlZoQmRHOXRJaUJrWVhSaExXMXFlQzEwWlhoamJHRnpjejBpVDFKRUlqNDhaeUJrWVhSaExXMXRiQzF1YjJSbFBTSnRiM1psY2lJK1BHY2daR0YwWVMxdGJXd3RibTlrWlQwaWJXa2lQangxYzJVZ1pHRjBZUzFqUFNJeFJEY3dSU0lnZUd4cGJtczZhSEpsWmowaUkwMUtXQzB4TlMxVVJWZ3RTUzB4UkRjd1JTSXZQand2Wno0OFp5QmtZWFJoTFcxdGJDMXViMlJsUFNKdGJ5SWdkSEpoYm5ObWIzSnRQU0owY21GdWMyeGhkR1VvTWpnMUxqVXNNVFlwSUhSeVlXNXpiR0YwWlNndE1qVXdJREFwSWo0OGRYTmxJR1JoZEdFdFl6MGlOVVVpSUhoc2FXNXJPbWh5WldZOUlpTk5TbGd0TVRVdFZFVllMVTR0TlVVaUx6NDhMMmMrUEM5blBqd3ZaejQ4WnlCa1lYUmhMVzF0YkMxdWIyUmxQU0p0YmlJZ2RISmhibk5tYjNKdFBTSjBjbUZ1YzJ4aGRHVW9OakEwTEMweE5UQXBJSE5qWVd4bEtEQXVOekEzS1NJK1BIVnpaU0JrWVhSaExXTTlJak14SWlCNGJHbHVhenBvY21WbVBTSWpUVXBZTFRFMUxWUkZXQzFPTFRNeElpOCtQQzluUGp3dlp6NDhaeUJrWVhSaExXMXRiQzF1YjJSbFBTSnRjM1ZpSWlCMGNtRnVjMlp2Y20wOUluUnlZVzV6YkdGMFpTZzROekkxTGpnc01Da2lQanhuSUdSaGRHRXRiVzFzTFc1dlpHVTlJbFJsV0VGMGIyMGlJR1JoZEdFdGJXcDRMWFJsZUdOc1lYTnpQU0pQVWtRaVBqeG5JR1JoZEdFdGJXMXNMVzV2WkdVOUltMXZkbVZ5SWo0OFp5QmtZWFJoTFcxdGJDMXViMlJsUFNKdGFTSStQSFZ6WlNCa1lYUmhMV005SWpGRU56QkZJaUI0YkdsdWF6cG9jbVZtUFNJalRVcFlMVEUxTFZSRldDMUpMVEZFTnpCRklpOCtQQzluUGp4bklHUmhkR0V0Ylcxc0xXNXZaR1U5SW0xdklpQjBjbUZ1YzJadmNtMDlJblJ5WVc1emJHRjBaU2d5T0RVdU5Td3hOaWtnZEhKaGJuTnNZWFJsS0MweU5UQWdNQ2tpUGp4MWMyVWdaR0YwWVMxalBTSTFSU0lnZUd4cGJtczZhSEpsWmowaUkwMUtXQzB4TlMxVVJWZ3RUaTAxUlNJdlBqd3ZaejQ4TDJjK1BDOW5QanhuSUdSaGRHRXRiVzFzTFc1dlpHVTlJbTF1SWlCMGNtRnVjMlp2Y20wOUluUnlZVzV6YkdGMFpTZzJNRFFzTFRFMU1Da2djMk5oYkdVb01DNDNNRGNwSWo0OGRYTmxJR1JoZEdFdFl6MGlNeklpSUhoc2FXNXJPbWh5WldZOUlpTk5TbGd0TVRVdFZFVllMVTR0TXpJaUx6NDhMMmMrUEM5blBqeG5JR1JoZEdFdGJXMXNMVzV2WkdVOUltMXpkV0lpSUhSeVlXNXpabTl5YlQwaWRISmhibk5zWVhSbEtEazNNek11TXl3d0tTSStQR2NnWkdGMFlTMXRiV3d0Ym05a1pUMGlWR1ZZUVhSdmJTSWdaR0YwWVMxdGFuZ3RkR1Y0WTJ4aGMzTTlJazlTUkNJK1BHY2daR0YwWVMxdGJXd3RibTlrWlQwaWJXOTJaWElpUGp4bklHUmhkR0V0Ylcxc0xXNXZaR1U5SW0xcElqNDhkWE5sSUdSaGRHRXRZejBpTVVRME5EUWlJSGhzYVc1ck9taHlaV1k5SWlOTlNsZ3RNVFV0VkVWWUxVa3RNVVEwTkRRaUx6NDhMMmMrUEdjZ1pHRjBZUzF0Yld3dGJtOWtaVDBpYlc4aUlIUnlZVzV6Wm05eWJUMGlkSEpoYm5Oc1lYUmxLRFEzT0M0NExESTNPQ2tnZEhKaGJuTnNZWFJsS0MweU5UQWdNQ2tpUGp4MWMyVWdaR0YwWVMxalBTSTFSU0lnZUd4cGJtczZhSEpsWmowaUkwMUtXQzB4TlMxVVJWZ3RUaTAxUlNJdlBqd3ZaejQ4TDJjK1BDOW5QanhuSUdSaGRHRXRiVzFzTFc1dlpHVTlJbTF1SWlCMGNtRnVjMlp2Y20wOUluUnlZVzV6YkdGMFpTZzRNalFzTFRFMU1Da2djMk5oYkdVb01DNDNNRGNwSWo0OGRYTmxJR1JoZEdFdFl6MGlNeklpSUhoc2FXNXJPbWh5WldZOUlpTk5TbGd0TVRVdFZFVllMVTR0TXpJaUx6NDhMMmMrUEM5blBqeG5JR1JoZEdFdGJXMXNMVzV2WkdVOUltMXZJaUIwY21GdWMyWnZjbTA5SW5SeVlXNXpiR0YwWlNneE1EazJNQzQ1TERBcElqNDhkWE5sSUdSaGRHRXRZejBpTWpnaUlIaHNhVzVyT21oeVpXWTlJaU5OU2xndE1UVXRWRVZZTFU0dE1qZ2lMejQ4TDJjK1BHY2daR0YwWVMxdGJXd3RibTlrWlQwaWJXa2lJSFJ5WVc1elptOXliVDBpZEhKaGJuTnNZWFJsS0RFeE16UTVMamtzTUNraVBqeDFjMlVnWkdGMFlTMWpQU0l4UkRRMk1DSWdlR3hwYm1zNmFISmxaajBpSTAxS1dDMHhOUzFVUlZndFNTMHhSRFEyTUNJdlBqd3ZaejQ4WnlCa1lYUmhMVzF0YkMxdWIyUmxQU0p0YnlJZ2RISmhibk5tYjNKdFBTSjBjbUZ1YzJ4aGRHVW9NVEU0TVRndU9Td3dLU0krUEhWelpTQmtZWFJoTFdNOUlqSTVJaUI0YkdsdWF6cG9jbVZtUFNJalRVcFlMVEUxTFZSRldDMU9MVEk1SWk4K1BDOW5Qand2Wno0OEwyYytQQzl6ZG1jKyIsCgkiUmVhbFZpZXdTaXplSnNvbiIgOiAie1wiaGVpZ2h0XCI6NDY0LjI4NTY5NzkzNzAxMTcsXCJ3aWR0aFwiOjQzMDMuNTcxNDcyMTY3OTY5fSIKfQo="/>
    </extobj>
    <extobj name="2384804F-3998-4D57-9195-F3826E402611-28">
      <extobjdata type="2384804F-3998-4D57-9195-F3826E402611" data="ewoJIkltZ1NldHRpbmdKc29uIiA6ICJ7XCJoZWlnaHRcIjoyMy4yMTQyODU3MTQyODU3MSxcIndpZHRoXCI6MTgwLjM1NzE0Mjg1NzE0MjgzfSIsCgkiTGF0ZXgiIDogIlxcc2lnbWFfMVxcc2lnbWFfMlFfMihzKSAtIFxcaGF0e1xcc2lnbWF9XzEgXFxoYXR7XFxzaWdtYX1fMiBcXGhhdHtRfV8yKHMpIiwKCSJMYXRleEltZ0Jhc2U2NCIgOiAiUEhOMlp5QjRiV3h1Y3owaWFIUjBjRG92TDNkM2R5NTNNeTV2Y21jdk1qQXdNQzl6ZG1jaUlIZHBaSFJvUFNJeU15NHdPREZsZUNJZ2FHVnBaMmgwUFNJeUxqazVNV1Y0SWlCeWIyeGxQU0pwYldjaUlHWnZZM1Z6WVdKc1pUMGlabUZzYzJVaUlIWnBaWGRDYjNnOUlqQWdMVEV3TnpJZ01UQXlNREV1T0NBeE16SXlJaUI0Yld4dWN6cDRiR2x1YXowaWFIUjBjRG92TDNkM2R5NTNNeTV2Y21jdk1UazVPUzk0YkdsdWF5SWdZWEpwWVMxb2FXUmtaVzQ5SW5SeWRXVWlJSE4wZVd4bFBTSjJaWEowYVdOaGJDMWhiR2xuYmpvZ0xUQXVOVFkyWlhnN0lHMWhlQzEzYVdSMGFEb2dPVGdsT3lJK1BHUmxabk0rUEhCaGRHZ2dhV1E5SWsxS1dDMHlMVlJGV0MxSkxURkVOekJGSWlCa1BTSk5NVGcwSUMweE1WRXhNVFlnTFRFeElEYzBJRE0wVkRNeElERTBOMUV6TVNBeU5EY2dNVEEwSURNek0xUXlOelFnTkRNd1VUSTNOU0EwTXpFZ05ERTBJRFF6TVVnMU5USlJOVFV6SURRek1DQTFOVFVnTkRJNVZEVTFPU0EwTWpkVU5UWXlJRFF5TlZRMU5qVWdOREl5VkRVMk55QTBNakJVTlRZNUlEUXhObFExTnpBZ05ERXlWRFUzTVNBME1EZFVOVGN5SURRd01WRTFOeklnTXpVM0lEVXdOeUF6TlRkUk5UQXdJRE0xTnlBME9UQWdNelUzVkRRM05pQXpOVGhJTkRFMlREUXlNU0F6TkRoUk5ETTVJRE14TUNBME16a2dNall6VVRRek9TQXhOVE1nTXpVNUlEY3hWREU0TkNBdE1URmFUVE0yTVNBeU56aFJNell4SURNMU9DQXlOellnTXpVNFVURTFNaUF6TlRnZ01URTFJREU0TkZFeE1UUWdNVGd3SURFeE5DQXhOemhSTVRBMklERTBNU0F4TURZZ01URTNVVEV3TmlBMk55QXhNekVnTkRkVU1UZzRJREkyVVRJME1pQXlOaUF5T0RjZ056TlJNekUySURFd015QXpNelFnTVRVelZETTFOaUF5TXpOVU16WXhJREkzT0ZvaUx6NDhjR0YwYUNCcFpEMGlUVXBZTFRJdFZFVllMVTR0TXpFaUlHUTlJazB5TVRNZ05UYzRUREl3TUNBMU56TlJNVGcySURVMk9DQXhOakFnTlRZelZERXdNaUExTlRaSU9ETldOakF5U0RFd01sRXhORGtnTmpBMElERTRPU0EyTVRkVU1qUTFJRFkwTVZReU56TWdOall6VVRJM05TQTJOallnTWpnMUlEWTJObEV5T1RRZ05qWTJJRE13TWlBMk5qQldNell4VERNd015QTJNVkV6TVRBZ05UUWdNekUxSURVeVZETXpPU0EwT0ZRME1ERWdORFpJTkRJM1ZqQklOREUyVVRNNU5TQXpJREkxTnlBelVURXlNU0F6SURFd01DQXdTRGc0VmpRMlNERXhORkV4TXpZZ05EWWdNVFV5SURRMlZERTNOeUEwTjFReE9UTWdOVEJVTWpBeElEVXlWREl3TnlBMU4xUXlNVE1nTmpGV05UYzRXaUl2UGp4d1lYUm9JR2xrUFNKTlNsZ3RNaTFVUlZndFRpMHpNaUlnWkQwaVRURXdPU0EwTWpsUk9ESWdOREk1SURZMklEUTBOMVExTUNBME9URlJOVEFnTlRZeUlERXdNeUEyTVRSVU1qTTFJRFkyTmxFek1qWWdOalkySURNNE55QTJNVEJVTkRRNUlEUTJOVkUwTkRrZ05ESXlJRFF5T1NBek9ETlVNemd4SURNeE5WUXpNREVnTWpReFVUSTJOU0F5TVRBZ01qQXhJREUwT1V3eE5ESWdPVE5NTWpFNElEa3lVVE0zTlNBNU1pQXpPRFVnT1RkUk16a3lJRGs1SURRd09TQXhPRFpXTVRnNVNEUTBPVll4T0RaUk5EUTRJREU0TXlBME16WWdPVFZVTkRJeElETldNRWcxTUZZeE9WWXpNVkUxTUNBek9DQTFOaUEwTmxRNE5pQTRNVkV4TVRVZ01URXpJREV6TmlBeE16ZFJNVFExSURFME55QXhOekFnTVRjMFZESXdOQ0F5TVRGVU1qTXpJREkwTkZReU5qRWdNamM0VkRJNE5DQXpNRGhVTXpBMUlETTBNRlF6TWpBZ016WTVWRE16TXlBME1ERlVNelF3SURRek1WUXpORE1nTkRZMFVUTTBNeUExTWpjZ016QTVJRFUzTTFReU1USWdOakU1VVRFM09TQTJNVGtnTVRVMElEWXdNbFF4TVRrZ05UWTVWREV3T1NBMU5UQlJNVEE1SURVME9TQXhNVFFnTlRRNVVURXpNaUExTkRrZ01UVXhJRFV6TlZReE56QWdORGc1VVRFM01DQTBOalFnTVRVMElEUTBOMVF4TURrZ05ESTVXaUl2UGp4d1lYUm9JR2xrUFNKTlNsZ3RNaTFVUlZndFNTMHhSRFEwTkNJZ1pEMGlUVE01T1NBdE9EQlJNems1SUMwME55QTBNREFnTFRNd1ZEUXdNaUF0TVRGV0xUZE1NemczSUMweE1WRXpOREVnTFRJeUlETXdNeUF0TWpKUk1qQTRJQzB5TWlBeE16Z2dNelZVTlRFZ01qQXhVVFV3SURJd09TQTFNQ0F5TkRSUk5UQWdNelEySURrNElEUXpPRlF5TWpjZ05qQXhVVE0xTVNBM01EUWdORGMySURjd05GRTFNVFFnTnpBMElEVXlOQ0EzTUROUk5qSXhJRFk0T1NBMk9EQWdOakUzVkRjME1DQTBNelZSTnpRd0lESTFOU0ExT1RJZ01UQTNVVFV5T1NBME55QTBOakVnTVRaTU5EUTBJRGhXTTFFME5EUWdNaUEwTkRrZ0xUSTBWRFEzTUNBdE5qWlVOVEUySUMwNE1sRTFOVEVnTFRneUlEVTRNeUF0TmpCVU5qSTFJQzB6VVRZek1TQXhNU0EyTXpnZ01URlJOalEzSURFeElEWTBPU0F5VVRZME9TQXROaUEyTXprZ0xUTTBWRFl4TVNBdE1UQXdWRFUxTnlBdE1UWTFWRFE0TVNBdE1UazBVVE01T1NBdE1UazBJRE01T1NBdE9EZFdMVGd3V2swMk16WWdORFk0VVRZek5pQTFNak1nTmpJeElEVTJORlExT0RBZ05qSTFWRFV6TUNBMk5UVlVORGMzSURZMk5WRTBNamtnTmpZMUlETTNPU0EyTkRCUk1qYzNJRFU1TVNBeU1UVWdORFkwVkRFMU15QXlNVFpSTVRVeklERXhNQ0F5TURjZ05UbFJNak14SURNNElESXpOaUF6T0ZZME5sRXlNellnT0RZZ01qWTVJREV5TUZRek5EY2dNVFUxVVRNM01pQXhOVFVnTXprd0lERTBORlEwTVRjZ01URTBWRFF5T1NBNE1sUTBNelVnTlRWTU5EUTRJRFkwVVRVeE1pQXhNRGdnTlRVM0lERTROVlEyTVRrZ016TTBWRFl6TmlBME5qaGFUVE14TkNBeE9GRXpOaklnTVRnZ05EQTBJRE01VERRd015QTBPVkV6T1RrZ01UQTBJRE0yTmlBeE1UVlJNelUwSURFeE55QXpORGNnTVRFM1VUTTBOQ0F4TVRjZ016UXhJREV4TjFRek16Y2dNVEU0VVRNeE55QXhNVGdnTWprMklEazRWREkzTkNBMU1sRXlOelFnTVRnZ016RTBJREU0V2lJdlBqeHdZWFJvSUdsa1BTSk5TbGd0TWkxVVJWZ3RUaTB5T0NJZ1pEMGlUVGswSURJMU1GRTVOQ0F6TVRrZ01UQTBJRE00TVZReE1qY2dORGc0VkRFMk5DQTFOelpVTWpBeUlEWTBNMVF5TkRRZ05qazFWREkzTnlBM01qbFVNekF5SURjMU1FZ3pNVFZJTXpFNVVUTXpNeUEzTlRBZ016TXpJRGMwTVZFek16TWdOek00SURNeE5pQTNNakJVTWpjMUlEWTJOMVF5TWpZZ05UZ3hWREU0TkNBME5ETlVNVFkzSURJMU1GUXhPRFFnTlRoVU1qSTFJQzA0TVZReU56UWdMVEUyTjFRek1UWWdMVEl5TUZRek16TWdMVEkwTVZFek16TWdMVEkxTUNBek1UZ2dMVEkxTUVnek1UVklNekF5VERJM05DQXRNakkyVVRFNE1DQXRNVFF4SURFek55QXRNVFJVT1RRZ01qVXdXaUl2UGp4d1lYUm9JR2xrUFNKTlNsZ3RNaTFVUlZndFNTMHhSRFEyTUNJZ1pEMGlUVEV6TVNBeU9EbFJNVE14SURNeU1TQXhORGNnTXpVMFZESXdNeUEwTVRWVU16QXdJRFEwTWxFek5qSWdORFF5SURNNU1DQTBNVFZVTkRFNUlETTFOVkUwTVRrZ016SXpJRFF3TWlBek1EaFVNelkwSURJNU1sRXpOVEVnTWpreUlETTBNQ0F6TURCVU16STRJRE15TmxFek1qZ2dNelF5SURNek55QXpOVFJVTXpVMElETTNNbFF6TmpjZ016YzRVVE0yT0NBek56Z2dNelk0SURNM09WRXpOamdnTXpneUlETTJNU0F6T0RoVU16TTJJRE01T1ZReU9UY2dOREExVVRJME9TQTBNRFVnTWpJM0lETTNPVlF5TURRZ016STJVVEl3TkNBek1ERWdNakl6SURJNU1WUXlOemdnTWpjMFZETXpNQ0F5TlRsUk16azJJREl6TUNBek9UWWdNVFl6VVRNNU5pQXhNelVnTXpnMUlERXdOMVF6TlRJZ05URlVNamc1SURkVU1UazFJQzB4TUZFeE1UZ2dMVEV3SURnMklERTVWRFV6SURnM1VUVXpJREV5TmlBM05DQXhORE5VTVRFNElERTJNRkV4TXpNZ01UWXdJREUwTmlBeE5URlVNVFl3SURFeU1GRXhOakFnT1RRZ01UUXlJRGMyVkRFeE1TQTFPRkV4TURrZ05UY2dNVEE0SURVM1ZERXdOeUExTlZFeE1EZ2dOVElnTVRFMUlEUTNWREUwTmlBek5GUXlNREVnTWpkUk1qTTNJREkzSURJMk15QXpPRlF6TURFZ05qWlVNekU0SURrM1ZETXlNeUF4TWpKUk16SXpJREUxTUNBek1ESWdNVFkwVkRJMU5DQXhPREZVTVRrMUlERTVObFF4TkRnZ01qTXhVVEV6TVNBeU5UWWdNVE14SURJNE9Wb2lMejQ4Y0dGMGFDQnBaRDBpVFVwWUxUSXRWRVZZTFU0dE1qa2lJR1E5SWswMk1DQTNORGxNTmpRZ056VXdVVFk1SURjMU1DQTNOQ0EzTlRCSU9EWk1NVEUwSURjeU5sRXlNRGdnTmpReElESTFNU0ExTVRSVU1qazBJREkxTUZFeU9UUWdNVGd5SURJNE5DQXhNVGxVTWpZeElERXlWREl5TkNBdE56WlVNVGcySUMweE5ETlVNVFExSUMweE9UUlVNVEV6SUMweU1qZFVPVEFnTFRJME5sRTROeUF0TWpRNUlEZzJJQzB5TlRCSU56UlJOallnTFRJMU1DQTJNeUF0TWpVd1ZEVTRJQzB5TkRkVU5UVWdMVEl6T0ZFMU5pQXRNak0zSURZMklDMHlNalZSTWpJeElDMDJOQ0F5TWpFZ01qVXdWRFkySURjeU5WRTFOaUEzTXpjZ05UVWdOek00VVRVMUlEYzBOaUEyTUNBM05EbGFJaTgrUEhCaGRHZ2dhV1E5SWsxS1dDMHlMVlJGV0MxT0xUSXlNVElpSUdROUlrMDROQ0F5TXpkVU9EUWdNalV3VkRrNElESTNNRWcyTnpsUk5qazBJREkyTWlBMk9UUWdNalV3VkRZM09TQXlNekJJT1RoUk9EUWdNak0zSURnMElESTFNRm9pTHo0OGNHRjBhQ0JwWkQwaVRVcFlMVEl0VkVWWUxVNHROVVVpSUdROUlrMHhNVElnTlRZd1RESTBPU0EyT1RSTU1qVTNJRFk0TmxFek9EY2dOVFl5SURNNE55QTFOakJNTXpZeElEVXpNVkV6TlRrZ05UTXlJRE13TXlBMU9ERk1NalV3SURZeU4wd3hPVFVnTlRnd1VURTRNaUExTmprZ01UWTVJRFUxTjFReE5EZ2dOVE00VERFME1DQTFNekpSTVRNNElEVXpNQ0F4TWpVZ05UUTJUREV4TWlBMU5qQmFJaTgrUEM5a1pXWnpQanhuSUhOMGNtOXJaVDBpWTNWeWNtVnVkRU52Ykc5eUlpQm1hV3hzUFNKamRYSnlaVzUwUTI5c2IzSWlJSE4wY205clpTMTNhV1IwYUQwaU1DSWdkSEpoYm5ObWIzSnRQU0p6WTJGc1pTZ3hMQzB4S1NJK1BHY2daR0YwWVMxdGJXd3RibTlrWlQwaWJXRjBhQ0krUEdjZ1pHRjBZUzF0Yld3dGJtOWtaVDBpYlhOMVlpSStQR2NnWkdGMFlTMXRiV3d0Ym05a1pUMGliV2tpUGp4MWMyVWdaR0YwWVMxalBTSXhSRGN3UlNJZ2VHeHBibXM2YUhKbFpqMGlJMDFLV0MweUxWUkZXQzFKTFRGRU56QkZJaTgrUEM5blBqeG5JR1JoZEdFdGJXMXNMVzV2WkdVOUltMXVJaUIwY21GdWMyWnZjbTA5SW5SeVlXNXpiR0YwWlNnMk1EUXNMVEUxTUNrZ2MyTmhiR1VvTUM0M01EY3BJajQ4ZFhObElHUmhkR0V0WXowaU16RWlJSGhzYVc1ck9taHlaV1k5SWlOTlNsZ3RNaTFVUlZndFRpMHpNU0l2UGp3dlp6NDhMMmMrUEdjZ1pHRjBZUzF0Yld3dGJtOWtaVDBpYlhOMVlpSWdkSEpoYm5ObWIzSnRQU0owY21GdWMyeGhkR1VvTVRBd055NDJMREFwSWo0OFp5QmtZWFJoTFcxdGJDMXViMlJsUFNKdGFTSStQSFZ6WlNCa1lYUmhMV005SWpGRU56QkZJaUI0YkdsdWF6cG9jbVZtUFNJalRVcFlMVEl0VkVWWUxVa3RNVVEzTUVVaUx6NDhMMmMrUEdjZ1pHRjBZUzF0Yld3dGJtOWtaVDBpYlc0aUlIUnlZVzV6Wm05eWJUMGlkSEpoYm5Oc1lYUmxLRFl3TkN3dE1UVXdLU0J6WTJGc1pTZ3dMamN3TnlraVBqeDFjMlVnWkdGMFlTMWpQU0l6TWlJZ2VHeHBibXM2YUhKbFpqMGlJMDFLV0MweUxWUkZXQzFPTFRNeUlpOCtQQzluUGp3dlp6NDhaeUJrWVhSaExXMXRiQzF1YjJSbFBTSnRjM1ZpSWlCMGNtRnVjMlp2Y20wOUluUnlZVzV6YkdGMFpTZ3lNREUxTGpFc01Da2lQanhuSUdSaGRHRXRiVzFzTFc1dlpHVTlJbTFwSWo0OGRYTmxJR1JoZEdFdFl6MGlNVVEwTkRRaUlIaHNhVzVyT21oeVpXWTlJaU5OU2xndE1pMVVSVmd0U1MweFJEUTBOQ0l2UGp3dlp6NDhaeUJrWVhSaExXMXRiQzF1YjJSbFBTSnRiaUlnZEhKaGJuTm1iM0p0UFNKMGNtRnVjMnhoZEdVb09ESTBMQzB4TlRBcElITmpZV3hsS0RBdU56QTNLU0krUEhWelpTQmtZWFJoTFdNOUlqTXlJaUI0YkdsdWF6cG9jbVZtUFNJalRVcFlMVEl0VkVWWUxVNHRNeklpTHo0OEwyYytQQzluUGp4bklHUmhkR0V0Ylcxc0xXNXZaR1U5SW0xdklpQjBjbUZ1YzJadmNtMDlJblJ5WVc1emJHRjBaU2d6TWpReUxqY3NNQ2tpUGp4MWMyVWdaR0YwWVMxalBTSXlPQ0lnZUd4cGJtczZhSEpsWmowaUkwMUtXQzB5TFZSRldDMU9MVEk0SWk4K1BDOW5QanhuSUdSaGRHRXRiVzFzTFc1dlpHVTlJbTFwSWlCMGNtRnVjMlp2Y20wOUluUnlZVzV6YkdGMFpTZ3pOak14TGpjc01Da2lQangxYzJVZ1pHRjBZUzFqUFNJeFJEUTJNQ0lnZUd4cGJtczZhSEpsWmowaUkwMUtXQzB5TFZSRldDMUpMVEZFTkRZd0lpOCtQQzluUGp4bklHUmhkR0V0Ylcxc0xXNXZaR1U5SW0xdklpQjBjbUZ1YzJadmNtMDlJblJ5WVc1emJHRjBaU2cwTVRBd0xqY3NNQ2tpUGp4MWMyVWdaR0YwWVMxalBTSXlPU0lnZUd4cGJtczZhSEpsWmowaUkwMUtXQzB5TFZSRldDMU9MVEk1SWk4K1BDOW5QanhuSUdSaGRHRXRiVzFzTFc1dlpHVTlJbTF2SWlCMGNtRnVjMlp2Y20wOUluUnlZVzV6YkdGMFpTZzBOekV4TGprc01Da2lQangxYzJVZ1pHRjBZUzFqUFNJeU1qRXlJaUI0YkdsdWF6cG9jbVZtUFNJalRVcFlMVEl0VkVWWUxVNHRNakl4TWlJdlBqd3ZaejQ4WnlCa1lYUmhMVzF0YkMxdWIyUmxQU0p0YzNWaUlpQjBjbUZ1YzJadmNtMDlJblJ5WVc1emJHRjBaU2cxTnpFeUxqRXNNQ2tpUGp4bklHUmhkR0V0Ylcxc0xXNXZaR1U5SWxSbFdFRjBiMjBpSUdSaGRHRXRiV3A0TFhSbGVHTnNZWE56UFNKUFVrUWlQanhuSUdSaGRHRXRiVzFzTFc1dlpHVTlJbTF2ZG1WeUlqNDhaeUJrWVhSaExXMXRiQzF1YjJSbFBTSnRhU0krUEhWelpTQmtZWFJoTFdNOUlqRkVOekJGSWlCNGJHbHVhenBvY21WbVBTSWpUVXBZTFRJdFZFVllMVWt0TVVRM01FVWlMejQ4TDJjK1BHY2daR0YwWVMxdGJXd3RibTlrWlQwaWJXOGlJSFJ5WVc1elptOXliVDBpZEhKaGJuTnNZWFJsS0RJNE5TNDFMREUyS1NCMGNtRnVjMnhoZEdVb0xUSTFNQ0F3S1NJK1BIVnpaU0JrWVhSaExXTTlJalZGSWlCNGJHbHVhenBvY21WbVBTSWpUVXBZTFRJdFZFVllMVTR0TlVVaUx6NDhMMmMrUEM5blBqd3ZaejQ4WnlCa1lYUmhMVzF0YkMxdWIyUmxQU0p0YmlJZ2RISmhibk5tYjNKdFBTSjBjbUZ1YzJ4aGRHVW9OakEwTEMweE5UQXBJSE5qWVd4bEtEQXVOekEzS1NJK1BIVnpaU0JrWVhSaExXTTlJak14SWlCNGJHbHVhenBvY21WbVBTSWpUVXBZTFRJdFZFVllMVTR0TXpFaUx6NDhMMmMrUEM5blBqeG5JR1JoZEdFdGJXMXNMVzV2WkdVOUltMXpkV0lpSUhSeVlXNXpabTl5YlQwaWRISmhibk5zWVhSbEtEWTNNVGt1Tnl3d0tTSStQR2NnWkdGMFlTMXRiV3d0Ym05a1pUMGlWR1ZZUVhSdmJTSWdaR0YwWVMxdGFuZ3RkR1Y0WTJ4aGMzTTlJazlTUkNJK1BHY2daR0YwWVMxdGJXd3RibTlrWlQwaWJXOTJaWElpUGp4bklHUmhkR0V0Ylcxc0xXNXZaR1U5SW0xcElqNDhkWE5sSUdSaGRHRXRZejBpTVVRM01FVWlJSGhzYVc1ck9taHlaV1k5SWlOTlNsZ3RNaTFVUlZndFNTMHhSRGN3UlNJdlBqd3ZaejQ4WnlCa1lYUmhMVzF0YkMxdWIyUmxQU0p0YnlJZ2RISmhibk5tYjNKdFBTSjBjbUZ1YzJ4aGRHVW9NamcxTGpVc01UWXBJSFJ5WVc1emJHRjBaU2d0TWpVd0lEQXBJajQ4ZFhObElHUmhkR0V0WXowaU5VVWlJSGhzYVc1ck9taHlaV1k5SWlOTlNsZ3RNaTFVUlZndFRpMDFSU0l2UGp3dlp6NDhMMmMrUEM5blBqeG5JR1JoZEdFdGJXMXNMVzV2WkdVOUltMXVJaUIwY21GdWMyWnZjbTA5SW5SeVlXNXpiR0YwWlNnMk1EUXNMVEUxTUNrZ2MyTmhiR1VvTUM0M01EY3BJajQ4ZFhObElHUmhkR0V0WXowaU16SWlJSGhzYVc1ck9taHlaV1k5SWlOTlNsZ3RNaTFVUlZndFRpMHpNaUl2UGp3dlp6NDhMMmMrUEdjZ1pHRjBZUzF0Yld3dGJtOWtaVDBpYlhOMVlpSWdkSEpoYm5ObWIzSnRQU0owY21GdWMyeGhkR1VvTnpjeU55NHlMREFwSWo0OFp5QmtZWFJoTFcxdGJDMXViMlJsUFNKVVpWaEJkRzl0SWlCa1lYUmhMVzFxZUMxMFpYaGpiR0Z6Y3owaVQxSkVJajQ4WnlCa1lYUmhMVzF0YkMxdWIyUmxQU0p0YjNabGNpSStQR2NnWkdGMFlTMXRiV3d0Ym05a1pUMGliV2tpUGp4MWMyVWdaR0YwWVMxalBTSXhSRFEwTkNJZ2VHeHBibXM2YUhKbFpqMGlJMDFLV0MweUxWUkZXQzFKTFRGRU5EUTBJaTgrUEM5blBqeG5JR1JoZEdFdGJXMXNMVzV2WkdVOUltMXZJaUIwY21GdWMyWnZjbTA5SW5SeVlXNXpiR0YwWlNnME56Z3VPQ3d5TnpncElIUnlZVzV6YkdGMFpTZ3RNalV3SURBcElqNDhkWE5sSUdSaGRHRXRZejBpTlVVaUlIaHNhVzVyT21oeVpXWTlJaU5OU2xndE1pMVVSVmd0VGkwMVJTSXZQand2Wno0OEwyYytQQzluUGp4bklHUmhkR0V0Ylcxc0xXNXZaR1U5SW0xdUlpQjBjbUZ1YzJadmNtMDlJblJ5WVc1emJHRjBaU2c0TWpRc0xURTFNQ2tnYzJOaGJHVW9NQzQzTURjcElqNDhkWE5sSUdSaGRHRXRZejBpTXpJaUlIaHNhVzVyT21oeVpXWTlJaU5OU2xndE1pMVVSVmd0VGkwek1pSXZQand2Wno0OEwyYytQR2NnWkdGMFlTMXRiV3d0Ym05a1pUMGliVzhpSUhSeVlXNXpabTl5YlQwaWRISmhibk5zWVhSbEtEZzVOVFF1T0N3d0tTSStQSFZ6WlNCa1lYUmhMV005SWpJNElpQjRiR2x1YXpwb2NtVm1QU0lqVFVwWUxUSXRWRVZZTFU0dE1qZ2lMejQ4TDJjK1BHY2daR0YwWVMxdGJXd3RibTlrWlQwaWJXa2lJSFJ5WVc1elptOXliVDBpZEhKaGJuTnNZWFJsS0Rrek5ETXVPQ3d3S1NJK1BIVnpaU0JrWVhSaExXTTlJakZFTkRZd0lpQjRiR2x1YXpwb2NtVm1QU0lqVFVwWUxUSXRWRVZZTFVrdE1VUTBOakFpTHo0OEwyYytQR2NnWkdGMFlTMXRiV3d0Ym05a1pUMGliVzhpSUhSeVlXNXpabTl5YlQwaWRISmhibk5zWVhSbEtEazRNVEl1T0N3d0tTSStQSFZ6WlNCa1lYUmhMV005SWpJNUlpQjRiR2x1YXpwb2NtVm1QU0lqVFVwWUxUSXRWRVZZTFU0dE1qa2lMejQ4TDJjK1BDOW5Qand2Wno0OEwzTjJaejQ9IiwKCSJSZWFsVmlld1NpemVKc29uIiA6ICJ7XCJoZWlnaHRcIjo0NjcsXCJ3aWR0aFwiOjM2MDd9Igp9Cg=="/>
    </extobj>
    <extobj name="2384804F-3998-4D57-9195-F3826E402611-29">
      <extobjdata type="2384804F-3998-4D57-9195-F3826E402611" data="ewoJIkltZ1NldHRpbmdKc29uIiA6ICJ7XCJoZWlnaHRcIjoyMy4yMTQyODU3MTQyODU3MSxcIndpZHRoXCI6MTk4LjIxNDI4NTcxNDI4NTd9IiwKCSJMYXRleCIgOiAiPSBcXHNpZ21hXzFcXHNpZ21hXzJRXzIocykgLSBcXHNpZ21hXzEgXFxoYXR7XFxzaWdtYX1fMiBcXGhhdHtRfV8yKHMpIiwKCSJMYXRleEltZ0Jhc2U2NCIgOiAiUEhOMlp5QjRiV3h1Y3owaWFIUjBjRG92TDNkM2R5NTNNeTV2Y21jdk1qQXdNQzl6ZG1jaUlIZHBaSFJvUFNJeU5TNDBOMlY0SWlCb1pXbG5hSFE5SWpJdU9Ua3haWGdpSUhKdmJHVTlJbWx0WnlJZ1ptOWpkWE5oWW14bFBTSm1ZV3h6WlNJZ2RtbGxkMEp2ZUQwaU1DQXRNVEEzTWlBeE1USTFOeTQxSURFek1qSWlJSGh0Ykc1ek9uaHNhVzVyUFNKb2RIUndPaTh2ZDNkM0xuY3pMbTl5Wnk4eE9UazVMM2hzYVc1cklpQmhjbWxoTFdocFpHUmxiajBpZEhKMVpTSWdjM1I1YkdVOUluWmxjblJwWTJGc0xXRnNhV2R1T2lBdE1DNDFOalpsZURzZ2JXRjRMWGRwWkhSb09pQTVPQ1U3SWo0OFpHVm1jejQ4Y0dGMGFDQnBaRDBpVFVwWUxUUXRWRVZZTFU0dE0wUWlJR1E5SWswMU5pQXpORGRSTlRZZ016WXdJRGN3SURNMk4wZzNNRGRSTnpJeUlETTFPU0EzTWpJZ016UTNVVGN5TWlBek16WWdOekE0SURNeU9Fd3pPVEFnTXpJM1NEY3lVVFUySURNek1pQTFOaUF6TkRkYVRUVTJJREUxTTFFMU5pQXhOamdnTnpJZ01UY3pTRGN3T0ZFM01qSWdNVFl6SURjeU1pQXhOVE5STnpJeUlERTBNQ0EzTURjZ01UTXpTRGN3VVRVMklERTBNQ0ExTmlBeE5UTmFJaTgrUEhCaGRHZ2dhV1E5SWsxS1dDMDBMVlJGV0MxSkxURkVOekJGSWlCa1BTSk5NVGcwSUMweE1WRXhNVFlnTFRFeElEYzBJRE0wVkRNeElERTBOMUV6TVNBeU5EY2dNVEEwSURNek0xUXlOelFnTkRNd1VUSTNOU0EwTXpFZ05ERTBJRFF6TVVnMU5USlJOVFV6SURRek1DQTFOVFVnTkRJNVZEVTFPU0EwTWpkVU5UWXlJRFF5TlZRMU5qVWdOREl5VkRVMk55QTBNakJVTlRZNUlEUXhObFExTnpBZ05ERXlWRFUzTVNBME1EZFVOVGN5SURRd01WRTFOeklnTXpVM0lEVXdOeUF6TlRkUk5UQXdJRE0xTnlBME9UQWdNelUzVkRRM05pQXpOVGhJTkRFMlREUXlNU0F6TkRoUk5ETTVJRE14TUNBME16a2dNall6VVRRek9TQXhOVE1nTXpVNUlEY3hWREU0TkNBdE1URmFUVE0yTVNBeU56aFJNell4SURNMU9DQXlOellnTXpVNFVURTFNaUF6TlRnZ01URTFJREU0TkZFeE1UUWdNVGd3SURFeE5DQXhOemhSTVRBMklERTBNU0F4TURZZ01URTNVVEV3TmlBMk55QXhNekVnTkRkVU1UZzRJREkyVVRJME1pQXlOaUF5T0RjZ056TlJNekUySURFd015QXpNelFnTVRVelZETTFOaUF5TXpOVU16WXhJREkzT0ZvaUx6NDhjR0YwYUNCcFpEMGlUVXBZTFRRdFZFVllMVTR0TXpFaUlHUTlJazB5TVRNZ05UYzRUREl3TUNBMU56TlJNVGcySURVMk9DQXhOakFnTlRZelZERXdNaUExTlRaSU9ETldOakF5U0RFd01sRXhORGtnTmpBMElERTRPU0EyTVRkVU1qUTFJRFkwTVZReU56TWdOall6VVRJM05TQTJOallnTWpnMUlEWTJObEV5T1RRZ05qWTJJRE13TWlBMk5qQldNell4VERNd015QTJNVkV6TVRBZ05UUWdNekUxSURVeVZETXpPU0EwT0ZRME1ERWdORFpJTkRJM1ZqQklOREUyVVRNNU5TQXpJREkxTnlBelVURXlNU0F6SURFd01DQXdTRGc0VmpRMlNERXhORkV4TXpZZ05EWWdNVFV5SURRMlZERTNOeUEwTjFReE9UTWdOVEJVTWpBeElEVXlWREl3TnlBMU4xUXlNVE1nTmpGV05UYzRXaUl2UGp4d1lYUm9JR2xrUFNKTlNsZ3ROQzFVUlZndFRpMHpNaUlnWkQwaVRURXdPU0EwTWpsUk9ESWdOREk1SURZMklEUTBOMVExTUNBME9URlJOVEFnTlRZeUlERXdNeUEyTVRSVU1qTTFJRFkyTmxFek1qWWdOalkySURNNE55QTJNVEJVTkRRNUlEUTJOVkUwTkRrZ05ESXlJRFF5T1NBek9ETlVNemd4SURNeE5WUXpNREVnTWpReFVUSTJOU0F5TVRBZ01qQXhJREUwT1V3eE5ESWdPVE5NTWpFNElEa3lVVE0zTlNBNU1pQXpPRFVnT1RkUk16a3lJRGs1SURRd09TQXhPRFpXTVRnNVNEUTBPVll4T0RaUk5EUTRJREU0TXlBME16WWdPVFZVTkRJeElETldNRWcxTUZZeE9WWXpNVkUxTUNBek9DQTFOaUEwTmxRNE5pQTRNVkV4TVRVZ01URXpJREV6TmlBeE16ZFJNVFExSURFME55QXhOekFnTVRjMFZESXdOQ0F5TVRGVU1qTXpJREkwTkZReU5qRWdNamM0VkRJNE5DQXpNRGhVTXpBMUlETTBNRlF6TWpBZ016WTVWRE16TXlBME1ERlVNelF3SURRek1WUXpORE1nTkRZMFVUTTBNeUExTWpjZ016QTVJRFUzTTFReU1USWdOakU1VVRFM09TQTJNVGtnTVRVMElEWXdNbFF4TVRrZ05UWTVWREV3T1NBMU5UQlJNVEE1SURVME9TQXhNVFFnTlRRNVVURXpNaUExTkRrZ01UVXhJRFV6TlZReE56QWdORGc1VVRFM01DQTBOalFnTVRVMElEUTBOMVF4TURrZ05ESTVXaUl2UGp4d1lYUm9JR2xrUFNKTlNsZ3ROQzFVUlZndFNTMHhSRFEwTkNJZ1pEMGlUVE01T1NBdE9EQlJNems1SUMwME55QTBNREFnTFRNd1ZEUXdNaUF0TVRGV0xUZE1NemczSUMweE1WRXpOREVnTFRJeUlETXdNeUF0TWpKUk1qQTRJQzB5TWlBeE16Z2dNelZVTlRFZ01qQXhVVFV3SURJd09TQTFNQ0F5TkRSUk5UQWdNelEySURrNElEUXpPRlF5TWpjZ05qQXhVVE0xTVNBM01EUWdORGMySURjd05GRTFNVFFnTnpBMElEVXlOQ0EzTUROUk5qSXhJRFk0T1NBMk9EQWdOakUzVkRjME1DQTBNelZSTnpRd0lESTFOU0ExT1RJZ01UQTNVVFV5T1NBME55QTBOakVnTVRaTU5EUTBJRGhXTTFFME5EUWdNaUEwTkRrZ0xUSTBWRFEzTUNBdE5qWlVOVEUySUMwNE1sRTFOVEVnTFRneUlEVTRNeUF0TmpCVU5qSTFJQzB6VVRZek1TQXhNU0EyTXpnZ01URlJOalEzSURFeElEWTBPU0F5VVRZME9TQXROaUEyTXprZ0xUTTBWRFl4TVNBdE1UQXdWRFUxTnlBdE1UWTFWRFE0TVNBdE1UazBVVE01T1NBdE1UazBJRE01T1NBdE9EZFdMVGd3V2swMk16WWdORFk0VVRZek5pQTFNak1nTmpJeElEVTJORlExT0RBZ05qSTFWRFV6TUNBMk5UVlVORGMzSURZMk5WRTBNamtnTmpZMUlETTNPU0EyTkRCUk1qYzNJRFU1TVNBeU1UVWdORFkwVkRFMU15QXlNVFpSTVRVeklERXhNQ0F5TURjZ05UbFJNak14SURNNElESXpOaUF6T0ZZME5sRXlNellnT0RZZ01qWTVJREV5TUZRek5EY2dNVFUxVVRNM01pQXhOVFVnTXprd0lERTBORlEwTVRjZ01URTBWRFF5T1NBNE1sUTBNelVnTlRWTU5EUTRJRFkwVVRVeE1pQXhNRGdnTlRVM0lERTROVlEyTVRrZ016TTBWRFl6TmlBME5qaGFUVE14TkNBeE9GRXpOaklnTVRnZ05EQTBJRE01VERRd015QTBPVkV6T1RrZ01UQTBJRE0yTmlBeE1UVlJNelUwSURFeE55QXpORGNnTVRFM1VUTTBOQ0F4TVRjZ016UXhJREV4TjFRek16Y2dNVEU0VVRNeE55QXhNVGdnTWprMklEazRWREkzTkNBMU1sRXlOelFnTVRnZ016RTBJREU0V2lJdlBqeHdZWFJvSUdsa1BTSk5TbGd0TkMxVVJWZ3RUaTB5T0NJZ1pEMGlUVGswSURJMU1GRTVOQ0F6TVRrZ01UQTBJRE00TVZReE1qY2dORGc0VkRFMk5DQTFOelpVTWpBeUlEWTBNMVF5TkRRZ05qazFWREkzTnlBM01qbFVNekF5SURjMU1FZ3pNVFZJTXpFNVVUTXpNeUEzTlRBZ016TXpJRGMwTVZFek16TWdOek00SURNeE5pQTNNakJVTWpjMUlEWTJOMVF5TWpZZ05UZ3hWREU0TkNBME5ETlVNVFkzSURJMU1GUXhPRFFnTlRoVU1qSTFJQzA0TVZReU56UWdMVEUyTjFRek1UWWdMVEl5TUZRek16TWdMVEkwTVZFek16TWdMVEkxTUNBek1UZ2dMVEkxTUVnek1UVklNekF5VERJM05DQXRNakkyVVRFNE1DQXRNVFF4SURFek55QXRNVFJVT1RRZ01qVXdXaUl2UGp4d1lYUm9JR2xrUFNKTlNsZ3ROQzFVUlZndFNTMHhSRFEyTUNJZ1pEMGlUVEV6TVNBeU9EbFJNVE14SURNeU1TQXhORGNnTXpVMFZESXdNeUEwTVRWVU16QXdJRFEwTWxFek5qSWdORFF5SURNNU1DQTBNVFZVTkRFNUlETTFOVkUwTVRrZ016SXpJRFF3TWlBek1EaFVNelkwSURJNU1sRXpOVEVnTWpreUlETTBNQ0F6TURCVU16STRJRE15TmxFek1qZ2dNelF5SURNek55QXpOVFJVTXpVMElETTNNbFF6TmpjZ016YzRVVE0yT0NBek56Z2dNelk0SURNM09WRXpOamdnTXpneUlETTJNU0F6T0RoVU16TTJJRE01T1ZReU9UY2dOREExVVRJME9TQTBNRFVnTWpJM0lETTNPVlF5TURRZ016STJVVEl3TkNBek1ERWdNakl6SURJNU1WUXlOemdnTWpjMFZETXpNQ0F5TlRsUk16azJJREl6TUNBek9UWWdNVFl6VVRNNU5pQXhNelVnTXpnMUlERXdOMVF6TlRJZ05URlVNamc1SURkVU1UazFJQzB4TUZFeE1UZ2dMVEV3SURnMklERTVWRFV6SURnM1VUVXpJREV5TmlBM05DQXhORE5VTVRFNElERTJNRkV4TXpNZ01UWXdJREUwTmlBeE5URlVNVFl3SURFeU1GRXhOakFnT1RRZ01UUXlJRGMyVkRFeE1TQTFPRkV4TURrZ05UY2dNVEE0SURVM1ZERXdOeUExTlZFeE1EZ2dOVElnTVRFMUlEUTNWREUwTmlBek5GUXlNREVnTWpkUk1qTTNJREkzSURJMk15QXpPRlF6TURFZ05qWlVNekU0SURrM1ZETXlNeUF4TWpKUk16SXpJREUxTUNBek1ESWdNVFkwVkRJMU5DQXhPREZVTVRrMUlERTVObFF4TkRnZ01qTXhVVEV6TVNBeU5UWWdNVE14SURJNE9Wb2lMejQ4Y0dGMGFDQnBaRDBpVFVwWUxUUXRWRVZZTFU0dE1qa2lJR1E5SWswMk1DQTNORGxNTmpRZ056VXdVVFk1SURjMU1DQTNOQ0EzTlRCSU9EWk1NVEUwSURjeU5sRXlNRGdnTmpReElESTFNU0ExTVRSVU1qazBJREkxTUZFeU9UUWdNVGd5SURJNE5DQXhNVGxVTWpZeElERXlWREl5TkNBdE56WlVNVGcySUMweE5ETlVNVFExSUMweE9UUlVNVEV6SUMweU1qZFVPVEFnTFRJME5sRTROeUF0TWpRNUlEZzJJQzB5TlRCSU56UlJOallnTFRJMU1DQTJNeUF0TWpVd1ZEVTRJQzB5TkRkVU5UVWdMVEl6T0ZFMU5pQXRNak0zSURZMklDMHlNalZSTWpJeElDMDJOQ0F5TWpFZ01qVXdWRFkySURjeU5WRTFOaUEzTXpjZ05UVWdOek00VVRVMUlEYzBOaUEyTUNBM05EbGFJaTgrUEhCaGRHZ2dhV1E5SWsxS1dDMDBMVlJGV0MxT0xUSXlNVElpSUdROUlrMDROQ0F5TXpkVU9EUWdNalV3VkRrNElESTNNRWcyTnpsUk5qazBJREkyTWlBMk9UUWdNalV3VkRZM09TQXlNekJJT1RoUk9EUWdNak0zSURnMElESTFNRm9pTHo0OGNHRjBhQ0JwWkQwaVRVcFlMVFF0VkVWWUxVNHROVVVpSUdROUlrMHhNVElnTlRZd1RESTBPU0EyT1RSTU1qVTNJRFk0TmxFek9EY2dOVFl5SURNNE55QTFOakJNTXpZeElEVXpNVkV6TlRrZ05UTXlJRE13TXlBMU9ERk1NalV3SURZeU4wd3hPVFVnTlRnd1VURTRNaUExTmprZ01UWTVJRFUxTjFReE5EZ2dOVE00VERFME1DQTFNekpSTVRNNElEVXpNQ0F4TWpVZ05UUTJUREV4TWlBMU5qQmFJaTgrUEM5a1pXWnpQanhuSUhOMGNtOXJaVDBpWTNWeWNtVnVkRU52Ykc5eUlpQm1hV3hzUFNKamRYSnlaVzUwUTI5c2IzSWlJSE4wY205clpTMTNhV1IwYUQwaU1DSWdkSEpoYm5ObWIzSnRQU0p6WTJGc1pTZ3hMQzB4S1NJK1BHY2daR0YwWVMxdGJXd3RibTlrWlQwaWJXRjBhQ0krUEdjZ1pHRjBZUzF0Yld3dGJtOWtaVDBpYlc4aVBqeDFjMlVnWkdGMFlTMWpQU0l6UkNJZ2VHeHBibXM2YUhKbFpqMGlJMDFLV0MwMExWUkZXQzFPTFRORUlpOCtQQzluUGp4bklHUmhkR0V0Ylcxc0xXNXZaR1U5SW0xemRXSWlJSFJ5WVc1elptOXliVDBpZEhKaGJuTnNZWFJsS0RFd05UVXVPQ3d3S1NJK1BHY2daR0YwWVMxdGJXd3RibTlrWlQwaWJXa2lQangxYzJVZ1pHRjBZUzFqUFNJeFJEY3dSU0lnZUd4cGJtczZhSEpsWmowaUkwMUtXQzAwTFZSRldDMUpMVEZFTnpCRklpOCtQQzluUGp4bklHUmhkR0V0Ylcxc0xXNXZaR1U5SW0xdUlpQjBjbUZ1YzJadmNtMDlJblJ5WVc1emJHRjBaU2cyTURRc0xURTFNQ2tnYzJOaGJHVW9NQzQzTURjcElqNDhkWE5sSUdSaGRHRXRZejBpTXpFaUlIaHNhVzVyT21oeVpXWTlJaU5OU2xndE5DMVVSVmd0VGkwek1TSXZQand2Wno0OEwyYytQR2NnWkdGMFlTMXRiV3d0Ym05a1pUMGliWE4xWWlJZ2RISmhibk5tYjNKdFBTSjBjbUZ1YzJ4aGRHVW9NakEyTXk0ekxEQXBJajQ4WnlCa1lYUmhMVzF0YkMxdWIyUmxQU0p0YVNJK1BIVnpaU0JrWVhSaExXTTlJakZFTnpCRklpQjRiR2x1YXpwb2NtVm1QU0lqVFVwWUxUUXRWRVZZTFVrdE1VUTNNRVVpTHo0OEwyYytQR2NnWkdGMFlTMXRiV3d0Ym05a1pUMGliVzRpSUhSeVlXNXpabTl5YlQwaWRISmhibk5zWVhSbEtEWXdOQ3d0TVRVd0tTQnpZMkZzWlNnd0xqY3dOeWtpUGp4MWMyVWdaR0YwWVMxalBTSXpNaUlnZUd4cGJtczZhSEpsWmowaUkwMUtXQzAwTFZSRldDMU9MVE15SWk4K1BDOW5Qand2Wno0OFp5QmtZWFJoTFcxdGJDMXViMlJsUFNKdGMzVmlJaUIwY21GdWMyWnZjbTA5SW5SeVlXNXpiR0YwWlNnek1EY3dMamtzTUNraVBqeG5JR1JoZEdFdGJXMXNMVzV2WkdVOUltMXBJajQ4ZFhObElHUmhkR0V0WXowaU1VUTBORFFpSUhoc2FXNXJPbWh5WldZOUlpTk5TbGd0TkMxVVJWZ3RTUzB4UkRRME5DSXZQand2Wno0OFp5QmtZWFJoTFcxdGJDMXViMlJsUFNKdGJpSWdkSEpoYm5ObWIzSnRQU0owY21GdWMyeGhkR1VvT0RJMExDMHhOVEFwSUhOallXeGxLREF1TnpBM0tTSStQSFZ6WlNCa1lYUmhMV005SWpNeUlpQjRiR2x1YXpwb2NtVm1QU0lqVFVwWUxUUXRWRVZZTFU0dE16SWlMejQ4TDJjK1BDOW5QanhuSUdSaGRHRXRiVzFzTFc1dlpHVTlJbTF2SWlCMGNtRnVjMlp2Y20wOUluUnlZVzV6YkdGMFpTZzBNams0TGpRc01Da2lQangxYzJVZ1pHRjBZUzFqUFNJeU9DSWdlR3hwYm1zNmFISmxaajBpSTAxS1dDMDBMVlJGV0MxT0xUSTRJaTgrUEM5blBqeG5JR1JoZEdFdGJXMXNMVzV2WkdVOUltMXBJaUIwY21GdWMyWnZjbTA5SW5SeVlXNXpiR0YwWlNnME5qZzNMalFzTUNraVBqeDFjMlVnWkdGMFlTMWpQU0l4UkRRMk1DSWdlR3hwYm1zNmFISmxaajBpSTAxS1dDMDBMVlJGV0MxSkxURkVORFl3SWk4K1BDOW5QanhuSUdSaGRHRXRiVzFzTFc1dlpHVTlJbTF2SWlCMGNtRnVjMlp2Y20wOUluUnlZVzV6YkdGMFpTZzFNVFUyTGpRc01Da2lQangxYzJVZ1pHRjBZUzFqUFNJeU9TSWdlR3hwYm1zNmFISmxaajBpSTAxS1dDMDBMVlJGV0MxT0xUSTVJaTgrUEM5blBqeG5JR1JoZEdFdGJXMXNMVzV2WkdVOUltMXZJaUIwY21GdWMyWnZjbTA5SW5SeVlXNXpiR0YwWlNnMU56WTNMamNzTUNraVBqeDFjMlVnWkdGMFlTMWpQU0l5TWpFeUlpQjRiR2x1YXpwb2NtVm1QU0lqVFVwWUxUUXRWRVZZTFU0dE1qSXhNaUl2UGp3dlp6NDhaeUJrWVhSaExXMXRiQzF1YjJSbFBTSnRjM1ZpSWlCMGNtRnVjMlp2Y20wOUluUnlZVzV6YkdGMFpTZzJOelkzTGprc01Da2lQanhuSUdSaGRHRXRiVzFzTFc1dlpHVTlJbTFwSWo0OGRYTmxJR1JoZEdFdFl6MGlNVVEzTUVVaUlIaHNhVzVyT21oeVpXWTlJaU5OU2xndE5DMVVSVmd0U1MweFJEY3dSU0l2UGp3dlp6NDhaeUJrWVhSaExXMXRiQzF1YjJSbFBTSnRiaUlnZEhKaGJuTm1iM0p0UFNKMGNtRnVjMnhoZEdVb05qQTBMQzB4TlRBcElITmpZV3hsS0RBdU56QTNLU0krUEhWelpTQmtZWFJoTFdNOUlqTXhJaUI0YkdsdWF6cG9jbVZtUFNJalRVcFlMVFF0VkVWWUxVNHRNekVpTHo0OEwyYytQQzluUGp4bklHUmhkR0V0Ylcxc0xXNXZaR1U5SW0xemRXSWlJSFJ5WVc1elptOXliVDBpZEhKaGJuTnNZWFJsS0RjM056VXVOQ3d3S1NJK1BHY2daR0YwWVMxdGJXd3RibTlrWlQwaVZHVllRWFJ2YlNJZ1pHRjBZUzF0YW5ndGRHVjRZMnhoYzNNOUlrOVNSQ0krUEdjZ1pHRjBZUzF0Yld3dGJtOWtaVDBpYlc5MlpYSWlQanhuSUdSaGRHRXRiVzFzTFc1dlpHVTlJbTFwSWo0OGRYTmxJR1JoZEdFdFl6MGlNVVEzTUVVaUlIaHNhVzVyT21oeVpXWTlJaU5OU2xndE5DMVVSVmd0U1MweFJEY3dSU0l2UGp3dlp6NDhaeUJrWVhSaExXMXRiQzF1YjJSbFBTSnRieUlnZEhKaGJuTm1iM0p0UFNKMGNtRnVjMnhoZEdVb01qZzFMalVzTVRZcElIUnlZVzV6YkdGMFpTZ3RNalV3SURBcElqNDhkWE5sSUdSaGRHRXRZejBpTlVVaUlIaHNhVzVyT21oeVpXWTlJaU5OU2xndE5DMVVSVmd0VGkwMVJTSXZQand2Wno0OEwyYytQQzluUGp4bklHUmhkR0V0Ylcxc0xXNXZaR1U5SW0xdUlpQjBjbUZ1YzJadmNtMDlJblJ5WVc1emJHRjBaU2cyTURRc0xURTFNQ2tnYzJOaGJHVW9NQzQzTURjcElqNDhkWE5sSUdSaGRHRXRZejBpTXpJaUlIaHNhVzVyT21oeVpXWTlJaU5OU2xndE5DMVVSVmd0VGkwek1pSXZQand2Wno0OEwyYytQR2NnWkdGMFlTMXRiV3d0Ym05a1pUMGliWE4xWWlJZ2RISmhibk5tYjNKdFBTSjBjbUZ1YzJ4aGRHVW9PRGM0TXl3d0tTSStQR2NnWkdGMFlTMXRiV3d0Ym05a1pUMGlWR1ZZUVhSdmJTSWdaR0YwWVMxdGFuZ3RkR1Y0WTJ4aGMzTTlJazlTUkNJK1BHY2daR0YwWVMxdGJXd3RibTlrWlQwaWJXOTJaWElpUGp4bklHUmhkR0V0Ylcxc0xXNXZaR1U5SW0xcElqNDhkWE5sSUdSaGRHRXRZejBpTVVRME5EUWlJSGhzYVc1ck9taHlaV1k5SWlOTlNsZ3ROQzFVUlZndFNTMHhSRFEwTkNJdlBqd3ZaejQ4WnlCa1lYUmhMVzF0YkMxdWIyUmxQU0p0YnlJZ2RISmhibk5tYjNKdFBTSjBjbUZ1YzJ4aGRHVW9ORGM0TGpnc01qYzRLU0IwY21GdWMyeGhkR1VvTFRJMU1DQXdLU0krUEhWelpTQmtZWFJoTFdNOUlqVkZJaUI0YkdsdWF6cG9jbVZtUFNJalRVcFlMVFF0VkVWWUxVNHROVVVpTHo0OEwyYytQQzluUGp3dlp6NDhaeUJrWVhSaExXMXRiQzF1YjJSbFBTSnRiaUlnZEhKaGJuTm1iM0p0UFNKMGNtRnVjMnhoZEdVb09ESTBMQzB4TlRBcElITmpZV3hsS0RBdU56QTNLU0krUEhWelpTQmtZWFJoTFdNOUlqTXlJaUI0YkdsdWF6cG9jbVZtUFNJalRVcFlMVFF0VkVWWUxVNHRNeklpTHo0OEwyYytQQzluUGp4bklHUmhkR0V0Ylcxc0xXNXZaR1U5SW0xdklpQjBjbUZ1YzJadmNtMDlJblJ5WVc1emJHRjBaU2d4TURBeE1DNDFMREFwSWo0OGRYTmxJR1JoZEdFdFl6MGlNamdpSUhoc2FXNXJPbWh5WldZOUlpTk5TbGd0TkMxVVJWZ3RUaTB5T0NJdlBqd3ZaejQ4WnlCa1lYUmhMVzF0YkMxdWIyUmxQU0p0YVNJZ2RISmhibk5tYjNKdFBTSjBjbUZ1YzJ4aGRHVW9NVEF6T1RrdU5Td3dLU0krUEhWelpTQmtZWFJoTFdNOUlqRkVORFl3SWlCNGJHbHVhenBvY21WbVBTSWpUVXBZTFRRdFZFVllMVWt0TVVRME5qQWlMejQ4TDJjK1BHY2daR0YwWVMxdGJXd3RibTlrWlQwaWJXOGlJSFJ5WVc1elptOXliVDBpZEhKaGJuTnNZWFJsS0RFd09EWTRMalVzTUNraVBqeDFjMlVnWkdGMFlTMWpQU0l5T1NJZ2VHeHBibXM2YUhKbFpqMGlJMDFLV0MwMExWUkZXQzFPTFRJNUlpOCtQQzluUGp3dlp6NDhMMmMrUEM5emRtYysiLAoJIlJlYWxWaWV3U2l6ZUpzb24iIDogIntcImhlaWdodFwiOjQ2NSxcIndpZHRoXCI6Mzk2NH0iCn0K"/>
    </extobj>
    <extobj name="2384804F-3998-4D57-9195-F3826E402611-30">
      <extobjdata type="2384804F-3998-4D57-9195-F3826E402611" data="ewoJIkltZ1NldHRpbmdKc29uIiA6ICJ7XCJoZWlnaHRcIjoyMy4yMTQyODU3MTQyODU3MSxcIndpZHRoXCI6MTk4LjIxNDI4NTcxNDI4NTd9IiwKCSJMYXRleCIgOiAiXFxsZXEgXFxzaWdtYV8xXFxzaWdtYV8yUV8yKHMpIC0gXFxzaWdtYV8xIFxcc2lnbWFfMiBcXGhhdHtRfV8yKHMpIiwKCSJMYXRleEltZ0Jhc2U2NCIgOiAiUEhOMlp5QjRiV3h1Y3owaWFIUjBjRG92TDNkM2R5NTNNeTV2Y21jdk1qQXdNQzl6ZG1jaUlIZHBaSFJvUFNJeU5TNDBOMlY0SWlCb1pXbG5hSFE5SWpJdU9Ua3haWGdpSUhKdmJHVTlJbWx0WnlJZ1ptOWpkWE5oWW14bFBTSm1ZV3h6WlNJZ2RtbGxkMEp2ZUQwaU1DQXRNVEEzTWlBeE1USTFOeTQxSURFek1qSWlJSGh0Ykc1ek9uaHNhVzVyUFNKb2RIUndPaTh2ZDNkM0xuY3pMbTl5Wnk4eE9UazVMM2hzYVc1cklpQmhjbWxoTFdocFpHUmxiajBpZEhKMVpTSWdjM1I1YkdVOUluWmxjblJwWTJGc0xXRnNhV2R1T2lBdE1DNDFOalpsZURzZ2JXRjRMWGRwWkhSb09pQTVPQ1U3SWo0OFpHVm1jejQ4Y0dGMGFDQnBaRDBpVFVwWUxUUXRWRVZZTFU0dE1qSTJOQ0lnWkQwaVRUWTNOQ0EyTXpaUk5qZ3lJRFl6TmlBMk9EZ2dOak13VkRZNU5DQTJNVFZVTmpnM0lEWXdNVkUyT0RZZ05qQXdJRFF4TnlBME56Sk1NVFV4SURNME5rd3pPVGtnTWpJNFVUWTROeUE1TWlBMk9URWdPRGRSTmprMElEZ3hJRFk1TkNBM05sRTJPVFFnTlRnZ05qYzJJRFUyU0RZM01Fd3pPRElnTVRreVVUa3lJRE15T1NBNU1DQXpNekZST0RNZ016TTJJRGd6SURNME9GRTROQ0F6TlRrZ09UWWdNelkxVVRFd05DQXpOamtnTXpneUlEVXdNRlEyTmpVZ05qTTBVVFkyT1NBMk16WWdOamMwSURZek5scE5PRFFnTFRFeE9GRTROQ0F0TVRBNElEazVJQzA1T0VnMk56aFJOamswSUMweE1EUWdOamswSUMweE1UaFJOamswSUMweE16QWdOamM1SUMweE16aElPVGhST0RRZ0xURXpNU0E0TkNBdE1URTRXaUl2UGp4d1lYUm9JR2xrUFNKTlNsZ3ROQzFVUlZndFNTMHhSRGN3UlNJZ1pEMGlUVEU0TkNBdE1URlJNVEUySUMweE1TQTNOQ0F6TkZRek1TQXhORGRSTXpFZ01qUTNJREV3TkNBek16TlVNamMwSURRek1GRXlOelVnTkRNeElEUXhOQ0EwTXpGSU5UVXlVVFUxTXlBME16QWdOVFUxSURReU9WUTFOVGtnTkRJM1ZEVTJNaUEwTWpWVU5UWTFJRFF5TWxRMU5qY2dOREl3VkRVMk9TQTBNVFpVTlRjd0lEUXhNbFExTnpFZ05EQTNWRFUzTWlBME1ERlJOVGN5SURNMU55QTFNRGNnTXpVM1VUVXdNQ0F6TlRjZ05Ea3dJRE0xTjFRME56WWdNelU0U0RReE5rdzBNakVnTXpRNFVUUXpPU0F6TVRBZ05ETTVJREkyTTFFME16a2dNVFV6SURNMU9TQTNNVlF4T0RRZ0xURXhXazB6TmpFZ01qYzRVVE0yTVNBek5UZ2dNamMySURNMU9GRXhOVElnTXpVNElERXhOU0F4T0RSUk1URTBJREU0TUNBeE1UUWdNVGM0VVRFd05pQXhOREVnTVRBMklERXhOMUV4TURZZ05qY2dNVE14SURRM1ZERTRPQ0F5TmxFeU5ESWdNallnTWpnM0lEY3pVVE14TmlBeE1ETWdNek0wSURFMU0xUXpOVFlnTWpNelZETTJNU0F5TnpoYUlpOCtQSEJoZEdnZ2FXUTlJazFLV0MwMExWUkZXQzFPTFRNeElpQmtQU0pOTWpFeklEVTNPRXd5TURBZ05UY3pVVEU0TmlBMU5qZ2dNVFl3SURVMk0xUXhNRElnTlRVMlNEZ3pWall3TWtneE1ESlJNVFE1SURZd05DQXhPRGtnTmpFM1ZESTBOU0EyTkRGVU1qY3pJRFkyTTFFeU56VWdOalkySURJNE5TQTJOalpSTWprMElEWTJOaUF6TURJZ05qWXdWak0yTVV3ek1ETWdOakZSTXpFd0lEVTBJRE14TlNBMU1sUXpNemtnTkRoVU5EQXhJRFEyU0RReU4xWXdTRFF4TmxFek9UVWdNeUF5TlRjZ00xRXhNakVnTXlBeE1EQWdNRWc0T0ZZME5rZ3hNVFJSTVRNMklEUTJJREUxTWlBME5sUXhOemNnTkRkVU1Ua3pJRFV3VkRJd01TQTFNbFF5TURjZ05UZFVNakV6SURZeFZqVTNPRm9pTHo0OGNHRjBhQ0JwWkQwaVRVcFlMVFF0VkVWWUxVNHRNeklpSUdROUlrMHhNRGtnTkRJNVVUZ3lJRFF5T1NBMk5pQTBORGRVTlRBZ05Ea3hVVFV3SURVMk1pQXhNRE1nTmpFMFZESXpOU0EyTmpaUk16STJJRFkyTmlBek9EY2dOakV3VkRRME9TQTBOalZSTkRRNUlEUXlNaUEwTWprZ016Z3pWRE00TVNBek1UVlVNekF4SURJME1WRXlOalVnTWpFd0lESXdNU0F4TkRsTU1UUXlJRGt6VERJeE9DQTVNbEV6TnpVZ09USWdNemcxSURrM1VUTTVNaUE1T1NBME1Ea2dNVGcyVmpFNE9VZzBORGxXTVRnMlVUUTBPQ0F4T0RNZ05ETTJJRGsxVkRReU1TQXpWakJJTlRCV01UbFdNekZSTlRBZ016Z2dOVFlnTkRaVU9EWWdPREZSTVRFMUlERXhNeUF4TXpZZ01UTTNVVEUwTlNBeE5EY2dNVGN3SURFM05GUXlNRFFnTWpFeFZESXpNeUF5TkRSVU1qWXhJREkzT0ZReU9EUWdNekE0VkRNd05TQXpOREJVTXpJd0lETTJPVlF6TXpNZ05EQXhWRE0wTUNBME16RlVNelF6SURRMk5GRXpORE1nTlRJM0lETXdPU0ExTnpOVU1qRXlJRFl4T1ZFeE56a2dOakU1SURFMU5DQTJNREpVTVRFNUlEVTJPVlF4TURrZ05UVXdVVEV3T1NBMU5Ea2dNVEUwSURVME9WRXhNeklnTlRRNUlERTFNU0ExTXpWVU1UY3dJRFE0T1ZFeE56QWdORFkwSURFMU5DQTBORGRVTVRBNUlEUXlPVm9pTHo0OGNHRjBhQ0JwWkQwaVRVcFlMVFF0VkVWWUxVa3RNVVEwTkRRaUlHUTlJazB6T1RrZ0xUZ3dVVE01T1NBdE5EY2dOREF3SUMwek1GUTBNRElnTFRFeFZpMDNURE00TnlBdE1URlJNelF4SUMweU1pQXpNRE1nTFRJeVVUSXdPQ0F0TWpJZ01UTTRJRE0xVkRVeElESXdNVkUxTUNBeU1Ea2dOVEFnTWpRMFVUVXdJRE0wTmlBNU9DQTBNemhVTWpJM0lEWXdNVkV6TlRFZ056QTBJRFEzTmlBM01EUlJOVEUwSURjd05DQTFNalFnTnpBelVUWXlNU0EyT0RrZ05qZ3dJRFl4TjFRM05EQWdORE0xVVRjME1DQXlOVFVnTlRreUlERXdOMUUxTWprZ05EY2dORFl4SURFMlREUTBOQ0E0VmpOUk5EUTBJRElnTkRRNUlDMHlORlEwTnpBZ0xUWTJWRFV4TmlBdE9ESlJOVFV4SUMwNE1pQTFPRE1nTFRZd1ZEWXlOU0F0TTFFMk16RWdNVEVnTmpNNElERXhVVFkwTnlBeE1TQTJORGtnTWxFMk5Ea2dMVFlnTmpNNUlDMHpORlEyTVRFZ0xURXdNRlExTlRjZ0xURTJOVlEwT0RFZ0xURTVORkV6T1RrZ0xURTVOQ0F6T1RrZ0xUZzNWaTA0TUZwTk5qTTJJRFEyT0ZFMk16WWdOVEl6SURZeU1TQTFOalJVTlRnd0lEWXlOVlExTXpBZ05qVTFWRFEzTnlBMk5qVlJOREk1SURZMk5TQXpOemtnTmpRd1VUSTNOeUExT1RFZ01qRTFJRFEyTkZReE5UTWdNakUyVVRFMU15QXhNVEFnTWpBM0lEVTVVVEl6TVNBek9DQXlNellnTXpoV05EWlJNak0ySURnMklESTJPU0F4TWpCVU16UTNJREUxTlZFek56SWdNVFUxSURNNU1DQXhORFJVTkRFM0lERXhORlEwTWprZ09ESlVORE0xSURVMVREUTBPQ0EyTkZFMU1USWdNVEE0SURVMU55QXhPRFZVTmpFNUlETXpORlEyTXpZZ05EWTRXazB6TVRRZ01UaFJNell5SURFNElEUXdOQ0F6T1V3ME1ETWdORGxSTXprNUlERXdOQ0F6TmpZZ01URTFVVE0xTkNBeE1UY2dNelEzSURFeE4xRXpORFFnTVRFM0lETTBNU0F4TVRkVU16TTNJREV4T0ZFek1UY2dNVEU0SURJNU5pQTVPRlF5TnpRZ05USlJNamMwSURFNElETXhOQ0F4T0ZvaUx6NDhjR0YwYUNCcFpEMGlUVXBZTFRRdFZFVllMVTR0TWpnaUlHUTlJazA1TkNBeU5UQlJPVFFnTXpFNUlERXdOQ0F6T0RGVU1USTNJRFE0T0ZReE5qUWdOVGMyVkRJd01pQTJORE5VTWpRMElEWTVOVlF5TnpjZ056STVWRE13TWlBM05UQklNekUxU0RNeE9WRXpNek1nTnpVd0lETXpNeUEzTkRGUk16TXpJRGN6T0NBek1UWWdOekl3VkRJM05TQTJOamRVTWpJMklEVTRNVlF4T0RRZ05EUXpWREUyTnlBeU5UQlVNVGcwSURVNFZESXlOU0F0T0RGVU1qYzBJQzB4TmpkVU16RTJJQzB5TWpCVU16TXpJQzB5TkRGUk16TXpJQzB5TlRBZ016RTRJQzB5TlRCSU16RTFTRE13TWt3eU56UWdMVEl5TmxFeE9EQWdMVEUwTVNBeE16Y2dMVEUwVkRrMElESTFNRm9pTHo0OGNHRjBhQ0JwWkQwaVRVcFlMVFF0VkVWWUxVa3RNVVEwTmpBaUlHUTlJazB4TXpFZ01qZzVVVEV6TVNBek1qRWdNVFEzSURNMU5GUXlNRE1nTkRFMVZETXdNQ0EwTkRKUk16WXlJRFEwTWlBek9UQWdOREUxVkRReE9TQXpOVFZSTkRFNUlETXlNeUEwTURJZ016QTRWRE0yTkNBeU9USlJNelV4SURJNU1pQXpOREFnTXpBd1ZETXlPQ0F6TWpaUk16STRJRE0wTWlBek16Y2dNelUwVkRNMU5DQXpOekpVTXpZM0lETTNPRkV6TmpnZ016YzRJRE0yT0NBek56bFJNelk0SURNNE1pQXpOakVnTXpnNFZETXpOaUF6T1RsVU1qazNJRFF3TlZFeU5Ea2dOREExSURJeU55QXpOemxVTWpBMElETXlObEV5TURRZ016QXhJREl5TXlBeU9URlVNamM0SURJM05GUXpNekFnTWpVNVVUTTVOaUF5TXpBZ016azJJREUyTTFFek9UWWdNVE0xSURNNE5TQXhNRGRVTXpVeUlEVXhWREk0T1NBM1ZERTVOU0F0TVRCUk1URTRJQzB4TUNBNE5pQXhPVlExTXlBNE4xRTFNeUF4TWpZZ056UWdNVFF6VkRFeE9DQXhOakJSTVRNeklERTJNQ0F4TkRZZ01UVXhWREUyTUNBeE1qQlJNVFl3SURrMElERTBNaUEzTmxReE1URWdOVGhSTVRBNUlEVTNJREV3T0NBMU4xUXhNRGNnTlRWUk1UQTRJRFV5SURFeE5TQTBOMVF4TkRZZ016UlVNakF4SURJM1VUSXpOeUF5TnlBeU5qTWdNemhVTXpBeElEWTJWRE14T0NBNU4xUXpNak1nTVRJeVVUTXlNeUF4TlRBZ016QXlJREUyTkZReU5UUWdNVGd4VkRFNU5TQXhPVFpVTVRRNElESXpNVkV4TXpFZ01qVTJJREV6TVNBeU9EbGFJaTgrUEhCaGRHZ2dhV1E5SWsxS1dDMDBMVlJGV0MxT0xUSTVJaUJrUFNKTk5qQWdOelE1VERZMElEYzFNRkUyT1NBM05UQWdOelFnTnpVd1NEZzJUREV4TkNBM01qWlJNakE0SURZME1TQXlOVEVnTlRFMFZESTVOQ0F5TlRCUk1qazBJREU0TWlBeU9EUWdNVEU1VkRJMk1TQXhNbFF5TWpRZ0xUYzJWREU0TmlBdE1UUXpWREUwTlNBdE1UazBWREV4TXlBdE1qSTNWRGt3SUMweU5EWlJPRGNnTFRJME9TQTROaUF0TWpVd1NEYzBVVFkySUMweU5UQWdOak1nTFRJMU1GUTFPQ0F0TWpRM1ZEVTFJQzB5TXpoUk5UWWdMVEl6TnlBMk5pQXRNakkxVVRJeU1TQXROalFnTWpJeElESTFNRlEyTmlBM01qVlJOVFlnTnpNM0lEVTFJRGN6T0ZFMU5TQTNORFlnTmpBZ056UTVXaUl2UGp4d1lYUm9JR2xrUFNKTlNsZ3ROQzFVUlZndFRpMHlNakV5SWlCa1BTSk5PRFFnTWpNM1ZEZzBJREkxTUZRNU9DQXlOekJJTmpjNVVUWTVOQ0F5TmpJZ05qazBJREkxTUZRMk56a2dNak13U0RrNFVUZzBJREl6TnlBNE5DQXlOVEJhSWk4K1BIQmhkR2dnYVdROUlrMUtXQzAwTFZSRldDMU9MVFZGSWlCa1BTSk5NVEV5SURVMk1Fd3lORGtnTmprMFRESTFOeUEyT0RaUk16ZzNJRFUyTWlBek9EY2dOVFl3VERNMk1TQTFNekZSTXpVNUlEVXpNaUF6TURNZ05UZ3hUREkxTUNBMk1qZE1NVGsxSURVNE1GRXhPRElnTlRZNUlERTJPU0ExTlRkVU1UUTRJRFV6T0V3eE5EQWdOVE15VVRFek9DQTFNekFnTVRJMUlEVTBOa3d4TVRJZ05UWXdXaUl2UGp3dlpHVm1jejQ4WnlCemRISnZhMlU5SW1OMWNuSmxiblJEYjJ4dmNpSWdabWxzYkQwaVkzVnljbVZ1ZEVOdmJHOXlJaUJ6ZEhKdmEyVXRkMmxrZEdnOUlqQWlJSFJ5WVc1elptOXliVDBpYzJOaGJHVW9NU3d0TVNraVBqeG5JR1JoZEdFdGJXMXNMVzV2WkdVOUltMWhkR2dpUGp4bklHUmhkR0V0Ylcxc0xXNXZaR1U5SW0xdklqNDhkWE5sSUdSaGRHRXRZejBpTWpJMk5DSWdlR3hwYm1zNmFISmxaajBpSTAxS1dDMDBMVlJGV0MxT0xUSXlOalFpTHo0OEwyYytQR2NnWkdGMFlTMXRiV3d0Ym05a1pUMGliWE4xWWlJZ2RISmhibk5tYjNKdFBTSjBjbUZ1YzJ4aGRHVW9NVEExTlM0NExEQXBJajQ4WnlCa1lYUmhMVzF0YkMxdWIyUmxQU0p0YVNJK1BIVnpaU0JrWVhSaExXTTlJakZFTnpCRklpQjRiR2x1YXpwb2NtVm1QU0lqVFVwWUxUUXRWRVZZTFVrdE1VUTNNRVVpTHo0OEwyYytQR2NnWkdGMFlTMXRiV3d0Ym05a1pUMGliVzRpSUhSeVlXNXpabTl5YlQwaWRISmhibk5zWVhSbEtEWXdOQ3d0TVRVd0tTQnpZMkZzWlNnd0xqY3dOeWtpUGp4MWMyVWdaR0YwWVMxalBTSXpNU0lnZUd4cGJtczZhSEpsWmowaUkwMUtXQzAwTFZSRldDMU9MVE14SWk4K1BDOW5Qand2Wno0OFp5QmtZWFJoTFcxdGJDMXViMlJsUFNKdGMzVmlJaUIwY21GdWMyWnZjbTA5SW5SeVlXNXpiR0YwWlNneU1EWXpMak1zTUNraVBqeG5JR1JoZEdFdGJXMXNMVzV2WkdVOUltMXBJajQ4ZFhObElHUmhkR0V0WXowaU1VUTNNRVVpSUhoc2FXNXJPbWh5WldZOUlpTk5TbGd0TkMxVVJWZ3RTUzB4UkRjd1JTSXZQand2Wno0OFp5QmtZWFJoTFcxdGJDMXViMlJsUFNKdGJpSWdkSEpoYm5ObWIzSnRQU0owY21GdWMyeGhkR1VvTmpBMExDMHhOVEFwSUhOallXeGxLREF1TnpBM0tTSStQSFZ6WlNCa1lYUmhMV005SWpNeUlpQjRiR2x1YXpwb2NtVm1QU0lqVFVwWUxUUXRWRVZZTFU0dE16SWlMejQ4TDJjK1BDOW5QanhuSUdSaGRHRXRiVzFzTFc1dlpHVTlJbTF6ZFdJaUlIUnlZVzV6Wm05eWJUMGlkSEpoYm5Oc1lYUmxLRE13TnpBdU9Td3dLU0krUEdjZ1pHRjBZUzF0Yld3dGJtOWtaVDBpYldraVBqeDFjMlVnWkdGMFlTMWpQU0l4UkRRME5DSWdlR3hwYm1zNmFISmxaajBpSTAxS1dDMDBMVlJGV0MxSkxURkVORFEwSWk4K1BDOW5QanhuSUdSaGRHRXRiVzFzTFc1dlpHVTlJbTF1SWlCMGNtRnVjMlp2Y20wOUluUnlZVzV6YkdGMFpTZzRNalFzTFRFMU1Da2djMk5oYkdVb01DNDNNRGNwSWo0OGRYTmxJR1JoZEdFdFl6MGlNeklpSUhoc2FXNXJPbWh5WldZOUlpTk5TbGd0TkMxVVJWZ3RUaTB6TWlJdlBqd3ZaejQ4TDJjK1BHY2daR0YwWVMxdGJXd3RibTlrWlQwaWJXOGlJSFJ5WVc1elptOXliVDBpZEhKaGJuTnNZWFJsS0RReU9UZ3VOQ3d3S1NJK1BIVnpaU0JrWVhSaExXTTlJakk0SWlCNGJHbHVhenBvY21WbVBTSWpUVXBZTFRRdFZFVllMVTR0TWpnaUx6NDhMMmMrUEdjZ1pHRjBZUzF0Yld3dGJtOWtaVDBpYldraUlIUnlZVzV6Wm05eWJUMGlkSEpoYm5Oc1lYUmxLRFEyT0RjdU5Dd3dLU0krUEhWelpTQmtZWFJoTFdNOUlqRkVORFl3SWlCNGJHbHVhenBvY21WbVBTSWpUVXBZTFRRdFZFVllMVWt0TVVRME5qQWlMejQ4TDJjK1BHY2daR0YwWVMxdGJXd3RibTlrWlQwaWJXOGlJSFJ5WVc1elptOXliVDBpZEhKaGJuTnNZWFJsS0RVeE5UWXVOQ3d3S1NJK1BIVnpaU0JrWVhSaExXTTlJakk1SWlCNGJHbHVhenBvY21WbVBTSWpUVXBZTFRRdFZFVllMVTR0TWpraUx6NDhMMmMrUEdjZ1pHRjBZUzF0Yld3dGJtOWtaVDBpYlc4aUlIUnlZVzV6Wm05eWJUMGlkSEpoYm5Oc1lYUmxLRFUzTmpjdU55d3dLU0krUEhWelpTQmtZWFJoTFdNOUlqSXlNVElpSUhoc2FXNXJPbWh5WldZOUlpTk5TbGd0TkMxVVJWZ3RUaTB5TWpFeUlpOCtQQzluUGp4bklHUmhkR0V0Ylcxc0xXNXZaR1U5SW0xemRXSWlJSFJ5WVc1elptOXliVDBpZEhKaGJuTnNZWFJsS0RZM05qY3VPU3d3S1NJK1BHY2daR0YwWVMxdGJXd3RibTlrWlQwaWJXa2lQangxYzJVZ1pHRjBZUzFqUFNJeFJEY3dSU0lnZUd4cGJtczZhSEpsWmowaUkwMUtXQzAwTFZSRldDMUpMVEZFTnpCRklpOCtQQzluUGp4bklHUmhkR0V0Ylcxc0xXNXZaR1U5SW0xdUlpQjBjbUZ1YzJadmNtMDlJblJ5WVc1emJHRjBaU2cyTURRc0xURTFNQ2tnYzJOaGJHVW9NQzQzTURjcElqNDhkWE5sSUdSaGRHRXRZejBpTXpFaUlIaHNhVzVyT21oeVpXWTlJaU5OU2xndE5DMVVSVmd0VGkwek1TSXZQand2Wno0OEwyYytQR2NnWkdGMFlTMXRiV3d0Ym05a1pUMGliWE4xWWlJZ2RISmhibk5tYjNKdFBTSjBjbUZ1YzJ4aGRHVW9OemMzTlM0MExEQXBJajQ4WnlCa1lYUmhMVzF0YkMxdWIyUmxQU0p0YVNJK1BIVnpaU0JrWVhSaExXTTlJakZFTnpCRklpQjRiR2x1YXpwb2NtVm1QU0lqVFVwWUxUUXRWRVZZTFVrdE1VUTNNRVVpTHo0OEwyYytQR2NnWkdGMFlTMXRiV3d0Ym05a1pUMGliVzRpSUhSeVlXNXpabTl5YlQwaWRISmhibk5zWVhSbEtEWXdOQ3d0TVRVd0tTQnpZMkZzWlNnd0xqY3dOeWtpUGp4MWMyVWdaR0YwWVMxalBTSXpNaUlnZUd4cGJtczZhSEpsWmowaUkwMUtXQzAwTFZSRldDMU9MVE15SWk4K1BDOW5Qand2Wno0OFp5QmtZWFJoTFcxdGJDMXViMlJsUFNKdGMzVmlJaUIwY21GdWMyWnZjbTA5SW5SeVlXNXpiR0YwWlNnNE56Z3pMREFwSWo0OFp5QmtZWFJoTFcxdGJDMXViMlJsUFNKVVpWaEJkRzl0SWlCa1lYUmhMVzFxZUMxMFpYaGpiR0Z6Y3owaVQxSkVJajQ4WnlCa1lYUmhMVzF0YkMxdWIyUmxQU0p0YjNabGNpSStQR2NnWkdGMFlTMXRiV3d0Ym05a1pUMGliV2tpUGp4MWMyVWdaR0YwWVMxalBTSXhSRFEwTkNJZ2VHeHBibXM2YUhKbFpqMGlJMDFLV0MwMExWUkZXQzFKTFRGRU5EUTBJaTgrUEM5blBqeG5JR1JoZEdFdGJXMXNMVzV2WkdVOUltMXZJaUIwY21GdWMyWnZjbTA5SW5SeVlXNXpiR0YwWlNnME56Z3VPQ3d5TnpncElIUnlZVzV6YkdGMFpTZ3RNalV3SURBcElqNDhkWE5sSUdSaGRHRXRZejBpTlVVaUlIaHNhVzVyT21oeVpXWTlJaU5OU2xndE5DMVVSVmd0VGkwMVJTSXZQand2Wno0OEwyYytQQzluUGp4bklHUmhkR0V0Ylcxc0xXNXZaR1U5SW0xdUlpQjBjbUZ1YzJadmNtMDlJblJ5WVc1emJHRjBaU2c0TWpRc0xURTFNQ2tnYzJOaGJHVW9NQzQzTURjcElqNDhkWE5sSUdSaGRHRXRZejBpTXpJaUlIaHNhVzVyT21oeVpXWTlJaU5OU2xndE5DMVVSVmd0VGkwek1pSXZQand2Wno0OEwyYytQR2NnWkdGMFlTMXRiV3d0Ym05a1pUMGliVzhpSUhSeVlXNXpabTl5YlQwaWRISmhibk5zWVhSbEtERXdNREV3TGpVc01Da2lQangxYzJVZ1pHRjBZUzFqUFNJeU9DSWdlR3hwYm1zNmFISmxaajBpSTAxS1dDMDBMVlJGV0MxT0xUSTRJaTgrUEM5blBqeG5JR1JoZEdFdGJXMXNMVzV2WkdVOUltMXBJaUIwY21GdWMyWnZjbTA5SW5SeVlXNXpiR0YwWlNneE1ETTVPUzQxTERBcElqNDhkWE5sSUdSaGRHRXRZejBpTVVRME5qQWlJSGhzYVc1ck9taHlaV1k5SWlOTlNsZ3ROQzFVUlZndFNTMHhSRFEyTUNJdlBqd3ZaejQ4WnlCa1lYUmhMVzF0YkMxdWIyUmxQU0p0YnlJZ2RISmhibk5tYjNKdFBTSjBjbUZ1YzJ4aGRHVW9NVEE0TmpndU5Td3dLU0krUEhWelpTQmtZWFJoTFdNOUlqSTVJaUI0YkdsdWF6cG9jbVZtUFNJalRVcFlMVFF0VkVWWUxVNHRNamtpTHo0OEwyYytQQzluUGp3dlp6NDhMM04yWno0PSIsCgkiUmVhbFZpZXdTaXplSnNvbiIgOiAie1wiaGVpZ2h0XCI6NDY1LFwid2lkdGhcIjozOTY0fSIKfQo="/>
    </extobj>
    <extobj name="2384804F-3998-4D57-9195-F3826E402611-31">
      <extobjdata type="2384804F-3998-4D57-9195-F3826E402611" data="ewoJIkltZ1NldHRpbmdKc29uIiA6ICJ7XCJoZWlnaHRcIjoyNi43ODU3MTQyODU3MTQyODUsXCJ3aWR0aFwiOjM2Ni4wNzE0Mjg1NzE0Mjg1Nn0iLAoJIkxhdGV4IiA6ICI9IFxcc3VtIFxcc2lnbWFfMShhXzEpXFxzaWdtYV8yKGFfMikgKFFfMihzLGFfMSxhXzIpLSBcXGhhdHtRfV8yKHMsYV8xLGFfMikpIiwKCSJMYXRleEltZ0Jhc2U2NCIgOiAiUEhOMlp5QjRiV3h1Y3owaWFIUjBjRG92TDNkM2R5NTNNeTV2Y21jdk1qQXdNQzl6ZG1jaUlIZHBaSFJvUFNJME5pNDVOalpsZUNJZ2FHVnBaMmgwUFNJekxqUTBNMlY0SWlCeWIyeGxQU0pwYldjaUlHWnZZM1Z6WVdKc1pUMGlabUZzYzJVaUlIWnBaWGRDYjNnOUlqQWdMVEV3TnpJZ01qQTNOVGt1TVNBeE5USXlJaUI0Yld4dWN6cDRiR2x1YXowaWFIUjBjRG92TDNkM2R5NTNNeTV2Y21jdk1UazVPUzk0YkdsdWF5SWdZWEpwWVMxb2FXUmtaVzQ5SW5SeWRXVWlJSE4wZVd4bFBTSjJaWEowYVdOaGJDMWhiR2xuYmpvZ0xURXVNREU0WlhnN0lHMWhlQzEzYVdSMGFEb2dPVGdsT3lJK1BHUmxabk0rUEhCaGRHZ2dhV1E5SWsxS1dDMDBMVlJGV0MxT0xUTkVJaUJrUFNKTk5UWWdNelEzVVRVMklETTJNQ0EzTUNBek5qZElOekEzVVRjeU1pQXpOVGtnTnpJeUlETTBOMUUzTWpJZ016TTJJRGN3T0NBek1qaE1Nemt3SURNeU4wZzNNbEUxTmlBek16SWdOVFlnTXpRM1drMDFOaUF4TlROUk5UWWdNVFk0SURjeUlERTNNMGczTURoUk56SXlJREUyTXlBM01qSWdNVFV6VVRjeU1pQXhOREFnTnpBM0lERXpNMGczTUZFMU5pQXhOREFnTlRZZ01UVXpXaUl2UGp4d1lYUm9JR2xrUFNKTlNsZ3ROQzFVUlZndFRFOHRNakl4TVNJZ1pEMGlUVFl3SURrME9GRTJNeUE1TlRBZ05qWTFJRGsxTUVneE1qWTNUREV6TWpVZ09ERTFVVEV6T0RRZ05qYzNJREV6T0RnZ05qWTVTREV6TkRoTU1UTTBNU0EyT0ROUk1UTXlNQ0EzTWpRZ01USTROU0EzTmpGUk1USXpOU0E0TURrZ01URTNOQ0E0TXpoVU1UQXpNeUE0T0RGVU9EZ3lJRGc1T0ZRMk9Ua2dPVEF5U0RVM05FZzFORE5JTWpVeFRESTFPU0E0T1RGUk56SXlJREkxT0NBM01qUWdNalV5VVRjeU5TQXlOVEFnTnpJMElESTBObEUzTWpFZ01qUXpJRFEyTUNBdE5UWk1NVGsySUMwek5UWlJNVGsySUMwek5UY2dOREEzSUMwek5UZFJORFU1SUMwek5UY2dOVFE0SUMwek5UZFVOamMySUMwek5UaFJPREV5SUMwek5UZ2dPRGsySUMwek5UTlVNVEEyTXlBdE16TXlWREV5TURRZ0xUSTRNMVF4TXpBM0lDMHhPVFpSTVRNeU9DQXRNVGN3SURFek5EZ2dMVEV5TkVneE16ZzRVVEV6T0RnZ0xURXlOU0F4TXpneElDMHhORFZVTVRNMU5pQXRNakV3VkRFek1qVWdMVEk1TkV3eE1qWTNJQzAwTkRsTU5qWTJJQzAwTlRCUk5qUWdMVFExTUNBMk1TQXRORFE0VVRVMUlDMDBORFlnTlRVZ0xUUXpPVkUxTlNBdE5ETTNJRFUzSUMwME16Tk1OVGt3SURFM04xRTFPVEFnTVRjNElEVTFOeUF5TWpKVU5EVXlJRE0yTmxRek1qSWdOVFEwVERVMklEa3dPVXcxTlNBNU1qUlJOVFVnT1RRMUlEWXdJRGswT0ZvaUx6NDhjR0YwYUNCcFpEMGlUVXBZTFRRdFZFVllMVWt0TVVRM01FVWlJR1E5SWsweE9EUWdMVEV4VVRFeE5pQXRNVEVnTnpRZ016UlVNekVnTVRRM1VUTXhJREkwTnlBeE1EUWdNek16VkRJM05DQTBNekJSTWpjMUlEUXpNU0EwTVRRZ05ETXhTRFUxTWxFMU5UTWdORE13SURVMU5TQTBNamxVTlRVNUlEUXlOMVExTmpJZ05ESTFWRFUyTlNBME1qSlVOVFkzSURReU1GUTFOamtnTkRFMlZEVTNNQ0EwTVRKVU5UY3hJRFF3TjFRMU56SWdOREF4VVRVM01pQXpOVGNnTlRBM0lETTFOMUUxTURBZ016VTNJRFE1TUNBek5UZFVORGMySURNMU9FZzBNVFpNTkRJeElETTBPRkUwTXprZ016RXdJRFF6T1NBeU5qTlJORE01SURFMU15QXpOVGtnTnpGVU1UZzBJQzB4TVZwTk16WXhJREkzT0ZFek5qRWdNelU0SURJM05pQXpOVGhSTVRVeUlETTFPQ0F4TVRVZ01UZzBVVEV4TkNBeE9EQWdNVEUwSURFM09GRXhNRFlnTVRReElERXdOaUF4TVRkUk1UQTJJRFkzSURFek1TQTBOMVF4T0RnZ01qWlJNalF5SURJMklESTROeUEzTTFFek1UWWdNVEF6SURNek5DQXhOVE5VTXpVMklESXpNMVF6TmpFZ01qYzRXaUl2UGp4d1lYUm9JR2xrUFNKTlNsZ3ROQzFVUlZndFRpMHpNU0lnWkQwaVRUSXhNeUExTnpoTU1qQXdJRFUzTTFFeE9EWWdOVFk0SURFMk1DQTFOak5VTVRBeUlEVTFOa2c0TTFZMk1ESklNVEF5VVRFME9TQTJNRFFnTVRnNUlEWXhOMVF5TkRVZ05qUXhWREkzTXlBMk5qTlJNamMxSURZMk5pQXlPRFVnTmpZMlVUSTVOQ0EyTmpZZ016QXlJRFkyTUZZek5qRk1NekF6SURZeFVUTXhNQ0ExTkNBek1UVWdOVEpVTXpNNUlEUTRWRFF3TVNBME5rZzBNamRXTUVnME1UWlJNemsxSURNZ01qVTNJRE5STVRJeElETWdNVEF3SURCSU9EaFdORFpJTVRFMFVURXpOaUEwTmlBeE5USWdORFpVTVRjM0lEUTNWREU1TXlBMU1GUXlNREVnTlRKVU1qQTNJRFUzVkRJeE15QTJNVlkxTnpoYUlpOCtQSEJoZEdnZ2FXUTlJazFLV0MwMExWUkZXQzFPTFRJNElpQmtQU0pOT1RRZ01qVXdVVGswSURNeE9TQXhNRFFnTXpneFZERXlOeUEwT0RoVU1UWTBJRFUzTmxReU1ESWdOalF6VkRJME5DQTJPVFZVTWpjM0lEY3lPVlF6TURJZ056VXdTRE14TlVnek1UbFJNek16SURjMU1DQXpNek1nTnpReFVUTXpNeUEzTXpnZ016RTJJRGN5TUZReU56VWdOalkzVkRJeU5pQTFPREZVTVRnMElEUTBNMVF4TmpjZ01qVXdWREU0TkNBMU9GUXlNalVnTFRneFZESTNOQ0F0TVRZM1ZETXhOaUF0TWpJd1ZETXpNeUF0TWpReFVUTXpNeUF0TWpVd0lETXhPQ0F0TWpVd1NETXhOVWd6TURKTU1qYzBJQzB5TWpaUk1UZ3dJQzB4TkRFZ01UTTNJQzB4TkZRNU5DQXlOVEJhSWk4K1BIQmhkR2dnYVdROUlrMUtXQzAwTFZSRldDMUpMVEZFTkRSRklpQmtQU0pOTXpNZ01UVTNVVE16SURJMU9DQXhNRGtnTXpRNVZESTRNQ0EwTkRGUk16TXhJRFEwTVNBek56QWdNemt5VVRNNE5pQTBNaklnTkRFMklEUXlNbEUwTWprZ05ESXlJRFF6T1NBME1UUlVORFE1SURNNU5GRTBORGtnTXpneElEUXhNaUF5TXpSVU16YzBJRFk0VVRNM05DQTBNeUF6T0RFZ016VlVOREF5SURJMlVUUXhNU0F5TnlBME1qSWdNelZSTkRReklEVTFJRFEyTXlBeE16RlJORFk1SURFMU1TQTBOek1nTVRVeVVUUTNOU0F4TlRNZ05EZ3pJREUxTTBnME9EZFJOVEEySURFMU15QTFNRFlnTVRRMFVUVXdOaUF4TXpnZ05UQXhJREV4TjFRME9ERWdOak5VTkRRNUlERXpVVFF6TmlBd0lEUXhOeUF0T0ZFME1Ea2dMVEV3SURNNU15QXRNVEJSTXpVNUlDMHhNQ0F6TXpZZ05WUXpNRFlnTXpaTU16QXdJRFV4VVRJNU9TQTFNaUF5T1RZZ05UQlJNamswSURRNElESTVNaUEwTmxFeU16TWdMVEV3SURFM01pQXRNVEJSTVRFM0lDMHhNQ0EzTlNBek1GUXpNeUF4TlRkYVRUTTFNU0F6TWpoUk16VXhJRE16TkNBek5EWWdNelV3VkRNeU15QXpPRFZVTWpjM0lEUXdOVkV5TkRJZ05EQTFJREl4TUNBek56UlVNVFl3SURJNU0xRXhNekVnTWpFMElERXhPU0F4TWpsUk1URTVJREV5TmlBeE1Ua2dNVEU0VkRFeE9DQXhNRFpSTVRFNElEWXhJREV6TmlBME5GUXhOemtnTWpaUk1qRTNJREkySURJMU5DQTFPVlF5T1RnZ01URXdVVE13TUNBeE1UUWdNekkxSURJeE4xUXpOVEVnTXpJNFdpSXZQanh3WVhSb0lHbGtQU0pOU2xndE5DMVVSVmd0VGkweU9TSWdaRDBpVFRZd0lEYzBPVXcyTkNBM05UQlJOamtnTnpVd0lEYzBJRGMxTUVnNE5rd3hNVFFnTnpJMlVUSXdPQ0EyTkRFZ01qVXhJRFV4TkZReU9UUWdNalV3VVRJNU5DQXhPRElnTWpnMElERXhPVlF5TmpFZ01USlVNakkwSUMwM05sUXhPRFlnTFRFME0xUXhORFVnTFRFNU5GUXhNVE1nTFRJeU4xUTVNQ0F0TWpRMlVUZzNJQzB5TkRrZ09EWWdMVEkxTUVnM05GRTJOaUF0TWpVd0lEWXpJQzB5TlRCVU5UZ2dMVEkwTjFRMU5TQXRNak00VVRVMklDMHlNemNnTmpZZ0xUSXlOVkV5TWpFZ0xUWTBJREl5TVNBeU5UQlVOallnTnpJMVVUVTJJRGN6TnlBMU5TQTNNemhSTlRVZ056UTJJRFl3SURjME9Wb2lMejQ4Y0dGMGFDQnBaRDBpVFVwWUxUUXRWRVZZTFU0dE16SWlJR1E5SWsweE1Ea2dOREk1VVRneUlEUXlPU0EyTmlBME5EZFVOVEFnTkRreFVUVXdJRFUyTWlBeE1ETWdOakUwVkRJek5TQTJOalpSTXpJMklEWTJOaUF6T0RjZ05qRXdWRFEwT1NBME5qVlJORFE1SURReU1pQTBNamtnTXpnelZETTRNU0F6TVRWVU16QXhJREkwTVZFeU5qVWdNakV3SURJd01TQXhORGxNTVRReUlEa3pUREl4T0NBNU1sRXpOelVnT1RJZ016ZzFJRGszVVRNNU1pQTVPU0EwTURrZ01UZzJWakU0T1VnME5EbFdNVGcyVVRRME9DQXhPRE1nTkRNMklEazFWRFF5TVNBelZqQklOVEJXTVRsV016RlJOVEFnTXpnZ05UWWdORFpVT0RZZ09ERlJNVEUxSURFeE15QXhNellnTVRNM1VURTBOU0F4TkRjZ01UY3dJREUzTkZReU1EUWdNakV4VkRJek15QXlORFJVTWpZeElESTNPRlF5T0RRZ016QTRWRE13TlNBek5EQlVNekl3SURNMk9WUXpNek1nTkRBeFZETTBNQ0EwTXpGVU16UXpJRFEyTkZFek5ETWdOVEkzSURNd09TQTFOek5VTWpFeUlEWXhPVkV4TnprZ05qRTVJREUxTkNBMk1ESlVNVEU1SURVMk9WUXhNRGtnTlRVd1VURXdPU0ExTkRrZ01URTBJRFUwT1ZFeE16SWdOVFE1SURFMU1TQTFNelZVTVRjd0lEUTRPVkV4TnpBZ05EWTBJREUxTkNBME5EZFVNVEE1SURReU9Wb2lMejQ4Y0dGMGFDQnBaRDBpVFVwWUxUUXRWRVZZTFVrdE1VUTBORFFpSUdROUlrMHpPVGtnTFRnd1VUTTVPU0F0TkRjZ05EQXdJQzB6TUZRME1ESWdMVEV4VmkwM1RETTROeUF0TVRGUk16UXhJQzB5TWlBek1ETWdMVEl5VVRJd09DQXRNaklnTVRNNElETTFWRFV4SURJd01WRTFNQ0F5TURrZ05UQWdNalEwVVRVd0lETTBOaUE1T0NBME16aFVNakkzSURZd01WRXpOVEVnTnpBMElEUTNOaUEzTURSUk5URTBJRGN3TkNBMU1qUWdOekF6VVRZeU1TQTJPRGtnTmpnd0lEWXhOMVEzTkRBZ05ETTFVVGMwTUNBeU5UVWdOVGt5SURFd04xRTFNamtnTkRjZ05EWXhJREUyVERRME5DQTRWak5STkRRMElESWdORFE1SUMweU5GUTBOekFnTFRZMlZEVXhOaUF0T0RKUk5UVXhJQzA0TWlBMU9ETWdMVFl3VkRZeU5TQXRNMUUyTXpFZ01URWdOak00SURFeFVUWTBOeUF4TVNBMk5Ea2dNbEUyTkRrZ0xUWWdOak01SUMwek5GUTJNVEVnTFRFd01GUTFOVGNnTFRFMk5WUTBPREVnTFRFNU5GRXpPVGtnTFRFNU5DQXpPVGtnTFRnM1ZpMDRNRnBOTmpNMklEUTJPRkUyTXpZZ05USXpJRFl5TVNBMU5qUlVOVGd3SURZeU5WUTFNekFnTmpVMVZEUTNOeUEyTmpWUk5ESTVJRFkyTlNBek56a2dOalF3VVRJM055QTFPVEVnTWpFMUlEUTJORlF4TlRNZ01qRTJVVEUxTXlBeE1UQWdNakEzSURVNVVUSXpNU0F6T0NBeU16WWdNemhXTkRaUk1qTTJJRGcySURJMk9TQXhNakJVTXpRM0lERTFOVkV6TnpJZ01UVTFJRE01TUNBeE5EUlVOREUzSURFeE5GUTBNamtnT0RKVU5ETTFJRFUxVERRME9DQTJORkUxTVRJZ01UQTRJRFUxTnlBeE9EVlVOakU1SURNek5GUTJNellnTkRZNFdrMHpNVFFnTVRoUk16WXlJREU0SURRd05DQXpPVXcwTURNZ05EbFJNems1SURFd05DQXpOallnTVRFMVVUTTFOQ0F4TVRjZ016UTNJREV4TjFFek5EUWdNVEUzSURNME1TQXhNVGRVTXpNM0lERXhPRkV6TVRjZ01URTRJREk1TmlBNU9GUXlOelFnTlRKUk1qYzBJREU0SURNeE5DQXhPRm9pTHo0OGNHRjBhQ0JwWkQwaVRVcFlMVFF0VkVWWUxVa3RNVVEwTmpBaUlHUTlJazB4TXpFZ01qZzVVVEV6TVNBek1qRWdNVFEzSURNMU5GUXlNRE1nTkRFMVZETXdNQ0EwTkRKUk16WXlJRFEwTWlBek9UQWdOREUxVkRReE9TQXpOVFZSTkRFNUlETXlNeUEwTURJZ016QTRWRE0yTkNBeU9USlJNelV4SURJNU1pQXpOREFnTXpBd1ZETXlPQ0F6TWpaUk16STRJRE0wTWlBek16Y2dNelUwVkRNMU5DQXpOekpVTXpZM0lETTNPRkV6TmpnZ016YzRJRE0yT0NBek56bFJNelk0SURNNE1pQXpOakVnTXpnNFZETXpOaUF6T1RsVU1qazNJRFF3TlZFeU5Ea2dOREExSURJeU55QXpOemxVTWpBMElETXlObEV5TURRZ016QXhJREl5TXlBeU9URlVNamM0SURJM05GUXpNekFnTWpVNVVUTTVOaUF5TXpBZ016azJJREUyTTFFek9UWWdNVE0xSURNNE5TQXhNRGRVTXpVeUlEVXhWREk0T1NBM1ZERTVOU0F0TVRCUk1URTRJQzB4TUNBNE5pQXhPVlExTXlBNE4xRTFNeUF4TWpZZ056UWdNVFF6VkRFeE9DQXhOakJSTVRNeklERTJNQ0F4TkRZZ01UVXhWREUyTUNBeE1qQlJNVFl3SURrMElERTBNaUEzTmxReE1URWdOVGhSTVRBNUlEVTNJREV3T0NBMU4xUXhNRGNnTlRWUk1UQTRJRFV5SURFeE5TQTBOMVF4TkRZZ016UlVNakF4SURJM1VUSXpOeUF5TnlBeU5qTWdNemhVTXpBeElEWTJWRE14T0NBNU4xUXpNak1nTVRJeVVUTXlNeUF4TlRBZ016QXlJREUyTkZReU5UUWdNVGd4VkRFNU5TQXhPVFpVTVRRNElESXpNVkV4TXpFZ01qVTJJREV6TVNBeU9EbGFJaTgrUEhCaGRHZ2dhV1E5SWsxS1dDMDBMVlJGV0MxT0xUSkRJaUJrUFNKTk56Z2dNelZVTnpnZ05qQlVPVFFnTVRBelZERXpOeUF4TWpGUk1UWTFJREV5TVNBeE9EY2dPVFpVTWpFd0lEaFJNakV3SUMweU55QXlNREVnTFRZd1ZERTRNQ0F0TVRFM1ZERTFOQ0F0TVRVNFZERXpNQ0F0TVRnMVZERXhOeUF0TVRrMFVURXhNeUF0TVRrMElERXdOQ0F0TVRnMVZEazFJQzB4TnpKUk9UVWdMVEUyT0NBeE1EWWdMVEUxTmxReE16RWdMVEV5TmxReE5UY2dMVGMyVkRFM015QXRNMVk1VERFM01pQTRVVEUzTUNBM0lERTJOeUEyVkRFMk1TQXpWREUxTWlBeFZERTBNQ0F3VVRFeE15QXdJRGsySURFM1dpSXZQanh3WVhSb0lHbGtQU0pOU2xndE5DMVVSVmd0VGkweU1qRXlJaUJrUFNKTk9EUWdNak0zVkRnMElESTFNRlE1T0NBeU56QklOamM1VVRZNU5DQXlOaklnTmprMElESTFNRlEyTnprZ01qTXdTRGs0VVRnMElESXpOeUE0TkNBeU5UQmFJaTgrUEhCaGRHZ2dhV1E5SWsxS1dDMDBMVlJGV0MxT0xUVkZJaUJrUFNKTk1URXlJRFUyTUV3eU5Ea2dOamswVERJMU55QTJPRFpSTXpnM0lEVTJNaUF6T0RjZ05UWXdURE0yTVNBMU16RlJNelU1SURVek1pQXpNRE1nTlRneFRESTFNQ0EyTWpkTU1UazFJRFU0TUZFeE9ESWdOVFk1SURFMk9TQTFOVGRVTVRRNElEVXpPRXd4TkRBZ05UTXlVVEV6T0NBMU16QWdNVEkxSURVME5rd3hNVElnTlRZd1dpSXZQand2WkdWbWN6NDhaeUJ6ZEhKdmEyVTlJbU4xY25KbGJuUkRiMnh2Y2lJZ1ptbHNiRDBpWTNWeWNtVnVkRU52Ykc5eUlpQnpkSEp2YTJVdGQybGtkR2c5SWpBaUlIUnlZVzV6Wm05eWJUMGljMk5oYkdVb01Td3RNU2tpUGp4bklHUmhkR0V0Ylcxc0xXNXZaR1U5SW0xaGRHZ2lQanhuSUdSaGRHRXRiVzFzTFc1dlpHVTlJbTF2SWo0OGRYTmxJR1JoZEdFdFl6MGlNMFFpSUhoc2FXNXJPbWh5WldZOUlpTk5TbGd0TkMxVVJWZ3RUaTB6UkNJdlBqd3ZaejQ4WnlCa1lYUmhMVzF0YkMxdWIyUmxQU0p0YnlJZ2RISmhibk5tYjNKdFBTSjBjbUZ1YzJ4aGRHVW9NVEExTlM0NExEQXBJajQ4ZFhObElHUmhkR0V0WXowaU1qSXhNU0lnZUd4cGJtczZhSEpsWmowaUkwMUtXQzAwTFZSRldDMU1UeTB5TWpFeElpOCtQQzluUGp4bklHUmhkR0V0Ylcxc0xXNXZaR1U5SW0xemRXSWlJSFJ5WVc1elptOXliVDBpZEhKaGJuTnNZWFJsS0RJMk5qWXVOQ3d3S1NJK1BHY2daR0YwWVMxdGJXd3RibTlrWlQwaWJXa2lQangxYzJVZ1pHRjBZUzFqUFNJeFJEY3dSU0lnZUd4cGJtczZhSEpsWmowaUkwMUtXQzAwTFZSRldDMUpMVEZFTnpCRklpOCtQQzluUGp4bklHUmhkR0V0Ylcxc0xXNXZaR1U5SW0xdUlpQjBjbUZ1YzJadmNtMDlJblJ5WVc1emJHRjBaU2cyTURRc0xURTFNQ2tnYzJOaGJHVW9NQzQzTURjcElqNDhkWE5sSUdSaGRHRXRZejBpTXpFaUlIaHNhVzVyT21oeVpXWTlJaU5OU2xndE5DMVVSVmd0VGkwek1TSXZQand2Wno0OEwyYytQR2NnWkdGMFlTMXRiV3d0Ym05a1pUMGliVzhpSUhSeVlXNXpabTl5YlQwaWRISmhibk5zWVhSbEtETTJOelFzTUNraVBqeDFjMlVnWkdGMFlTMWpQU0l5T0NJZ2VHeHBibXM2YUhKbFpqMGlJMDFLV0MwMExWUkZXQzFPTFRJNElpOCtQQzluUGp4bklHUmhkR0V0Ylcxc0xXNXZaR1U5SW0xemRXSWlJSFJ5WVc1elptOXliVDBpZEhKaGJuTnNZWFJsS0RRd05qTXNNQ2tpUGp4bklHUmhkR0V0Ylcxc0xXNXZaR1U5SW0xcElqNDhkWE5sSUdSaGRHRXRZejBpTVVRME5FVWlJSGhzYVc1ck9taHlaV1k5SWlOTlNsZ3ROQzFVUlZndFNTMHhSRFEwUlNJdlBqd3ZaejQ4WnlCa1lYUmhMVzF0YkMxdWIyUmxQU0p0YmlJZ2RISmhibk5tYjNKdFBTSjBjbUZ1YzJ4aGRHVW9OVFl5TEMweE5UQXBJSE5qWVd4bEtEQXVOekEzS1NJK1BIVnpaU0JrWVhSaExXTTlJak14SWlCNGJHbHVhenBvY21WbVBTSWpUVXBZTFRRdFZFVllMVTR0TXpFaUx6NDhMMmMrUEM5blBqeG5JR1JoZEdFdGJXMXNMVzV2WkdVOUltMXZJaUIwY21GdWMyWnZjbTA5SW5SeVlXNXpiR0YwWlNnMU1ESTRMallzTUNraVBqeDFjMlVnWkdGMFlTMWpQU0l5T1NJZ2VHeHBibXM2YUhKbFpqMGlJMDFLV0MwMExWUkZXQzFPTFRJNUlpOCtQQzluUGp4bklHUmhkR0V0Ylcxc0xXNXZaR1U5SW0xemRXSWlJSFJ5WVc1elptOXliVDBpZEhKaGJuTnNZWFJsS0RVME1UY3VOaXd3S1NJK1BHY2daR0YwWVMxdGJXd3RibTlrWlQwaWJXa2lQangxYzJVZ1pHRjBZUzFqUFNJeFJEY3dSU0lnZUd4cGJtczZhSEpsWmowaUkwMUtXQzAwTFZSRldDMUpMVEZFTnpCRklpOCtQQzluUGp4bklHUmhkR0V0Ylcxc0xXNXZaR1U5SW0xdUlpQjBjbUZ1YzJadmNtMDlJblJ5WVc1emJHRjBaU2cyTURRc0xURTFNQ2tnYzJOaGJHVW9NQzQzTURjcElqNDhkWE5sSUdSaGRHRXRZejBpTXpJaUlIaHNhVzVyT21oeVpXWTlJaU5OU2xndE5DMVVSVmd0VGkwek1pSXZQand2Wno0OEwyYytQR2NnWkdGMFlTMXRiV3d0Ym05a1pUMGliVzhpSUhSeVlXNXpabTl5YlQwaWRISmhibk5zWVhSbEtEWTBNalV1TVN3d0tTSStQSFZ6WlNCa1lYUmhMV005SWpJNElpQjRiR2x1YXpwb2NtVm1QU0lqVFVwWUxUUXRWRVZZTFU0dE1qZ2lMejQ4TDJjK1BHY2daR0YwWVMxdGJXd3RibTlrWlQwaWJYTjFZaUlnZEhKaGJuTm1iM0p0UFNKMGNtRnVjMnhoZEdVb05qZ3hOQzR4TERBcElqNDhaeUJrWVhSaExXMXRiQzF1YjJSbFBTSnRhU0krUEhWelpTQmtZWFJoTFdNOUlqRkVORFJGSWlCNGJHbHVhenBvY21WbVBTSWpUVXBZTFRRdFZFVllMVWt0TVVRME5FVWlMejQ4TDJjK1BHY2daR0YwWVMxdGJXd3RibTlrWlQwaWJXNGlJSFJ5WVc1elptOXliVDBpZEhKaGJuTnNZWFJsS0RVMk1pd3RNVFV3S1NCelkyRnNaU2d3TGpjd055a2lQangxYzJVZ1pHRjBZUzFqUFNJek1pSWdlR3hwYm1zNmFISmxaajBpSTAxS1dDMDBMVlJGV0MxT0xUTXlJaTgrUEM5blBqd3ZaejQ4WnlCa1lYUmhMVzF0YkMxdWIyUmxQU0p0YnlJZ2RISmhibk5tYjNKdFBTSjBjbUZ1YzJ4aGRHVW9OemMzT1M0M0xEQXBJajQ4ZFhObElHUmhkR0V0WXowaU1qa2lJSGhzYVc1ck9taHlaV1k5SWlOTlNsZ3ROQzFVUlZndFRpMHlPU0l2UGp3dlp6NDhaeUJrWVhSaExXMXRiQzF1YjJSbFBTSnRieUlnZEhKaGJuTm1iM0p0UFNKMGNtRnVjMnhoZEdVb09ERTJPQzQzTERBcElqNDhkWE5sSUdSaGRHRXRZejBpTWpnaUlIaHNhVzVyT21oeVpXWTlJaU5OU2xndE5DMVVSVmd0VGkweU9DSXZQand2Wno0OFp5QmtZWFJoTFcxdGJDMXViMlJsUFNKdGMzVmlJaUIwY21GdWMyWnZjbTA5SW5SeVlXNXpiR0YwWlNnNE5UVTNMamNzTUNraVBqeG5JR1JoZEdFdGJXMXNMVzV2WkdVOUltMXBJajQ4ZFhObElHUmhkR0V0WXowaU1VUTBORFFpSUhoc2FXNXJPbWh5WldZOUlpTk5TbGd0TkMxVVJWZ3RTUzB4UkRRME5DSXZQand2Wno0OFp5QmtZWFJoTFcxdGJDMXViMlJsUFNKdGJpSWdkSEpoYm5ObWIzSnRQU0owY21GdWMyeGhkR1VvT0RJMExDMHhOVEFwSUhOallXeGxLREF1TnpBM0tTSStQSFZ6WlNCa1lYUmhMV005SWpNeUlpQjRiR2x1YXpwb2NtVm1QU0lqVFVwWUxUUXRWRVZZTFU0dE16SWlMejQ4TDJjK1BDOW5QanhuSUdSaGRHRXRiVzFzTFc1dlpHVTlJbTF2SWlCMGNtRnVjMlp2Y20wOUluUnlZVzV6YkdGMFpTZzVOemcxTGpJc01Da2lQangxYzJVZ1pHRjBZUzFqUFNJeU9DSWdlR3hwYm1zNmFISmxaajBpSTAxS1dDMDBMVlJGV0MxT0xUSTRJaTgrUEM5blBqeG5JR1JoZEdFdGJXMXNMVzV2WkdVOUltMXBJaUIwY21GdWMyWnZjbTA5SW5SeVlXNXpiR0YwWlNneE1ERTNOQzR5TERBcElqNDhkWE5sSUdSaGRHRXRZejBpTVVRME5qQWlJSGhzYVc1ck9taHlaV1k5SWlOTlNsZ3ROQzFVUlZndFNTMHhSRFEyTUNJdlBqd3ZaejQ4WnlCa1lYUmhMVzF0YkMxdWIyUmxQU0p0YnlJZ2RISmhibk5tYjNKdFBTSjBjbUZ1YzJ4aGRHVW9NVEEyTkRNdU1pd3dLU0krUEhWelpTQmtZWFJoTFdNOUlqSkRJaUI0YkdsdWF6cG9jbVZtUFNJalRVcFlMVFF0VkVWWUxVNHRNa01pTHo0OEwyYytQR2NnWkdGMFlTMXRiV3d0Ym05a1pUMGliWE4xWWlJZ2RISmhibk5tYjNKdFBTSjBjbUZ1YzJ4aGRHVW9NVEV3T0RjdU9Td3dLU0krUEdjZ1pHRjBZUzF0Yld3dGJtOWtaVDBpYldraVBqeDFjMlVnWkdGMFlTMWpQU0l4UkRRMFJTSWdlR3hwYm1zNmFISmxaajBpSTAxS1dDMDBMVlJGV0MxSkxURkVORFJGSWk4K1BDOW5QanhuSUdSaGRHRXRiVzFzTFc1dlpHVTlJbTF1SWlCMGNtRnVjMlp2Y20wOUluUnlZVzV6YkdGMFpTZzFOaklzTFRFMU1Da2djMk5oYkdVb01DNDNNRGNwSWo0OGRYTmxJR1JoZEdFdFl6MGlNekVpSUhoc2FXNXJPbWh5WldZOUlpTk5TbGd0TkMxVVJWZ3RUaTB6TVNJdlBqd3ZaejQ4TDJjK1BHY2daR0YwWVMxdGJXd3RibTlrWlQwaWJXOGlJSFJ5WVc1elptOXliVDBpZEhKaGJuTnNZWFJsS0RFeU1EVXpMalFzTUNraVBqeDFjMlVnWkdGMFlTMWpQU0l5UXlJZ2VHeHBibXM2YUhKbFpqMGlJMDFLV0MwMExWUkZXQzFPTFRKRElpOCtQQzluUGp4bklHUmhkR0V0Ylcxc0xXNXZaR1U5SW0xemRXSWlJSFJ5WVc1elptOXliVDBpZEhKaGJuTnNZWFJsS0RFeU5EazRMakVzTUNraVBqeG5JR1JoZEdFdGJXMXNMVzV2WkdVOUltMXBJajQ4ZFhObElHUmhkR0V0WXowaU1VUTBORVVpSUhoc2FXNXJPbWh5WldZOUlpTk5TbGd0TkMxVVJWZ3RTUzB4UkRRMFJTSXZQand2Wno0OFp5QmtZWFJoTFcxdGJDMXViMlJsUFNKdGJpSWdkSEpoYm5ObWIzSnRQU0owY21GdWMyeGhkR1VvTlRZeUxDMHhOVEFwSUhOallXeGxLREF1TnpBM0tTSStQSFZ6WlNCa1lYUmhMV005SWpNeUlpQjRiR2x1YXpwb2NtVm1QU0lqVFVwWUxUUXRWRVZZTFU0dE16SWlMejQ4TDJjK1BDOW5QanhuSUdSaGRHRXRiVzFzTFc1dlpHVTlJbTF2SWlCMGNtRnVjMlp2Y20wOUluUnlZVzV6YkdGMFpTZ3hNelEyTXk0M0xEQXBJajQ4ZFhObElHUmhkR0V0WXowaU1qa2lJSGhzYVc1ck9taHlaV1k5SWlOTlNsZ3ROQzFVUlZndFRpMHlPU0l2UGp3dlp6NDhaeUJrWVhSaExXMXRiQzF1YjJSbFBTSnRieUlnZEhKaGJuTm1iM0p0UFNKMGNtRnVjMnhoZEdVb01UUXdOelF1T1N3d0tTSStQSFZ6WlNCa1lYUmhMV005SWpJeU1USWlJSGhzYVc1ck9taHlaV1k5SWlOTlNsZ3ROQzFVUlZndFRpMHlNakV5SWk4K1BDOW5QanhuSUdSaGRHRXRiVzFzTFc1dlpHVTlJbTF6ZFdJaUlIUnlZVzV6Wm05eWJUMGlkSEpoYm5Oc1lYUmxLREUxTURjMUxqRXNNQ2tpUGp4bklHUmhkR0V0Ylcxc0xXNXZaR1U5SWxSbFdFRjBiMjBpSUdSaGRHRXRiV3A0TFhSbGVHTnNZWE56UFNKUFVrUWlQanhuSUdSaGRHRXRiVzFzTFc1dlpHVTlJbTF2ZG1WeUlqNDhaeUJrWVhSaExXMXRiQzF1YjJSbFBTSnRhU0krUEhWelpTQmtZWFJoTFdNOUlqRkVORFEwSWlCNGJHbHVhenBvY21WbVBTSWpUVXBZTFRRdFZFVllMVWt0TVVRME5EUWlMejQ4TDJjK1BHY2daR0YwWVMxdGJXd3RibTlrWlQwaWJXOGlJSFJ5WVc1elptOXliVDBpZEhKaGJuTnNZWFJsS0RRM09DNDRMREkzT0NrZ2RISmhibk5zWVhSbEtDMHlOVEFnTUNraVBqeDFjMlVnWkdGMFlTMWpQU0kxUlNJZ2VHeHBibXM2YUhKbFpqMGlJMDFLV0MwMExWUkZXQzFPTFRWRklpOCtQQzluUGp3dlp6NDhMMmMrUEdjZ1pHRjBZUzF0Yld3dGJtOWtaVDBpYlc0aUlIUnlZVzV6Wm05eWJUMGlkSEpoYm5Oc1lYUmxLRGd5TkN3dE1UVXdLU0J6WTJGc1pTZ3dMamN3TnlraVBqeDFjMlVnWkdGMFlTMWpQU0l6TWlJZ2VHeHBibXM2YUhKbFpqMGlJMDFLV0MwMExWUkZXQzFPTFRNeUlpOCtQQzluUGp3dlp6NDhaeUJrWVhSaExXMXRiQzF1YjJSbFBTSnRieUlnZEhKaGJuTm1iM0p0UFNKMGNtRnVjMnhoZEdVb01UWXpNREl1Tml3d0tTSStQSFZ6WlNCa1lYUmhMV005SWpJNElpQjRiR2x1YXpwb2NtVm1QU0lqVFVwWUxUUXRWRVZZTFU0dE1qZ2lMejQ4TDJjK1BHY2daR0YwWVMxdGJXd3RibTlrWlQwaWJXa2lJSFJ5WVc1elptOXliVDBpZEhKaGJuTnNZWFJsS0RFMk5qa3hMallzTUNraVBqeDFjMlVnWkdGMFlTMWpQU0l4UkRRMk1DSWdlR3hwYm1zNmFISmxaajBpSTAxS1dDMDBMVlJGV0MxSkxURkVORFl3SWk4K1BDOW5QanhuSUdSaGRHRXRiVzFzTFc1dlpHVTlJbTF2SWlCMGNtRnVjMlp2Y20wOUluUnlZVzV6YkdGMFpTZ3hOekUyTUM0MkxEQXBJajQ4ZFhObElHUmhkR0V0WXowaU1rTWlJSGhzYVc1ck9taHlaV1k5SWlOTlNsZ3ROQzFVUlZndFRpMHlReUl2UGp3dlp6NDhaeUJrWVhSaExXMXRiQzF1YjJSbFBTSnRjM1ZpSWlCMGNtRnVjMlp2Y20wOUluUnlZVzV6YkdGMFpTZ3hOell3TlM0ekxEQXBJajQ4WnlCa1lYUmhMVzF0YkMxdWIyUmxQU0p0YVNJK1BIVnpaU0JrWVhSaExXTTlJakZFTkRSRklpQjRiR2x1YXpwb2NtVm1QU0lqVFVwWUxUUXRWRVZZTFVrdE1VUTBORVVpTHo0OEwyYytQR2NnWkdGMFlTMXRiV3d0Ym05a1pUMGliVzRpSUhSeVlXNXpabTl5YlQwaWRISmhibk5zWVhSbEtEVTJNaXd0TVRVd0tTQnpZMkZzWlNnd0xqY3dOeWtpUGp4MWMyVWdaR0YwWVMxalBTSXpNU0lnZUd4cGJtczZhSEpsWmowaUkwMUtXQzAwTFZSRldDMU9MVE14SWk4K1BDOW5Qand2Wno0OFp5QmtZWFJoTFcxdGJDMXViMlJsUFNKdGJ5SWdkSEpoYm5ObWIzSnRQU0owY21GdWMyeGhkR1VvTVRnMU56QXVPU3d3S1NJK1BIVnpaU0JrWVhSaExXTTlJakpESWlCNGJHbHVhenBvY21WbVBTSWpUVXBZTFRRdFZFVllMVTR0TWtNaUx6NDhMMmMrUEdjZ1pHRjBZUzF0Yld3dGJtOWtaVDBpYlhOMVlpSWdkSEpoYm5ObWIzSnRQU0owY21GdWMyeGhkR1VvTVRrd01UVXVOU3d3S1NJK1BHY2daR0YwWVMxdGJXd3RibTlrWlQwaWJXa2lQangxYzJVZ1pHRjBZUzFqUFNJeFJEUTBSU0lnZUd4cGJtczZhSEpsWmowaUkwMUtXQzAwTFZSRldDMUpMVEZFTkRSRklpOCtQQzluUGp4bklHUmhkR0V0Ylcxc0xXNXZaR1U5SW0xdUlpQjBjbUZ1YzJadmNtMDlJblJ5WVc1emJHRjBaU2cxTmpJc0xURTFNQ2tnYzJOaGJHVW9NQzQzTURjcElqNDhkWE5sSUdSaGRHRXRZejBpTXpJaUlIaHNhVzVyT21oeVpXWTlJaU5OU2xndE5DMVVSVmd0VGkwek1pSXZQand2Wno0OEwyYytQR2NnWkdGMFlTMXRiV3d0Ym05a1pUMGliVzhpSUhSeVlXNXpabTl5YlQwaWRISmhibk5zWVhSbEtERTVPVGd4TGpFc01Da2lQangxYzJVZ1pHRjBZUzFqUFNJeU9TSWdlR3hwYm1zNmFISmxaajBpSTAxS1dDMDBMVlJGV0MxT0xUSTVJaTgrUEM5blBqeG5JR1JoZEdFdGJXMXNMVzV2WkdVOUltMXZJaUIwY21GdWMyWnZjbTA5SW5SeVlXNXpiR0YwWlNneU1ETTNNQzR4TERBcElqNDhkWE5sSUdSaGRHRXRZejBpTWpraUlIaHNhVzVyT21oeVpXWTlJaU5OU2xndE5DMVVSVmd0VGkweU9TSXZQand2Wno0OEwyYytQQzluUGp3dmMzWm5QZz09IiwKCSJSZWFsVmlld1NpemVKc29uIiA6ICJ7XCJoZWlnaHRcIjo1MzcsXCJ3aWR0aFwiOjczMjF9Igp9Cg=="/>
    </extobj>
    <extobj name="2384804F-3998-4D57-9195-F3826E402611-32">
      <extobjdata type="2384804F-3998-4D57-9195-F3826E402611" data="ewoJIkltZ1NldHRpbmdKc29uIiA6ICJ7XCJoZWlnaHRcIjoyNi43ODU3MTQyODU3MTQyODUsXCJ3aWR0aFwiOjM3OC41NzE0Mjg1NzE0Mjg1Nn0iLAoJIkxhdGV4IiA6ICI9IFxcc3VtIFxcc2lnbWFfMShhXzEpXFxzaWdtYV8yKGFfMikgfHxRXzIocyxhXzEsYV8yKS0gXFxoYXR7UX1fMihzLGFfMSxhXzIpKXx8IiwKCSJMYXRleEltZ0Jhc2U2NCIgOiAiUEhOMlp5QjRiV3h1Y3owaWFIUjBjRG92TDNkM2R5NTNNeTV2Y21jdk1qQXdNQzl6ZG1jaUlIZHBaSFJvUFNJME9DNDJNREpsZUNJZ2FHVnBaMmgwUFNJekxqUTBNMlY0SWlCeWIyeGxQU0pwYldjaUlHWnZZM1Z6WVdKc1pUMGlabUZzYzJVaUlIWnBaWGRDYjNnOUlqQWdMVEV3TnpJZ01qRTBPREl1TVNBeE5USXlJaUI0Yld4dWN6cDRiR2x1YXowaWFIUjBjRG92TDNkM2R5NTNNeTV2Y21jdk1UazVPUzk0YkdsdWF5SWdZWEpwWVMxb2FXUmtaVzQ5SW5SeWRXVWlJSE4wZVd4bFBTSjJaWEowYVdOaGJDMWhiR2xuYmpvZ0xURXVNREU0WlhnN0lHMWhlQzEzYVdSMGFEb2dPVGdsT3lJK1BHUmxabk0rUEhCaGRHZ2dhV1E5SWsxS1dDMHhMVlJGV0MxT0xUTkVJaUJrUFNKTk5UWWdNelEzVVRVMklETTJNQ0EzTUNBek5qZElOekEzVVRjeU1pQXpOVGtnTnpJeUlETTBOMUUzTWpJZ016TTJJRGN3T0NBek1qaE1Nemt3SURNeU4wZzNNbEUxTmlBek16SWdOVFlnTXpRM1drMDFOaUF4TlROUk5UWWdNVFk0SURjeUlERTNNMGczTURoUk56SXlJREUyTXlBM01qSWdNVFV6VVRjeU1pQXhOREFnTnpBM0lERXpNMGczTUZFMU5pQXhOREFnTlRZZ01UVXpXaUl2UGp4d1lYUm9JR2xrUFNKTlNsZ3RNUzFVUlZndFRFOHRNakl4TVNJZ1pEMGlUVFl3SURrME9GRTJNeUE1TlRBZ05qWTFJRGsxTUVneE1qWTNUREV6TWpVZ09ERTFVVEV6T0RRZ05qYzNJREV6T0RnZ05qWTVTREV6TkRoTU1UTTBNU0EyT0ROUk1UTXlNQ0EzTWpRZ01USTROU0EzTmpGUk1USXpOU0E0TURrZ01URTNOQ0E0TXpoVU1UQXpNeUE0T0RGVU9EZ3lJRGc1T0ZRMk9Ua2dPVEF5U0RVM05FZzFORE5JTWpVeFRESTFPU0E0T1RGUk56SXlJREkxT0NBM01qUWdNalV5VVRjeU5TQXlOVEFnTnpJMElESTBObEUzTWpFZ01qUXpJRFEyTUNBdE5UWk1NVGsySUMwek5UWlJNVGsySUMwek5UY2dOREEzSUMwek5UZFJORFU1SUMwek5UY2dOVFE0SUMwek5UZFVOamMySUMwek5UaFJPREV5SUMwek5UZ2dPRGsySUMwek5UTlVNVEEyTXlBdE16TXlWREV5TURRZ0xUSTRNMVF4TXpBM0lDMHhPVFpSTVRNeU9DQXRNVGN3SURFek5EZ2dMVEV5TkVneE16ZzRVVEV6T0RnZ0xURXlOU0F4TXpneElDMHhORFZVTVRNMU5pQXRNakV3VkRFek1qVWdMVEk1TkV3eE1qWTNJQzAwTkRsTU5qWTJJQzAwTlRCUk5qUWdMVFExTUNBMk1TQXRORFE0VVRVMUlDMDBORFlnTlRVZ0xUUXpPVkUxTlNBdE5ETTNJRFUzSUMwME16Tk1OVGt3SURFM04xRTFPVEFnTVRjNElEVTFOeUF5TWpKVU5EVXlJRE0yTmxRek1qSWdOVFEwVERVMklEa3dPVXcxTlNBNU1qUlJOVFVnT1RRMUlEWXdJRGswT0ZvaUx6NDhjR0YwYUNCcFpEMGlUVXBZTFRFdFZFVllMVWt0TVVRM01FVWlJR1E5SWsweE9EUWdMVEV4VVRFeE5pQXRNVEVnTnpRZ016UlVNekVnTVRRM1VUTXhJREkwTnlBeE1EUWdNek16VkRJM05DQTBNekJSTWpjMUlEUXpNU0EwTVRRZ05ETXhTRFUxTWxFMU5UTWdORE13SURVMU5TQTBNamxVTlRVNUlEUXlOMVExTmpJZ05ESTFWRFUyTlNBME1qSlVOVFkzSURReU1GUTFOamtnTkRFMlZEVTNNQ0EwTVRKVU5UY3hJRFF3TjFRMU56SWdOREF4VVRVM01pQXpOVGNnTlRBM0lETTFOMUUxTURBZ016VTNJRFE1TUNBek5UZFVORGMySURNMU9FZzBNVFpNTkRJeElETTBPRkUwTXprZ016RXdJRFF6T1NBeU5qTlJORE01SURFMU15QXpOVGtnTnpGVU1UZzBJQzB4TVZwTk16WXhJREkzT0ZFek5qRWdNelU0SURJM05pQXpOVGhSTVRVeUlETTFPQ0F4TVRVZ01UZzBVVEV4TkNBeE9EQWdNVEUwSURFM09GRXhNRFlnTVRReElERXdOaUF4TVRkUk1UQTJJRFkzSURFek1TQTBOMVF4T0RnZ01qWlJNalF5SURJMklESTROeUEzTTFFek1UWWdNVEF6SURNek5DQXhOVE5VTXpVMklESXpNMVF6TmpFZ01qYzRXaUl2UGp4d1lYUm9JR2xrUFNKTlNsZ3RNUzFVUlZndFRpMHpNU0lnWkQwaVRUSXhNeUExTnpoTU1qQXdJRFUzTTFFeE9EWWdOVFk0SURFMk1DQTFOak5VTVRBeUlEVTFOa2c0TTFZMk1ESklNVEF5VVRFME9TQTJNRFFnTVRnNUlEWXhOMVF5TkRVZ05qUXhWREkzTXlBMk5qTlJNamMxSURZMk5pQXlPRFVnTmpZMlVUSTVOQ0EyTmpZZ016QXlJRFkyTUZZek5qRk1NekF6SURZeFVUTXhNQ0ExTkNBek1UVWdOVEpVTXpNNUlEUTRWRFF3TVNBME5rZzBNamRXTUVnME1UWlJNemsxSURNZ01qVTNJRE5STVRJeElETWdNVEF3SURCSU9EaFdORFpJTVRFMFVURXpOaUEwTmlBeE5USWdORFpVTVRjM0lEUTNWREU1TXlBMU1GUXlNREVnTlRKVU1qQTNJRFUzVkRJeE15QTJNVlkxTnpoYUlpOCtQSEJoZEdnZ2FXUTlJazFLV0MweExWUkZXQzFPTFRJNElpQmtQU0pOT1RRZ01qVXdVVGswSURNeE9TQXhNRFFnTXpneFZERXlOeUEwT0RoVU1UWTBJRFUzTmxReU1ESWdOalF6VkRJME5DQTJPVFZVTWpjM0lEY3lPVlF6TURJZ056VXdTRE14TlVnek1UbFJNek16SURjMU1DQXpNek1nTnpReFVUTXpNeUEzTXpnZ016RTJJRGN5TUZReU56VWdOalkzVkRJeU5pQTFPREZVTVRnMElEUTBNMVF4TmpjZ01qVXdWREU0TkNBMU9GUXlNalVnTFRneFZESTNOQ0F0TVRZM1ZETXhOaUF0TWpJd1ZETXpNeUF0TWpReFVUTXpNeUF0TWpVd0lETXhPQ0F0TWpVd1NETXhOVWd6TURKTU1qYzBJQzB5TWpaUk1UZ3dJQzB4TkRFZ01UTTNJQzB4TkZRNU5DQXlOVEJhSWk4K1BIQmhkR2dnYVdROUlrMUtXQzB4TFZSRldDMUpMVEZFTkRSRklpQmtQU0pOTXpNZ01UVTNVVE16SURJMU9DQXhNRGtnTXpRNVZESTRNQ0EwTkRGUk16TXhJRFEwTVNBek56QWdNemt5VVRNNE5pQTBNaklnTkRFMklEUXlNbEUwTWprZ05ESXlJRFF6T1NBME1UUlVORFE1SURNNU5GRTBORGtnTXpneElEUXhNaUF5TXpSVU16YzBJRFk0VVRNM05DQTBNeUF6T0RFZ016VlVOREF5SURJMlVUUXhNU0F5TnlBME1qSWdNelZSTkRReklEVTFJRFEyTXlBeE16RlJORFk1SURFMU1TQTBOek1nTVRVeVVUUTNOU0F4TlRNZ05EZ3pJREUxTTBnME9EZFJOVEEySURFMU15QTFNRFlnTVRRMFVUVXdOaUF4TXpnZ05UQXhJREV4TjFRME9ERWdOak5VTkRRNUlERXpVVFF6TmlBd0lEUXhOeUF0T0ZFME1Ea2dMVEV3SURNNU15QXRNVEJSTXpVNUlDMHhNQ0F6TXpZZ05WUXpNRFlnTXpaTU16QXdJRFV4VVRJNU9TQTFNaUF5T1RZZ05UQlJNamswSURRNElESTVNaUEwTmxFeU16TWdMVEV3SURFM01pQXRNVEJSTVRFM0lDMHhNQ0EzTlNBek1GUXpNeUF4TlRkYVRUTTFNU0F6TWpoUk16VXhJRE16TkNBek5EWWdNelV3VkRNeU15QXpPRFZVTWpjM0lEUXdOVkV5TkRJZ05EQTFJREl4TUNBek56UlVNVFl3SURJNU0xRXhNekVnTWpFMElERXhPU0F4TWpsUk1URTVJREV5TmlBeE1Ua2dNVEU0VkRFeE9DQXhNRFpSTVRFNElEWXhJREV6TmlBME5GUXhOemtnTWpaUk1qRTNJREkySURJMU5DQTFPVlF5T1RnZ01URXdVVE13TUNBeE1UUWdNekkxSURJeE4xUXpOVEVnTXpJNFdpSXZQanh3WVhSb0lHbGtQU0pOU2xndE1TMVVSVmd0VGkweU9TSWdaRDBpVFRZd0lEYzBPVXcyTkNBM05UQlJOamtnTnpVd0lEYzBJRGMxTUVnNE5rd3hNVFFnTnpJMlVUSXdPQ0EyTkRFZ01qVXhJRFV4TkZReU9UUWdNalV3VVRJNU5DQXhPRElnTWpnMElERXhPVlF5TmpFZ01USlVNakkwSUMwM05sUXhPRFlnTFRFME0xUXhORFVnTFRFNU5GUXhNVE1nTFRJeU4xUTVNQ0F0TWpRMlVUZzNJQzB5TkRrZ09EWWdMVEkxTUVnM05GRTJOaUF0TWpVd0lEWXpJQzB5TlRCVU5UZ2dMVEkwTjFRMU5TQXRNak00VVRVMklDMHlNemNnTmpZZ0xUSXlOVkV5TWpFZ0xUWTBJREl5TVNBeU5UQlVOallnTnpJMVVUVTJJRGN6TnlBMU5TQTNNemhSTlRVZ056UTJJRFl3SURjME9Wb2lMejQ4Y0dGMGFDQnBaRDBpVFVwWUxURXRWRVZZTFU0dE16SWlJR1E5SWsweE1Ea2dOREk1VVRneUlEUXlPU0EyTmlBME5EZFVOVEFnTkRreFVUVXdJRFUyTWlBeE1ETWdOakUwVkRJek5TQTJOalpSTXpJMklEWTJOaUF6T0RjZ05qRXdWRFEwT1NBME5qVlJORFE1SURReU1pQTBNamtnTXpnelZETTRNU0F6TVRWVU16QXhJREkwTVZFeU5qVWdNakV3SURJd01TQXhORGxNTVRReUlEa3pUREl4T0NBNU1sRXpOelVnT1RJZ016ZzFJRGszVVRNNU1pQTVPU0EwTURrZ01UZzJWakU0T1VnME5EbFdNVGcyVVRRME9DQXhPRE1nTkRNMklEazFWRFF5TVNBelZqQklOVEJXTVRsV016RlJOVEFnTXpnZ05UWWdORFpVT0RZZ09ERlJNVEUxSURFeE15QXhNellnTVRNM1VURTBOU0F4TkRjZ01UY3dJREUzTkZReU1EUWdNakV4VkRJek15QXlORFJVTWpZeElESTNPRlF5T0RRZ016QTRWRE13TlNBek5EQlVNekl3SURNMk9WUXpNek1nTkRBeFZETTBNQ0EwTXpGVU16UXpJRFEyTkZFek5ETWdOVEkzSURNd09TQTFOek5VTWpFeUlEWXhPVkV4TnprZ05qRTVJREUxTkNBMk1ESlVNVEU1SURVMk9WUXhNRGtnTlRVd1VURXdPU0ExTkRrZ01URTBJRFUwT1ZFeE16SWdOVFE1SURFMU1TQTFNelZVTVRjd0lEUTRPVkV4TnpBZ05EWTBJREUxTkNBME5EZFVNVEE1SURReU9Wb2lMejQ4Y0dGMGFDQnBaRDBpVFVwWUxURXRWRVZZTFU0dE4wTWlJR1E5SWsweE16a2dMVEkwT1VneE16ZFJNVEkxSUMweU5Ea2dNVEU1SUMweU16VldNalV4VERFeU1DQTNNemRSTVRNd0lEYzFNQ0F4TXprZ056VXdVVEUxTWlBM05UQWdNVFU1SURjek5WWXRNak0xVVRFMU1TQXRNalE1SURFME1TQXRNalE1U0RFek9Wb2lMejQ4Y0dGMGFDQnBaRDBpVFVwWUxURXRWRVZZTFVrdE1VUTBORFFpSUdROUlrMHpPVGtnTFRnd1VUTTVPU0F0TkRjZ05EQXdJQzB6TUZRME1ESWdMVEV4VmkwM1RETTROeUF0TVRGUk16UXhJQzB5TWlBek1ETWdMVEl5VVRJd09DQXRNaklnTVRNNElETTFWRFV4SURJd01WRTFNQ0F5TURrZ05UQWdNalEwVVRVd0lETTBOaUE1T0NBME16aFVNakkzSURZd01WRXpOVEVnTnpBMElEUTNOaUEzTURSUk5URTBJRGN3TkNBMU1qUWdOekF6VVRZeU1TQTJPRGtnTmpnd0lEWXhOMVEzTkRBZ05ETTFVVGMwTUNBeU5UVWdOVGt5SURFd04xRTFNamtnTkRjZ05EWXhJREUyVERRME5DQTRWak5STkRRMElESWdORFE1SUMweU5GUTBOekFnTFRZMlZEVXhOaUF0T0RKUk5UVXhJQzA0TWlBMU9ETWdMVFl3VkRZeU5TQXRNMUUyTXpFZ01URWdOak00SURFeFVUWTBOeUF4TVNBMk5Ea2dNbEUyTkRrZ0xUWWdOak01SUMwek5GUTJNVEVnTFRFd01GUTFOVGNnTFRFMk5WUTBPREVnTFRFNU5GRXpPVGtnTFRFNU5DQXpPVGtnTFRnM1ZpMDRNRnBOTmpNMklEUTJPRkUyTXpZZ05USXpJRFl5TVNBMU5qUlVOVGd3SURZeU5WUTFNekFnTmpVMVZEUTNOeUEyTmpWUk5ESTVJRFkyTlNBek56a2dOalF3VVRJM055QTFPVEVnTWpFMUlEUTJORlF4TlRNZ01qRTJVVEUxTXlBeE1UQWdNakEzSURVNVVUSXpNU0F6T0NBeU16WWdNemhXTkRaUk1qTTJJRGcySURJMk9TQXhNakJVTXpRM0lERTFOVkV6TnpJZ01UVTFJRE01TUNBeE5EUlVOREUzSURFeE5GUTBNamtnT0RKVU5ETTFJRFUxVERRME9DQTJORkUxTVRJZ01UQTRJRFUxTnlBeE9EVlVOakU1SURNek5GUTJNellnTkRZNFdrMHpNVFFnTVRoUk16WXlJREU0SURRd05DQXpPVXcwTURNZ05EbFJNems1SURFd05DQXpOallnTVRFMVVUTTFOQ0F4TVRjZ016UTNJREV4TjFFek5EUWdNVEUzSURNME1TQXhNVGRVTXpNM0lERXhPRkV6TVRjZ01URTRJREk1TmlBNU9GUXlOelFnTlRKUk1qYzBJREU0SURNeE5DQXhPRm9pTHo0OGNHRjBhQ0JwWkQwaVRVcFlMVEV0VkVWWUxVa3RNVVEwTmpBaUlHUTlJazB4TXpFZ01qZzVVVEV6TVNBek1qRWdNVFEzSURNMU5GUXlNRE1nTkRFMVZETXdNQ0EwTkRKUk16WXlJRFEwTWlBek9UQWdOREUxVkRReE9TQXpOVFZSTkRFNUlETXlNeUEwTURJZ016QTRWRE0yTkNBeU9USlJNelV4SURJNU1pQXpOREFnTXpBd1ZETXlPQ0F6TWpaUk16STRJRE0wTWlBek16Y2dNelUwVkRNMU5DQXpOekpVTXpZM0lETTNPRkV6TmpnZ016YzRJRE0yT0NBek56bFJNelk0SURNNE1pQXpOakVnTXpnNFZETXpOaUF6T1RsVU1qazNJRFF3TlZFeU5Ea2dOREExSURJeU55QXpOemxVTWpBMElETXlObEV5TURRZ016QXhJREl5TXlBeU9URlVNamM0SURJM05GUXpNekFnTWpVNVVUTTVOaUF5TXpBZ016azJJREUyTTFFek9UWWdNVE0xSURNNE5TQXhNRGRVTXpVeUlEVXhWREk0T1NBM1ZERTVOU0F0TVRCUk1URTRJQzB4TUNBNE5pQXhPVlExTXlBNE4xRTFNeUF4TWpZZ056UWdNVFF6VkRFeE9DQXhOakJSTVRNeklERTJNQ0F4TkRZZ01UVXhWREUyTUNBeE1qQlJNVFl3SURrMElERTBNaUEzTmxReE1URWdOVGhSTVRBNUlEVTNJREV3T0NBMU4xUXhNRGNnTlRWUk1UQTRJRFV5SURFeE5TQTBOMVF4TkRZZ016UlVNakF4SURJM1VUSXpOeUF5TnlBeU5qTWdNemhVTXpBeElEWTJWRE14T0NBNU4xUXpNak1nTVRJeVVUTXlNeUF4TlRBZ016QXlJREUyTkZReU5UUWdNVGd4VkRFNU5TQXhPVFpVTVRRNElESXpNVkV4TXpFZ01qVTJJREV6TVNBeU9EbGFJaTgrUEhCaGRHZ2dhV1E5SWsxS1dDMHhMVlJGV0MxT0xUSkRJaUJrUFNKTk56Z2dNelZVTnpnZ05qQlVPVFFnTVRBelZERXpOeUF4TWpGUk1UWTFJREV5TVNBeE9EY2dPVFpVTWpFd0lEaFJNakV3SUMweU55QXlNREVnTFRZd1ZERTRNQ0F0TVRFM1ZERTFOQ0F0TVRVNFZERXpNQ0F0TVRnMVZERXhOeUF0TVRrMFVURXhNeUF0TVRrMElERXdOQ0F0TVRnMVZEazFJQzB4TnpKUk9UVWdMVEUyT0NBeE1EWWdMVEUxTmxReE16RWdMVEV5TmxReE5UY2dMVGMyVkRFM015QXRNMVk1VERFM01pQTRVVEUzTUNBM0lERTJOeUEyVkRFMk1TQXpWREUxTWlBeFZERTBNQ0F3VVRFeE15QXdJRGsySURFM1dpSXZQanh3WVhSb0lHbGtQU0pOU2xndE1TMVVSVmd0VGkweU1qRXlJaUJrUFNKTk9EUWdNak0zVkRnMElESTFNRlE1T0NBeU56QklOamM1VVRZNU5DQXlOaklnTmprMElESTFNRlEyTnprZ01qTXdTRGs0VVRnMElESXpOeUE0TkNBeU5UQmFJaTgrUEhCaGRHZ2dhV1E5SWsxS1dDMHhMVlJGV0MxT0xUVkZJaUJrUFNKTk1URXlJRFUyTUV3eU5Ea2dOamswVERJMU55QTJPRFpSTXpnM0lEVTJNaUF6T0RjZ05UWXdURE0yTVNBMU16RlJNelU1SURVek1pQXpNRE1nTlRneFRESTFNQ0EyTWpkTU1UazFJRFU0TUZFeE9ESWdOVFk1SURFMk9TQTFOVGRVTVRRNElEVXpPRXd4TkRBZ05UTXlVVEV6T0NBMU16QWdNVEkxSURVME5rd3hNVElnTlRZd1dpSXZQand2WkdWbWN6NDhaeUJ6ZEhKdmEyVTlJbU4xY25KbGJuUkRiMnh2Y2lJZ1ptbHNiRDBpWTNWeWNtVnVkRU52Ykc5eUlpQnpkSEp2YTJVdGQybGtkR2c5SWpBaUlIUnlZVzV6Wm05eWJUMGljMk5oYkdVb01Td3RNU2tpUGp4bklHUmhkR0V0Ylcxc0xXNXZaR1U5SW0xaGRHZ2lQanhuSUdSaGRHRXRiVzFzTFc1dlpHVTlJbTF2SWo0OGRYTmxJR1JoZEdFdFl6MGlNMFFpSUhoc2FXNXJPbWh5WldZOUlpTk5TbGd0TVMxVVJWZ3RUaTB6UkNJdlBqd3ZaejQ4WnlCa1lYUmhMVzF0YkMxdWIyUmxQU0p0YnlJZ2RISmhibk5tYjNKdFBTSjBjbUZ1YzJ4aGRHVW9NVEExTlM0NExEQXBJajQ4ZFhObElHUmhkR0V0WXowaU1qSXhNU0lnZUd4cGJtczZhSEpsWmowaUkwMUtXQzB4TFZSRldDMU1UeTB5TWpFeElpOCtQQzluUGp4bklHUmhkR0V0Ylcxc0xXNXZaR1U5SW0xemRXSWlJSFJ5WVc1elptOXliVDBpZEhKaGJuTnNZWFJsS0RJMk5qWXVOQ3d3S1NJK1BHY2daR0YwWVMxdGJXd3RibTlrWlQwaWJXa2lQangxYzJVZ1pHRjBZUzFqUFNJeFJEY3dSU0lnZUd4cGJtczZhSEpsWmowaUkwMUtXQzB4TFZSRldDMUpMVEZFTnpCRklpOCtQQzluUGp4bklHUmhkR0V0Ylcxc0xXNXZaR1U5SW0xdUlpQjBjbUZ1YzJadmNtMDlJblJ5WVc1emJHRjBaU2cyTURRc0xURTFNQ2tnYzJOaGJHVW9NQzQzTURjcElqNDhkWE5sSUdSaGRHRXRZejBpTXpFaUlIaHNhVzVyT21oeVpXWTlJaU5OU2xndE1TMVVSVmd0VGkwek1TSXZQand2Wno0OEwyYytQR2NnWkdGMFlTMXRiV3d0Ym05a1pUMGliVzhpSUhSeVlXNXpabTl5YlQwaWRISmhibk5zWVhSbEtETTJOelFzTUNraVBqeDFjMlVnWkdGMFlTMWpQU0l5T0NJZ2VHeHBibXM2YUhKbFpqMGlJMDFLV0MweExWUkZXQzFPTFRJNElpOCtQQzluUGp4bklHUmhkR0V0Ylcxc0xXNXZaR1U5SW0xemRXSWlJSFJ5WVc1elptOXliVDBpZEhKaGJuTnNZWFJsS0RRd05qTXNNQ2tpUGp4bklHUmhkR0V0Ylcxc0xXNXZaR1U5SW0xcElqNDhkWE5sSUdSaGRHRXRZejBpTVVRME5FVWlJSGhzYVc1ck9taHlaV1k5SWlOTlNsZ3RNUzFVUlZndFNTMHhSRFEwUlNJdlBqd3ZaejQ4WnlCa1lYUmhMVzF0YkMxdWIyUmxQU0p0YmlJZ2RISmhibk5tYjNKdFBTSjBjbUZ1YzJ4aGRHVW9OVFl5TEMweE5UQXBJSE5qWVd4bEtEQXVOekEzS1NJK1BIVnpaU0JrWVhSaExXTTlJak14SWlCNGJHbHVhenBvY21WbVBTSWpUVXBZTFRFdFZFVllMVTR0TXpFaUx6NDhMMmMrUEM5blBqeG5JR1JoZEdFdGJXMXNMVzV2WkdVOUltMXZJaUIwY21GdWMyWnZjbTA5SW5SeVlXNXpiR0YwWlNnMU1ESTRMallzTUNraVBqeDFjMlVnWkdGMFlTMWpQU0l5T1NJZ2VHeHBibXM2YUhKbFpqMGlJMDFLV0MweExWUkZXQzFPTFRJNUlpOCtQQzluUGp4bklHUmhkR0V0Ylcxc0xXNXZaR1U5SW0xemRXSWlJSFJ5WVc1elptOXliVDBpZEhKaGJuTnNZWFJsS0RVME1UY3VOaXd3S1NJK1BHY2daR0YwWVMxdGJXd3RibTlrWlQwaWJXa2lQangxYzJVZ1pHRjBZUzFqUFNJeFJEY3dSU0lnZUd4cGJtczZhSEpsWmowaUkwMUtXQzB4TFZSRldDMUpMVEZFTnpCRklpOCtQQzluUGp4bklHUmhkR0V0Ylcxc0xXNXZaR1U5SW0xdUlpQjBjbUZ1YzJadmNtMDlJblJ5WVc1emJHRjBaU2cyTURRc0xURTFNQ2tnYzJOaGJHVW9NQzQzTURjcElqNDhkWE5sSUdSaGRHRXRZejBpTXpJaUlIaHNhVzVyT21oeVpXWTlJaU5OU2xndE1TMVVSVmd0VGkwek1pSXZQand2Wno0OEwyYytQR2NnWkdGMFlTMXRiV3d0Ym05a1pUMGliVzhpSUhSeVlXNXpabTl5YlQwaWRISmhibk5zWVhSbEtEWTBNalV1TVN3d0tTSStQSFZ6WlNCa1lYUmhMV005SWpJNElpQjRiR2x1YXpwb2NtVm1QU0lqVFVwWUxURXRWRVZZTFU0dE1qZ2lMejQ4TDJjK1BHY2daR0YwWVMxdGJXd3RibTlrWlQwaWJYTjFZaUlnZEhKaGJuTm1iM0p0UFNKMGNtRnVjMnhoZEdVb05qZ3hOQzR4TERBcElqNDhaeUJrWVhSaExXMXRiQzF1YjJSbFBTSnRhU0krUEhWelpTQmtZWFJoTFdNOUlqRkVORFJGSWlCNGJHbHVhenBvY21WbVBTSWpUVXBZTFRFdFZFVllMVWt0TVVRME5FVWlMejQ4TDJjK1BHY2daR0YwWVMxdGJXd3RibTlrWlQwaWJXNGlJSFJ5WVc1elptOXliVDBpZEhKaGJuTnNZWFJsS0RVMk1pd3RNVFV3S1NCelkyRnNaU2d3TGpjd055a2lQangxYzJVZ1pHRjBZUzFqUFNJek1pSWdlR3hwYm1zNmFISmxaajBpSTAxS1dDMHhMVlJGV0MxT0xUTXlJaTgrUEM5blBqd3ZaejQ4WnlCa1lYUmhMVzF0YkMxdWIyUmxQU0p0YnlJZ2RISmhibk5tYjNKdFBTSjBjbUZ1YzJ4aGRHVW9OemMzT1M0M0xEQXBJajQ4ZFhObElHUmhkR0V0WXowaU1qa2lJSGhzYVc1ck9taHlaV1k5SWlOTlNsZ3RNUzFVUlZndFRpMHlPU0l2UGp3dlp6NDhaeUJrWVhSaExXMXRiQzF1YjJSbFBTSlVaVmhCZEc5dElpQmtZWFJoTFcxcWVDMTBaWGhqYkdGemN6MGlUMUpFSWlCMGNtRnVjMlp2Y20wOUluUnlZVzV6YkdGMFpTZzRNVFk0TGpjc01Da2lQanhuSUdSaGRHRXRiVzFzTFc1dlpHVTlJbTF2SWlCMGNtRnVjMlp2Y20wOUluUnlZVzV6YkdGMFpTZ3dJQzB3TGpVcElqNDhkWE5sSUdSaGRHRXRZejBpTjBNaUlIaHNhVzVyT21oeVpXWTlJaU5OU2xndE1TMVVSVmd0VGkwM1F5SXZQand2Wno0OEwyYytQR2NnWkdGMFlTMXRiV3d0Ym05a1pUMGlWR1ZZUVhSdmJTSWdaR0YwWVMxdGFuZ3RkR1Y0WTJ4aGMzTTlJazlTUkNJZ2RISmhibk5tYjNKdFBTSjBjbUZ1YzJ4aGRHVW9PRFEwTmk0M0xEQXBJajQ4WnlCa1lYUmhMVzF0YkMxdWIyUmxQU0p0YnlJZ2RISmhibk5tYjNKdFBTSjBjbUZ1YzJ4aGRHVW9NQ0F0TUM0MUtTSStQSFZ6WlNCa1lYUmhMV005SWpkRElpQjRiR2x1YXpwb2NtVm1QU0lqVFVwWUxURXRWRVZZTFU0dE4wTWlMejQ4TDJjK1BDOW5QanhuSUdSaGRHRXRiVzFzTFc1dlpHVTlJbTF6ZFdJaUlIUnlZVzV6Wm05eWJUMGlkSEpoYm5Oc1lYUmxLRGczTWpRdU55d3dLU0krUEdjZ1pHRjBZUzF0Yld3dGJtOWtaVDBpYldraVBqeDFjMlVnWkdGMFlTMWpQU0l4UkRRME5DSWdlR3hwYm1zNmFISmxaajBpSTAxS1dDMHhMVlJGV0MxSkxURkVORFEwSWk4K1BDOW5QanhuSUdSaGRHRXRiVzFzTFc1dlpHVTlJbTF1SWlCMGNtRnVjMlp2Y20wOUluUnlZVzV6YkdGMFpTZzRNalFzTFRFMU1Da2djMk5oYkdVb01DNDNNRGNwSWo0OGRYTmxJR1JoZEdFdFl6MGlNeklpSUhoc2FXNXJPbWh5WldZOUlpTk5TbGd0TVMxVVJWZ3RUaTB6TWlJdlBqd3ZaejQ4TDJjK1BHY2daR0YwWVMxdGJXd3RibTlrWlQwaWJXOGlJSFJ5WVc1elptOXliVDBpZEhKaGJuTnNZWFJsS0RrNU5USXVNaXd3S1NJK1BIVnpaU0JrWVhSaExXTTlJakk0SWlCNGJHbHVhenBvY21WbVBTSWpUVXBZTFRFdFZFVllMVTR0TWpnaUx6NDhMMmMrUEdjZ1pHRjBZUzF0Yld3dGJtOWtaVDBpYldraUlIUnlZVzV6Wm05eWJUMGlkSEpoYm5Oc1lYUmxLREV3TXpReExqSXNNQ2tpUGp4MWMyVWdaR0YwWVMxalBTSXhSRFEyTUNJZ2VHeHBibXM2YUhKbFpqMGlJMDFLV0MweExWUkZXQzFKTFRGRU5EWXdJaTgrUEM5blBqeG5JR1JoZEdFdGJXMXNMVzV2WkdVOUltMXZJaUIwY21GdWMyWnZjbTA5SW5SeVlXNXpiR0YwWlNneE1EZ3hNQzR5TERBcElqNDhkWE5sSUdSaGRHRXRZejBpTWtNaUlIaHNhVzVyT21oeVpXWTlJaU5OU2xndE1TMVVSVmd0VGkweVF5SXZQand2Wno0OFp5QmtZWFJoTFcxdGJDMXViMlJsUFNKdGMzVmlJaUIwY21GdWMyWnZjbTA5SW5SeVlXNXpiR0YwWlNneE1USTFOQzQ1TERBcElqNDhaeUJrWVhSaExXMXRiQzF1YjJSbFBTSnRhU0krUEhWelpTQmtZWFJoTFdNOUlqRkVORFJGSWlCNGJHbHVhenBvY21WbVBTSWpUVXBZTFRFdFZFVllMVWt0TVVRME5FVWlMejQ4TDJjK1BHY2daR0YwWVMxdGJXd3RibTlrWlQwaWJXNGlJSFJ5WVc1elptOXliVDBpZEhKaGJuTnNZWFJsS0RVMk1pd3RNVFV3S1NCelkyRnNaU2d3TGpjd055a2lQangxYzJVZ1pHRjBZUzFqUFNJek1TSWdlR3hwYm1zNmFISmxaajBpSTAxS1dDMHhMVlJGV0MxT0xUTXhJaTgrUEM5blBqd3ZaejQ4WnlCa1lYUmhMVzF0YkMxdWIyUmxQU0p0YnlJZ2RISmhibk5tYjNKdFBTSjBjbUZ1YzJ4aGRHVW9NVEl5TWpBdU5Dd3dLU0krUEhWelpTQmtZWFJoTFdNOUlqSkRJaUI0YkdsdWF6cG9jbVZtUFNJalRVcFlMVEV0VkVWWUxVNHRNa01pTHo0OEwyYytQR2NnWkdGMFlTMXRiV3d0Ym05a1pUMGliWE4xWWlJZ2RISmhibk5tYjNKdFBTSjBjbUZ1YzJ4aGRHVW9NVEkyTmpVdU1Td3dLU0krUEdjZ1pHRjBZUzF0Yld3dGJtOWtaVDBpYldraVBqeDFjMlVnWkdGMFlTMWpQU0l4UkRRMFJTSWdlR3hwYm1zNmFISmxaajBpSTAxS1dDMHhMVlJGV0MxSkxURkVORFJGSWk4K1BDOW5QanhuSUdSaGRHRXRiVzFzTFc1dlpHVTlJbTF1SWlCMGNtRnVjMlp2Y20wOUluUnlZVzV6YkdGMFpTZzFOaklzTFRFMU1Da2djMk5oYkdVb01DNDNNRGNwSWo0OGRYTmxJR1JoZEdFdFl6MGlNeklpSUhoc2FXNXJPbWh5WldZOUlpTk5TbGd0TVMxVVJWZ3RUaTB6TWlJdlBqd3ZaejQ4TDJjK1BHY2daR0YwWVMxdGJXd3RibTlrWlQwaWJXOGlJSFJ5WVc1elptOXliVDBpZEhKaGJuTnNZWFJsS0RFek5qTXdMamNzTUNraVBqeDFjMlVnWkdGMFlTMWpQU0l5T1NJZ2VHeHBibXM2YUhKbFpqMGlJMDFLV0MweExWUkZXQzFPTFRJNUlpOCtQQzluUGp4bklHUmhkR0V0Ylcxc0xXNXZaR1U5SW0xdklpQjBjbUZ1YzJadmNtMDlJblJ5WVc1emJHRjBaU2d4TkRJME1TNDVMREFwSWo0OGRYTmxJR1JoZEdFdFl6MGlNakl4TWlJZ2VHeHBibXM2YUhKbFpqMGlJMDFLV0MweExWUkZXQzFPTFRJeU1USWlMejQ4TDJjK1BHY2daR0YwWVMxdGJXd3RibTlrWlQwaWJYTjFZaUlnZEhKaGJuTm1iM0p0UFNKMGNtRnVjMnhoZEdVb01UVXlOREl1TVN3d0tTSStQR2NnWkdGMFlTMXRiV3d0Ym05a1pUMGlWR1ZZUVhSdmJTSWdaR0YwWVMxdGFuZ3RkR1Y0WTJ4aGMzTTlJazlTUkNJK1BHY2daR0YwWVMxdGJXd3RibTlrWlQwaWJXOTJaWElpUGp4bklHUmhkR0V0Ylcxc0xXNXZaR1U5SW0xcElqNDhkWE5sSUdSaGRHRXRZejBpTVVRME5EUWlJSGhzYVc1ck9taHlaV1k5SWlOTlNsZ3RNUzFVUlZndFNTMHhSRFEwTkNJdlBqd3ZaejQ4WnlCa1lYUmhMVzF0YkMxdWIyUmxQU0p0YnlJZ2RISmhibk5tYjNKdFBTSjBjbUZ1YzJ4aGRHVW9ORGM0TGpnc01qYzRLU0IwY21GdWMyeGhkR1VvTFRJMU1DQXdLU0krUEhWelpTQmtZWFJoTFdNOUlqVkZJaUI0YkdsdWF6cG9jbVZtUFNJalRVcFlMVEV0VkVWWUxVNHROVVVpTHo0OEwyYytQQzluUGp3dlp6NDhaeUJrWVhSaExXMXRiQzF1YjJSbFBTSnRiaUlnZEhKaGJuTm1iM0p0UFNKMGNtRnVjMnhoZEdVb09ESTBMQzB4TlRBcElITmpZV3hsS0RBdU56QTNLU0krUEhWelpTQmtZWFJoTFdNOUlqTXlJaUI0YkdsdWF6cG9jbVZtUFNJalRVcFlMVEV0VkVWWUxVNHRNeklpTHo0OEwyYytQQzluUGp4bklHUmhkR0V0Ylcxc0xXNXZaR1U5SW0xdklpQjBjbUZ1YzJadmNtMDlJblJ5WVc1emJHRjBaU2d4TmpRMk9TNDJMREFwSWo0OGRYTmxJR1JoZEdFdFl6MGlNamdpSUhoc2FXNXJPbWh5WldZOUlpTk5TbGd0TVMxVVJWZ3RUaTB5T0NJdlBqd3ZaejQ4WnlCa1lYUmhMVzF0YkMxdWIyUmxQU0p0YVNJZ2RISmhibk5tYjNKdFBTSjBjbUZ1YzJ4aGRHVW9NVFk0TlRndU5pd3dLU0krUEhWelpTQmtZWFJoTFdNOUlqRkVORFl3SWlCNGJHbHVhenBvY21WbVBTSWpUVXBZTFRFdFZFVllMVWt0TVVRME5qQWlMejQ4TDJjK1BHY2daR0YwWVMxdGJXd3RibTlrWlQwaWJXOGlJSFJ5WVc1elptOXliVDBpZEhKaGJuTnNZWFJsS0RFM016STNMallzTUNraVBqeDFjMlVnWkdGMFlTMWpQU0l5UXlJZ2VHeHBibXM2YUhKbFpqMGlJMDFLV0MweExWUkZXQzFPTFRKRElpOCtQQzluUGp4bklHUmhkR0V0Ylcxc0xXNXZaR1U5SW0xemRXSWlJSFJ5WVc1elptOXliVDBpZEhKaGJuTnNZWFJsS0RFM056Y3lMak1zTUNraVBqeG5JR1JoZEdFdGJXMXNMVzV2WkdVOUltMXBJajQ4ZFhObElHUmhkR0V0WXowaU1VUTBORVVpSUhoc2FXNXJPbWh5WldZOUlpTk5TbGd0TVMxVVJWZ3RTUzB4UkRRMFJTSXZQand2Wno0OFp5QmtZWFJoTFcxdGJDMXViMlJsUFNKdGJpSWdkSEpoYm5ObWIzSnRQU0owY21GdWMyeGhkR1VvTlRZeUxDMHhOVEFwSUhOallXeGxLREF1TnpBM0tTSStQSFZ6WlNCa1lYUmhMV005SWpNeElpQjRiR2x1YXpwb2NtVm1QU0lqVFVwWUxURXRWRVZZTFU0dE16RWlMejQ4TDJjK1BDOW5QanhuSUdSaGRHRXRiVzFzTFc1dlpHVTlJbTF2SWlCMGNtRnVjMlp2Y20wOUluUnlZVzV6YkdGMFpTZ3hPRGN6Tnk0NUxEQXBJajQ4ZFhObElHUmhkR0V0WXowaU1rTWlJSGhzYVc1ck9taHlaV1k5SWlOTlNsZ3RNUzFVUlZndFRpMHlReUl2UGp3dlp6NDhaeUJrWVhSaExXMXRiQzF1YjJSbFBTSnRjM1ZpSWlCMGNtRnVjMlp2Y20wOUluUnlZVzV6YkdGMFpTZ3hPVEU0TWk0MUxEQXBJajQ4WnlCa1lYUmhMVzF0YkMxdWIyUmxQU0p0YVNJK1BIVnpaU0JrWVhSaExXTTlJakZFTkRSRklpQjRiR2x1YXpwb2NtVm1QU0lqVFVwWUxURXRWRVZZTFVrdE1VUTBORVVpTHo0OEwyYytQR2NnWkdGMFlTMXRiV3d0Ym05a1pUMGliVzRpSUhSeVlXNXpabTl5YlQwaWRISmhibk5zWVhSbEtEVTJNaXd0TVRVd0tTQnpZMkZzWlNnd0xqY3dOeWtpUGp4MWMyVWdaR0YwWVMxalBTSXpNaUlnZUd4cGJtczZhSEpsWmowaUkwMUtXQzB4TFZSRldDMU9MVE15SWk4K1BDOW5Qand2Wno0OFp5QmtZWFJoTFcxdGJDMXViMlJsUFNKdGJ5SWdkSEpoYm5ObWIzSnRQU0owY21GdWMyeGhkR1VvTWpBeE5EZ3VNU3d3S1NJK1BIVnpaU0JrWVhSaExXTTlJakk1SWlCNGJHbHVhenBvY21WbVBTSWpUVXBZTFRFdFZFVllMVTR0TWpraUx6NDhMMmMrUEdjZ1pHRjBZUzF0Yld3dGJtOWtaVDBpYlc4aUlIUnlZVzV6Wm05eWJUMGlkSEpoYm5Oc1lYUmxLREl3TlRNM0xqRXNNQ2tpUGp4MWMyVWdaR0YwWVMxalBTSXlPU0lnZUd4cGJtczZhSEpsWmowaUkwMUtXQzB4TFZSRldDMU9MVEk1SWk4K1BDOW5QanhuSUdSaGRHRXRiVzFzTFc1dlpHVTlJbFJsV0VGMGIyMGlJR1JoZEdFdGJXcDRMWFJsZUdOc1lYTnpQU0pQVWtRaUlIUnlZVzV6Wm05eWJUMGlkSEpoYm5Oc1lYUmxLREl3T1RJMkxqRXNNQ2tpUGp4bklHUmhkR0V0Ylcxc0xXNXZaR1U5SW0xdklpQjBjbUZ1YzJadmNtMDlJblJ5WVc1emJHRjBaU2d3SUMwd0xqVXBJajQ4ZFhObElHUmhkR0V0WXowaU4wTWlJSGhzYVc1ck9taHlaV1k5SWlOTlNsZ3RNUzFVUlZndFRpMDNReUl2UGp3dlp6NDhMMmMrUEdjZ1pHRjBZUzF0Yld3dGJtOWtaVDBpYlc4aUlIUnlZVzV6Wm05eWJUMGlkSEpoYm5Oc1lYUmxLREl4TWpBMExqRXNNQ2tnZEhKaGJuTnNZWFJsS0RBZ0xUQXVOU2tpUGp4MWMyVWdaR0YwWVMxalBTSTNReUlnZUd4cGJtczZhSEpsWmowaUkwMUtXQzB4TFZSRldDMU9MVGRESWk4K1BDOW5Qand2Wno0OEwyYytQQzl6ZG1jKyIsCgkiUmVhbFZpZXdTaXplSnNvbiIgOiAie1wiaGVpZ2h0XCI6NTM1LjcxNDMwMjA2Mjk4ODMsXCJ3aWR0aFwiOjc1NzEuNDI4ODMzMDA3ODEyNX0iCn0K"/>
    </extobj>
    <extobj name="2384804F-3998-4D57-9195-F3826E402611-33">
      <extobjdata type="2384804F-3998-4D57-9195-F3826E402611" data="ewoJIkltZ1NldHRpbmdKc29uIiA6ICJ7XCJoZWlnaHRcIjoyMy4yMTQyODU3MTQyODU3MSxcIndpZHRoXCI6MTUzLjU3MTQyODU3MTQyODU2fSIsCgkiTGF0ZXgiIDogIj0gfHxRXzIocyktIFxcaGF0e1F9XzIocykpfHwiLAoJIkxhdGV4SW1nQmFzZTY0IiA6ICJQSE4yWnlCNGJXeHVjejBpYUhSMGNEb3ZMM2QzZHk1M015NXZjbWN2TWpBd01DOXpkbWNpSUhkcFpIUm9QU0l4T1M0M05EZGxlQ0lnYUdWcFoyaDBQU0l5TGprNU1XVjRJaUJ5YjJ4bFBTSnBiV2NpSUdadlkzVnpZV0pzWlQwaVptRnNjMlVpSUhacFpYZENiM2c5SWpBZ0xURXdOeklnT0RjeU9DNHpJREV6TWpJaUlIaHRiRzV6T25oc2FXNXJQU0pvZEhSd09pOHZkM2QzTG5jekxtOXlaeTh4T1RrNUwzaHNhVzVySWlCaGNtbGhMV2hwWkdSbGJqMGlkSEoxWlNJZ2MzUjViR1U5SW5abGNuUnBZMkZzTFdGc2FXZHVPaUF0TUM0MU5qWmxlRHNnYldGNExYZHBaSFJvT2lBNU9DVTdJajQ4WkdWbWN6NDhjR0YwYUNCcFpEMGlUVXBZTFRRdFZFVllMVTR0TTBRaUlHUTlJazAxTmlBek5EZFJOVFlnTXpZd0lEY3dJRE0yTjBnM01EZFJOekl5SURNMU9TQTNNaklnTXpRM1VUY3lNaUF6TXpZZ056QTRJRE15T0V3ek9UQWdNekkzU0RjeVVUVTJJRE16TWlBMU5pQXpORGRhVFRVMklERTFNMUUxTmlBeE5qZ2dOeklnTVRjelNEY3dPRkUzTWpJZ01UWXpJRGN5TWlBeE5UTlJOekl5SURFME1DQTNNRGNnTVRNelNEY3dVVFUySURFME1DQTFOaUF4TlROYUlpOCtQSEJoZEdnZ2FXUTlJazFLV0MwMExWUkZXQzFPTFRkRElpQmtQU0pOTVRNNUlDMHlORGxJTVRNM1VURXlOU0F0TWpRNUlERXhPU0F0TWpNMVZqSTFNVXd4TWpBZ056TTNVVEV6TUNBM05UQWdNVE01SURjMU1GRXhOVElnTnpVd0lERTFPU0EzTXpWV0xUSXpOVkV4TlRFZ0xUSTBPU0F4TkRFZ0xUSTBPVWd4TXpsYUlpOCtQSEJoZEdnZ2FXUTlJazFLV0MwMExWUkZXQzFKTFRGRU5EUTBJaUJrUFNKTk16azVJQzA0TUZFek9Ua2dMVFEzSURRd01DQXRNekJVTkRBeUlDMHhNVll0TjB3ek9EY2dMVEV4VVRNME1TQXRNaklnTXpBeklDMHlNbEV5TURnZ0xUSXlJREV6T0NBek5WUTFNU0F5TURGUk5UQWdNakE1SURVd0lESTBORkUxTUNBek5EWWdPVGdnTkRNNFZESXlOeUEyTURGUk16VXhJRGN3TkNBME56WWdOekEwVVRVeE5DQTNNRFFnTlRJMElEY3dNMUUyTWpFZ05qZzVJRFk0TUNBMk1UZFVOelF3SURRek5WRTNOREFnTWpVMUlEVTVNaUF4TURkUk5USTVJRFEzSURRMk1TQXhOa3cwTkRRZ09GWXpVVFEwTkNBeUlEUTBPU0F0TWpSVU5EY3dJQzAyTmxRMU1UWWdMVGd5VVRVMU1TQXRPRElnTlRneklDMDJNRlEyTWpVZ0xUTlJOak14SURFeElEWXpPQ0F4TVZFMk5EY2dNVEVnTmpRNUlESlJOalE1SUMwMklEWXpPU0F0TXpSVU5qRXhJQzB4TURCVU5UVTNJQzB4TmpWVU5EZ3hJQzB4T1RSUk16azVJQzB4T1RRZ016azVJQzA0TjFZdE9EQmFUVFl6TmlBME5qaFJOak0ySURVeU15QTJNakVnTlRZMFZEVTRNQ0EyTWpWVU5UTXdJRFkxTlZRME56Y2dOalkxVVRReU9TQTJOalVnTXpjNUlEWTBNRkV5TnpjZ05Ua3hJREl4TlNBME5qUlVNVFV6SURJeE5sRXhOVE1nTVRFd0lESXdOeUExT1ZFeU16RWdNemdnTWpNMklETTRWalEyVVRJek5pQTROaUF5TmprZ01USXdWRE0wTnlBeE5UVlJNemN5SURFMU5TQXpPVEFnTVRRMFZEUXhOeUF4TVRSVU5ESTVJRGd5VkRRek5TQTFOVXcwTkRnZ05qUlJOVEV5SURFd09DQTFOVGNnTVRnMVZEWXhPU0F6TXpSVU5qTTJJRFEyT0ZwTk16RTBJREU0VVRNMk1pQXhPQ0EwTURRZ016bE1OREF6SURRNVVUTTVPU0F4TURRZ016WTJJREV4TlZFek5UUWdNVEUzSURNME55QXhNVGRSTXpRMElERXhOeUF6TkRFZ01URTNWRE16TnlBeE1UaFJNekUzSURFeE9DQXlPVFlnT1RoVU1qYzBJRFV5VVRJM05DQXhPQ0F6TVRRZ01UaGFJaTgrUEhCaGRHZ2dhV1E5SWsxS1dDMDBMVlJGV0MxT0xUTXlJaUJrUFNKTk1UQTVJRFF5T1ZFNE1pQTBNamtnTmpZZ05EUTNWRFV3SURRNU1WRTFNQ0ExTmpJZ01UQXpJRFl4TkZReU16VWdOalkyVVRNeU5pQTJOallnTXpnM0lEWXhNRlEwTkRrZ05EWTFVVFEwT1NBME1qSWdOREk1SURNNE0xUXpPREVnTXpFMVZETXdNU0F5TkRGUk1qWTFJREl4TUNBeU1ERWdNVFE1VERFME1pQTVNMHd5TVRnZ09USlJNemMxSURreUlETTROU0E1TjFFek9USWdPVGtnTkRBNUlERTRObFl4T0RsSU5EUTVWakU0TmxFME5EZ2dNVGd6SURRek5pQTVOVlEwTWpFZ00xWXdTRFV3VmpFNVZqTXhVVFV3SURNNElEVTJJRFEyVkRnMklEZ3hVVEV4TlNBeE1UTWdNVE0ySURFek4xRXhORFVnTVRRM0lERTNNQ0F4TnpSVU1qQTBJREl4TVZReU16TWdNalEwVkRJMk1TQXlOemhVTWpnMElETXdPRlF6TURVZ016UXdWRE15TUNBek5qbFVNek16SURRd01WUXpOREFnTkRNeFZETTBNeUEwTmpSUk16UXpJRFV5TnlBek1Ea2dOVGN6VkRJeE1pQTJNVGxSTVRjNUlEWXhPU0F4TlRRZ05qQXlWREV4T1NBMU5qbFVNVEE1SURVMU1GRXhNRGtnTlRRNUlERXhOQ0ExTkRsUk1UTXlJRFUwT1NBeE5URWdOVE0xVkRFM01DQTBPRGxSTVRjd0lEUTJOQ0F4TlRRZ05EUTNWREV3T1NBME1qbGFJaTgrUEhCaGRHZ2dhV1E5SWsxS1dDMDBMVlJGV0MxT0xUSTRJaUJrUFNKTk9UUWdNalV3VVRrMElETXhPU0F4TURRZ016Z3hWREV5TnlBME9EaFVNVFkwSURVM05sUXlNRElnTmpRelZESTBOQ0EyT1RWVU1qYzNJRGN5T1ZRek1ESWdOelV3U0RNeE5VZ3pNVGxSTXpNeklEYzFNQ0F6TXpNZ056UXhVVE16TXlBM016Z2dNekUySURjeU1GUXlOelVnTmpZM1ZESXlOaUExT0RGVU1UZzBJRFEwTTFReE5qY2dNalV3VkRFNE5DQTFPRlF5TWpVZ0xUZ3hWREkzTkNBdE1UWTNWRE14TmlBdE1qSXdWRE16TXlBdE1qUXhVVE16TXlBdE1qVXdJRE14T0NBdE1qVXdTRE14TlVnek1ESk1NamMwSUMweU1qWlJNVGd3SUMweE5ERWdNVE0zSUMweE5GUTVOQ0F5TlRCYUlpOCtQSEJoZEdnZ2FXUTlJazFLV0MwMExWUkZXQzFKTFRGRU5EWXdJaUJrUFNKTk1UTXhJREk0T1ZFeE16RWdNekl4SURFME55QXpOVFJVTWpBeklEUXhOVlF6TURBZ05EUXlVVE0yTWlBME5ESWdNemt3SURReE5WUTBNVGtnTXpVMVVUUXhPU0F6TWpNZ05EQXlJRE13T0ZRek5qUWdNamt5VVRNMU1TQXlPVElnTXpRd0lETXdNRlF6TWpnZ016STJVVE15T0NBek5ESWdNek0zSURNMU5GUXpOVFFnTXpjeVZETTJOeUF6TnpoUk16WTRJRE0zT0NBek5qZ2dNemM1VVRNMk9DQXpPRElnTXpZeElETTRPRlF6TXpZZ016azVWREk1TnlBME1EVlJNalE1SURRd05TQXlNamNnTXpjNVZESXdOQ0F6TWpaUk1qQTBJRE13TVNBeU1qTWdNamt4VkRJM09DQXlOelJVTXpNd0lESTFPVkV6T1RZZ01qTXdJRE01TmlBeE5qTlJNemsySURFek5TQXpPRFVnTVRBM1ZETTFNaUExTVZReU9Ea2dOMVF4T1RVZ0xURXdVVEV4T0NBdE1UQWdPRFlnTVRsVU5UTWdPRGRSTlRNZ01USTJJRGMwSURFME0xUXhNVGdnTVRZd1VURXpNeUF4TmpBZ01UUTJJREUxTVZReE5qQWdNVEl3VVRFMk1DQTVOQ0F4TkRJZ056WlVNVEV4SURVNFVURXdPU0ExTnlBeE1EZ2dOVGRVTVRBM0lEVTFVVEV3T0NBMU1pQXhNVFVnTkRkVU1UUTJJRE0wVkRJd01TQXlOMUV5TXpjZ01qY2dNall6SURNNFZETXdNU0EyTmxRek1UZ2dPVGRVTXpJeklERXlNbEV6TWpNZ01UVXdJRE13TWlBeE5qUlVNalUwSURFNE1WUXhPVFVnTVRrMlZERTBPQ0F5TXpGUk1UTXhJREkxTmlBeE16RWdNamc1V2lJdlBqeHdZWFJvSUdsa1BTSk5TbGd0TkMxVVJWZ3RUaTB5T1NJZ1pEMGlUVFl3SURjME9VdzJOQ0EzTlRCUk5qa2dOelV3SURjMElEYzFNRWc0Tmt3eE1UUWdOekkyVVRJd09DQTJOREVnTWpVeElEVXhORlF5T1RRZ01qVXdVVEk1TkNBeE9ESWdNamcwSURFeE9WUXlOakVnTVRKVU1qSTBJQzAzTmxReE9EWWdMVEUwTTFReE5EVWdMVEU1TkZReE1UTWdMVEl5TjFRNU1DQXRNalEyVVRnM0lDMHlORGtnT0RZZ0xUSTFNRWczTkZFMk5pQXRNalV3SURZeklDMHlOVEJVTlRnZ0xUSTBOMVExTlNBdE1qTTRVVFUySUMweU16Y2dOallnTFRJeU5WRXlNakVnTFRZMElESXlNU0F5TlRCVU5qWWdOekkxVVRVMklEY3pOeUExTlNBM016aFJOVFVnTnpRMklEWXdJRGMwT1ZvaUx6NDhjR0YwYUNCcFpEMGlUVXBZTFRRdFZFVllMVTR0TWpJeE1pSWdaRDBpVFRnMElESXpOMVE0TkNBeU5UQlVPVGdnTWpjd1NEWTNPVkUyT1RRZ01qWXlJRFk1TkNBeU5UQlVOamM1SURJek1FZzVPRkU0TkNBeU16Y2dPRFFnTWpVd1dpSXZQanh3WVhSb0lHbGtQU0pOU2xndE5DMVVSVmd0VGkwMVJTSWdaRDBpVFRFeE1pQTFOakJNTWpRNUlEWTVORXd5TlRjZ05qZzJVVE00TnlBMU5qSWdNemczSURVMk1Fd3pOakVnTlRNeFVUTTFPU0ExTXpJZ016QXpJRFU0TVV3eU5UQWdOakkzVERFNU5TQTFPREJSTVRneUlEVTJPU0F4TmprZ05UVTNWREUwT0NBMU16aE1NVFF3SURVek1sRXhNemdnTlRNd0lERXlOU0ExTkRaTU1URXlJRFUyTUZvaUx6NDhMMlJsWm5NK1BHY2djM1J5YjJ0bFBTSmpkWEp5Wlc1MFEyOXNiM0lpSUdacGJHdzlJbU4xY25KbGJuUkRiMnh2Y2lJZ2MzUnliMnRsTFhkcFpIUm9QU0l3SWlCMGNtRnVjMlp2Y20wOUluTmpZV3hsS0RFc0xURXBJajQ4WnlCa1lYUmhMVzF0YkMxdWIyUmxQU0p0WVhSb0lqNDhaeUJrWVhSaExXMXRiQzF1YjJSbFBTSnRieUkrUEhWelpTQmtZWFJoTFdNOUlqTkVJaUI0YkdsdWF6cG9jbVZtUFNJalRVcFlMVFF0VkVWWUxVNHRNMFFpTHo0OEwyYytQR2NnWkdGMFlTMXRiV3d0Ym05a1pUMGlWR1ZZUVhSdmJTSWdaR0YwWVMxdGFuZ3RkR1Y0WTJ4aGMzTTlJazlTUkNJZ2RISmhibk5tYjNKdFBTSjBjbUZ1YzJ4aGRHVW9NVEExTlM0NExEQXBJajQ4WnlCa1lYUmhMVzF0YkMxdWIyUmxQU0p0YnlJZ2RISmhibk5tYjNKdFBTSjBjbUZ1YzJ4aGRHVW9NQ0F0TUM0MUtTSStQSFZ6WlNCa1lYUmhMV005SWpkRElpQjRiR2x1YXpwb2NtVm1QU0lqVFVwWUxUUXRWRVZZTFU0dE4wTWlMejQ4TDJjK1BDOW5QanhuSUdSaGRHRXRiVzFzTFc1dlpHVTlJbFJsV0VGMGIyMGlJR1JoZEdFdGJXcDRMWFJsZUdOc1lYTnpQU0pQVWtRaUlIUnlZVzV6Wm05eWJUMGlkSEpoYm5Oc1lYUmxLREV6TXpNdU9Dd3dLU0krUEdjZ1pHRjBZUzF0Yld3dGJtOWtaVDBpYlc4aUlIUnlZVzV6Wm05eWJUMGlkSEpoYm5Oc1lYUmxLREFnTFRBdU5Ta2lQangxYzJVZ1pHRjBZUzFqUFNJM1F5SWdlR3hwYm1zNmFISmxaajBpSTAxS1dDMDBMVlJGV0MxT0xUZERJaTgrUEM5blBqd3ZaejQ4WnlCa1lYUmhMVzF0YkMxdWIyUmxQU0p0YzNWaUlpQjBjbUZ1YzJadmNtMDlJblJ5WVc1emJHRjBaU2d4TmpFeExqZ3NNQ2tpUGp4bklHUmhkR0V0Ylcxc0xXNXZaR1U5SW0xcElqNDhkWE5sSUdSaGRHRXRZejBpTVVRME5EUWlJSGhzYVc1ck9taHlaV1k5SWlOTlNsZ3ROQzFVUlZndFNTMHhSRFEwTkNJdlBqd3ZaejQ4WnlCa1lYUmhMVzF0YkMxdWIyUmxQU0p0YmlJZ2RISmhibk5tYjNKdFBTSjBjbUZ1YzJ4aGRHVW9PREkwTEMweE5UQXBJSE5qWVd4bEtEQXVOekEzS1NJK1BIVnpaU0JrWVhSaExXTTlJak15SWlCNGJHbHVhenBvY21WbVBTSWpUVXBZTFRRdFZFVllMVTR0TXpJaUx6NDhMMmMrUEM5blBqeG5JR1JoZEdFdGJXMXNMVzV2WkdVOUltMXZJaUIwY21GdWMyWnZjbTA5SW5SeVlXNXpiR0YwWlNneU9ETTVMak1zTUNraVBqeDFjMlVnWkdGMFlTMWpQU0l5T0NJZ2VHeHBibXM2YUhKbFpqMGlJMDFLV0MwMExWUkZXQzFPTFRJNElpOCtQQzluUGp4bklHUmhkR0V0Ylcxc0xXNXZaR1U5SW0xcElpQjBjbUZ1YzJadmNtMDlJblJ5WVc1emJHRjBaU2d6TWpJNExqTXNNQ2tpUGp4MWMyVWdaR0YwWVMxalBTSXhSRFEyTUNJZ2VHeHBibXM2YUhKbFpqMGlJMDFLV0MwMExWUkZXQzFKTFRGRU5EWXdJaTgrUEM5blBqeG5JR1JoZEdFdGJXMXNMVzV2WkdVOUltMXZJaUIwY21GdWMyWnZjbTA5SW5SeVlXNXpiR0YwWlNnek5qazNMak1zTUNraVBqeDFjMlVnWkdGMFlTMWpQU0l5T1NJZ2VHeHBibXM2YUhKbFpqMGlJMDFLV0MwMExWUkZXQzFPTFRJNUlpOCtQQzluUGp4bklHUmhkR0V0Ylcxc0xXNXZaR1U5SW0xdklpQjBjbUZ1YzJadmNtMDlJblJ5WVc1emJHRjBaU2cwTXpBNExqWXNNQ2tpUGp4MWMyVWdaR0YwWVMxalBTSXlNakV5SWlCNGJHbHVhenBvY21WbVBTSWpUVXBZTFRRdFZFVllMVTR0TWpJeE1pSXZQand2Wno0OFp5QmtZWFJoTFcxdGJDMXViMlJsUFNKdGMzVmlJaUIwY21GdWMyWnZjbTA5SW5SeVlXNXpiR0YwWlNnMU16QTRMamdzTUNraVBqeG5JR1JoZEdFdGJXMXNMVzV2WkdVOUlsUmxXRUYwYjIwaUlHUmhkR0V0YldwNExYUmxlR05zWVhOelBTSlBVa1FpUGp4bklHUmhkR0V0Ylcxc0xXNXZaR1U5SW0xdmRtVnlJajQ4WnlCa1lYUmhMVzF0YkMxdWIyUmxQU0p0YVNJK1BIVnpaU0JrWVhSaExXTTlJakZFTkRRMElpQjRiR2x1YXpwb2NtVm1QU0lqVFVwWUxUUXRWRVZZTFVrdE1VUTBORFFpTHo0OEwyYytQR2NnWkdGMFlTMXRiV3d0Ym05a1pUMGliVzhpSUhSeVlXNXpabTl5YlQwaWRISmhibk5zWVhSbEtEUTNPQzQ0TERJM09Da2dkSEpoYm5Oc1lYUmxLQzB5TlRBZ01Da2lQangxYzJVZ1pHRjBZUzFqUFNJMVJTSWdlR3hwYm1zNmFISmxaajBpSTAxS1dDMDBMVlJGV0MxT0xUVkZJaTgrUEM5blBqd3ZaejQ4TDJjK1BHY2daR0YwWVMxdGJXd3RibTlrWlQwaWJXNGlJSFJ5WVc1elptOXliVDBpZEhKaGJuTnNZWFJsS0RneU5Dd3RNVFV3S1NCelkyRnNaU2d3TGpjd055a2lQangxYzJVZ1pHRjBZUzFqUFNJek1pSWdlR3hwYm1zNmFISmxaajBpSTAxS1dDMDBMVlJGV0MxT0xUTXlJaTgrUEM5blBqd3ZaejQ4WnlCa1lYUmhMVzF0YkMxdWIyUmxQU0p0YnlJZ2RISmhibk5tYjNKdFBTSjBjbUZ1YzJ4aGRHVW9OalV6Tmk0ekxEQXBJajQ4ZFhObElHUmhkR0V0WXowaU1qZ2lJSGhzYVc1ck9taHlaV1k5SWlOTlNsZ3ROQzFVUlZndFRpMHlPQ0l2UGp3dlp6NDhaeUJrWVhSaExXMXRiQzF1YjJSbFBTSnRhU0lnZEhKaGJuTm1iM0p0UFNKMGNtRnVjMnhoZEdVb05qa3lOUzR6TERBcElqNDhkWE5sSUdSaGRHRXRZejBpTVVRME5qQWlJSGhzYVc1ck9taHlaV1k5SWlOTlNsZ3ROQzFVUlZndFNTMHhSRFEyTUNJdlBqd3ZaejQ4WnlCa1lYUmhMVzF0YkMxdWIyUmxQU0p0YnlJZ2RISmhibk5tYjNKdFBTSjBjbUZ1YzJ4aGRHVW9Oek01TkM0ekxEQXBJajQ4ZFhObElHUmhkR0V0WXowaU1qa2lJSGhzYVc1ck9taHlaV1k5SWlOTlNsZ3ROQzFVUlZndFRpMHlPU0l2UGp3dlp6NDhaeUJrWVhSaExXMXRiQzF1YjJSbFBTSnRieUlnZEhKaGJuTm1iM0p0UFNKMGNtRnVjMnhoZEdVb056YzRNeTR6TERBcElqNDhkWE5sSUdSaGRHRXRZejBpTWpraUlIaHNhVzVyT21oeVpXWTlJaU5OU2xndE5DMVVSVmd0VGkweU9TSXZQand2Wno0OFp5QmtZWFJoTFcxdGJDMXViMlJsUFNKVVpWaEJkRzl0SWlCa1lYUmhMVzFxZUMxMFpYaGpiR0Z6Y3owaVQxSkVJaUIwY21GdWMyWnZjbTA5SW5SeVlXNXpiR0YwWlNnNE1UY3lMak1zTUNraVBqeG5JR1JoZEdFdGJXMXNMVzV2WkdVOUltMXZJaUIwY21GdWMyWnZjbTA5SW5SeVlXNXpiR0YwWlNnd0lDMHdMalVwSWo0OGRYTmxJR1JoZEdFdFl6MGlOME1pSUhoc2FXNXJPbWh5WldZOUlpTk5TbGd0TkMxVVJWZ3RUaTAzUXlJdlBqd3ZaejQ4TDJjK1BHY2daR0YwWVMxdGJXd3RibTlrWlQwaWJXOGlJSFJ5WVc1elptOXliVDBpZEhKaGJuTnNZWFJsS0RnME5UQXVNeXd3S1NCMGNtRnVjMnhoZEdVb01DQXRNQzQxS1NJK1BIVnpaU0JrWVhSaExXTTlJamRESWlCNGJHbHVhenBvY21WbVBTSWpUVXBZTFRRdFZFVllMVTR0TjBNaUx6NDhMMmMrUEM5blBqd3ZaejQ4TDNOMlp6ND0iLAoJIlJlYWxWaWV3U2l6ZUpzb24iIDogIntcImhlaWdodFwiOjQ2NSxcIndpZHRoXCI6MzA3MX0iCn0K"/>
    </extobj>
    <extobj name="2384804F-3998-4D57-9195-F3826E402611-34">
      <extobjdata type="2384804F-3998-4D57-9195-F3826E402611" data="ewoJIkltZ1NldHRpbmdKc29uIiA6ICJ7XCJoZWlnaHRcIjoxOC43NDk5OTk5OTk5OTk5OTYsXCJ3aWR0aFwiOjQ1OC45Mjg1NzE0Mjg1NzE0fSIsCgkiTGF0ZXgiIDogImZvciBcXHF1YWQgXFxzaWdtYV8xXFxzaWdtYV8yUV8yKHMpIFxcbGVxIFxcaGF0e1xcc2lnbWF9XzEgXFxoYXR7XFxzaWdtYX1fMlFfMihzKSBcXHF1YWQgXFx0ZXh0e3RoZSBwcm9vZiBpcyBzaW1pbGFyIHRvIHRoZSBhYm92ZX0gIiwKCSJMYXRleEltZ0Jhc2U2NCIgOiAiUEhOMlp5QjRiV3h1Y3owaWFIUjBjRG92TDNkM2R5NTNNeTV2Y21jdk1qQXdNQzl6ZG1jaUlIZHBaSFJvUFNJMk1TNDVNMlY0SWlCb1pXbG5hSFE5SWpJdU16azRaWGdpSUhKdmJHVTlJbWx0WnlJZ1ptOWpkWE5oWW14bFBTSm1ZV3h6WlNJZ2RtbGxkMEp2ZUQwaU1DQXRPREV3SURJM016Y3lMamtnTVRBMk1DSWdlRzFzYm5NNmVHeHBibXM5SW1oMGRIQTZMeTkzZDNjdWR6TXViM0puTHpFNU9Ua3ZlR3hwYm1zaUlHRnlhV0V0YUdsa1pHVnVQU0owY25WbElpQnpkSGxzWlQwaWRtVnlkR2xqWVd3dFlXeHBaMjQ2SUMwd0xqVTJObVY0T3lCdFlYZ3RkMmxrZEdnNklEazRKVHNpUGp4a1pXWnpQanh3WVhSb0lHbGtQU0pOU2xndE55MVVSVmd0U1MweFJEUTFNeUlnWkQwaVRURXhPQ0F0TVRZeVVURXlNQ0F0TVRZeUlERXlOQ0F0TVRZMFZERXpOU0F0TVRZM1ZERTBOeUF0TVRZNFVURTJNQ0F0TVRZNElERTNNU0F0TVRVMVZERTROeUF0TVRJMlVURTVOeUF0T1RrZ01qSXhJREkzVkRJMk55QXlOamRVTWpnNUlETTRNbFl6T0RWSU1qUXlVVEU1TlNBek9EVWdNVGt5SURNNE4xRXhPRGdnTXprd0lERTRPQ0F6T1RkTU1UazFJRFF5TlZFeE9UY2dORE13SURJd015QTBNekJVTWpVd0lEUXpNVkV5T1RnZ05ETXhJREk1T0NBME16SlJNams0SURRek5DQXpNRGNnTkRneVZETXhPU0ExTkRCUk16VTJJRGN3TlNBME5qVWdOekExVVRVd01pQTNNRE1nTlRJMklEWTRNMVExTlRBZ05qTXdVVFUxTUNBMU9UUWdOVEk1SURVM09GUTBPRGNnTlRZeFVUUTBNeUExTmpFZ05EUXpJRFl3TTFFME5ETWdOakl5SURRMU5DQTJNelpVTkRjNElEWTFOMHcwT0RjZ05qWXlVVFEzTVNBMk5qZ2dORFUzSURZMk9GRTBORFVnTmpZNElEUXpOQ0EyTlRoVU5ERTVJRFl6TUZFME1USWdOakF4SURRd015QTFOVEpVTXpnM0lEUTJPVlF6T0RBZ05ETXpVVE00TUNBME16RWdORE0xSURRek1WRTBPREFnTkRNeElEUTROeUEwTXpCVU5EazRJRFF5TkZFME9Ua2dOREl3SURRNU5pQTBNRGRVTkRreElETTVNVkUwT0RrZ016ZzJJRFE0TWlBek9EWlVOREk0SURNNE5VZ3pOekpNTXpRNUlESTJNMUV6TURFZ01UVWdNamd5SUMwME4xRXlOVFVnTFRFek1pQXlNVElnTFRFM00xRXhOelVnTFRJd05TQXhNemtnTFRJd05WRXhNRGNnTFRJd05TQTRNU0F0TVRnMlZEVTFJQzB4TXpKUk5UVWdMVGsxSURjMklDMDNPRlF4TVRnZ0xUWXhVVEUyTWlBdE5qRWdNVFl5SUMweE1ETlJNVFl5SUMweE1qSWdNVFV4SUMweE16WlVNVEkzSUMweE5UZE1NVEU0SUMweE5qSmFJaTgrUEhCaGRHZ2dhV1E5SWsxS1dDMDNMVlJGV0MxSkxURkVORFZESWlCa1BTSk5NakF4SUMweE1WRXhNallnTFRFeElEZ3dJRE00VkRNMElERTFObEV6TkNBeU1qRWdOalFnTWpjNVZERTBOaUF6T0RCUk1qSXlJRFEwTVNBek1ERWdORFF4VVRNek15QTBOREVnTXpReElEUTBNRkV6TlRRZ05ETTNJRE0yTnlBME16TlVOREF5SURReE4xUTBNemdnTXpnM1ZEUTJOQ0F6TXpoVU5EYzJJREkyT0ZFME56WWdNVFl4SURNNU1DQTNOVlF5TURFZ0xURXhXazB4TWpFZ01USXdVVEV5TVNBM01DQXhORGNnTkRoVU1qQTJJREkyVVRJMU1DQXlOaUF5T0RrZ05UaFVNelV4SURFME1sRXpOakFnTVRZeklETTNOQ0F5TVRaVU16ZzRJRE13T0ZFek9EZ2dNelV5SURNM01DQXpOelZSTXpRMklEUXdOU0F6TURZZ05EQTFVVEkwTXlBME1EVWdNVGsxSURNME4xRXhOVGdnTXpBeklERTBNQ0F5TXpCVU1USXhJREV5TUZvaUx6NDhjR0YwYUNCcFpEMGlUVXBZTFRjdFZFVllMVWt0TVVRME5VWWlJR1E5SWsweU1TQXlPRGRSTWpJZ01qa3dJREl6SURJNU5WUXlPQ0F6TVRkVU16Z2dNelE0VkRVeklETTRNVlEzTXlBME1URlVPVGtnTkRNelZERXpNaUEwTkRKUk1UWXhJRFEwTWlBeE9ETWdORE13VkRJeE5DQTBNRGhVTWpJMUlETTRPRkV5TWpjZ016Z3lJREl5T0NBek9ESlVNak0ySURNNE9WRXlPRFFnTkRReElETTBOeUEwTkRGSU16VXdVVE01T0NBME5ERWdOREl5SURRd01GRTBNekFnTXpneElEUXpNQ0F6TmpOUk5ETXdJRE16TXlBME1UY2dNekUxVkRNNU1TQXlPVEpVTXpZMklESTRPRkV6TkRZZ01qZzRJRE16TkNBeU9UbFVNekl5SURNeU9GRXpNaklnTXpjMklETTNPQ0F6T1RKUk16VTJJRFF3TlNBek5ESWdOREExVVRJNE5pQTBNRFVnTWpNNUlETXpNVkV5TWprZ016RTFJREl5TkNBeU9UaFVNVGt3SURFMk5WRXhOVFlnTWpVZ01UVXhJREUyVVRFek9DQXRNVEVnTVRBNElDMHhNVkU1TlNBdE1URWdPRGNnTFRWVU56WWdOMVEzTkNBeE4xRTNOQ0F6TUNBeE1UUWdNVGc1VkRFMU5DQXpOalpSTVRVMElEUXdOU0F4TWpnZ05EQTFVVEV3TnlBME1EVWdPVElnTXpjM1ZEWTRJRE14TmxRMU55QXlPREJSTlRVZ01qYzRJRFF4SURJM09FZ3lOMUV5TVNBeU9EUWdNakVnTWpnM1dpSXZQanh3WVhSb0lHbGtQU0pOU2xndE55MVVSVmd0U1MweFJEY3dSU0lnWkQwaVRURTROQ0F0TVRGUk1URTJJQzB4TVNBM05DQXpORlF6TVNBeE5EZFJNekVnTWpRM0lERXdOQ0F6TXpOVU1qYzBJRFF6TUZFeU56VWdORE14SURReE5DQTBNekZJTlRVeVVUVTFNeUEwTXpBZ05UVTFJRFF5T1ZRMU5Ua2dOREkzVkRVMk1pQTBNalZVTlRZMUlEUXlNbFExTmpjZ05ESXdWRFUyT1NBME1UWlVOVGN3SURReE1sUTFOekVnTkRBM1ZEVTNNaUEwTURGUk5UY3lJRE0xTnlBMU1EY2dNelUzVVRVd01DQXpOVGNnTkRrd0lETTFOMVEwTnpZZ016VTRTRFF4Tmt3ME1qRWdNelE0VVRRek9TQXpNVEFnTkRNNUlESTJNMUUwTXprZ01UVXpJRE0xT1NBM01WUXhPRFFnTFRFeFdrMHpOakVnTWpjNFVUTTJNU0F6TlRnZ01qYzJJRE0xT0ZFeE5USWdNelU0SURFeE5TQXhPRFJSTVRFMElERTRNQ0F4TVRRZ01UYzRVVEV3TmlBeE5ERWdNVEEySURFeE4xRXhNRFlnTmpjZ01UTXhJRFEzVkRFNE9DQXlObEV5TkRJZ01qWWdNamczSURjelVUTXhOaUF4TURNZ016TTBJREUxTTFRek5UWWdNak16VkRNMk1TQXlOemhhSWk4K1BIQmhkR2dnYVdROUlrMUtXQzAzTFZSRldDMU9MVE14SWlCa1BTSk5NakV6SURVM09Fd3lNREFnTlRjelVURTROaUExTmpnZ01UWXdJRFUyTTFReE1ESWdOVFUyU0RnelZqWXdNa2d4TURKUk1UUTVJRFl3TkNBeE9Ea2dOakUzVkRJME5TQTJOREZVTWpjeklEWTJNMUV5TnpVZ05qWTJJREk0TlNBMk5qWlJNamswSURZMk5pQXpNRElnTmpZd1ZqTTJNVXd6TURNZ05qRlJNekV3SURVMElETXhOU0ExTWxRek16a2dORGhVTkRBeElEUTJTRFF5TjFZd1NEUXhObEV6T1RVZ015QXlOVGNnTTFFeE1qRWdNeUF4TURBZ01FZzRPRlkwTmtneE1UUlJNVE0ySURRMklERTFNaUEwTmxReE56Y2dORGRVTVRreklEVXdWREl3TVNBMU1sUXlNRGNnTlRkVU1qRXpJRFl4VmpVM09Gb2lMejQ4Y0dGMGFDQnBaRDBpVFVwWUxUY3RWRVZZTFU0dE16SWlJR1E5SWsweE1Ea2dOREk1VVRneUlEUXlPU0EyTmlBME5EZFVOVEFnTkRreFVUVXdJRFUyTWlBeE1ETWdOakUwVkRJek5TQTJOalpSTXpJMklEWTJOaUF6T0RjZ05qRXdWRFEwT1NBME5qVlJORFE1SURReU1pQTBNamtnTXpnelZETTRNU0F6TVRWVU16QXhJREkwTVZFeU5qVWdNakV3SURJd01TQXhORGxNTVRReUlEa3pUREl4T0NBNU1sRXpOelVnT1RJZ016ZzFJRGszVVRNNU1pQTVPU0EwTURrZ01UZzJWakU0T1VnME5EbFdNVGcyVVRRME9DQXhPRE1nTkRNMklEazFWRFF5TVNBelZqQklOVEJXTVRsV016RlJOVEFnTXpnZ05UWWdORFpVT0RZZ09ERlJNVEUxSURFeE15QXhNellnTVRNM1VURTBOU0F4TkRjZ01UY3dJREUzTkZReU1EUWdNakV4VkRJek15QXlORFJVTWpZeElESTNPRlF5T0RRZ016QTRWRE13TlNBek5EQlVNekl3SURNMk9WUXpNek1nTkRBeFZETTBNQ0EwTXpGVU16UXpJRFEyTkZFek5ETWdOVEkzSURNd09TQTFOek5VTWpFeUlEWXhPVkV4TnprZ05qRTVJREUxTkNBMk1ESlVNVEU1SURVMk9WUXhNRGtnTlRVd1VURXdPU0ExTkRrZ01URTBJRFUwT1ZFeE16SWdOVFE1SURFMU1TQTFNelZVTVRjd0lEUTRPVkV4TnpBZ05EWTBJREUxTkNBME5EZFVNVEE1SURReU9Wb2lMejQ4Y0dGMGFDQnBaRDBpVFVwWUxUY3RWRVZZTFVrdE1VUTBORFFpSUdROUlrMHpPVGtnTFRnd1VUTTVPU0F0TkRjZ05EQXdJQzB6TUZRME1ESWdMVEV4VmkwM1RETTROeUF0TVRGUk16UXhJQzB5TWlBek1ETWdMVEl5VVRJd09DQXRNaklnTVRNNElETTFWRFV4SURJd01WRTFNQ0F5TURrZ05UQWdNalEwVVRVd0lETTBOaUE1T0NBME16aFVNakkzSURZd01WRXpOVEVnTnpBMElEUTNOaUEzTURSUk5URTBJRGN3TkNBMU1qUWdOekF6VVRZeU1TQTJPRGtnTmpnd0lEWXhOMVEzTkRBZ05ETTFVVGMwTUNBeU5UVWdOVGt5SURFd04xRTFNamtnTkRjZ05EWXhJREUyVERRME5DQTRWak5STkRRMElESWdORFE1SUMweU5GUTBOekFnTFRZMlZEVXhOaUF0T0RKUk5UVXhJQzA0TWlBMU9ETWdMVFl3VkRZeU5TQXRNMUUyTXpFZ01URWdOak00SURFeFVUWTBOeUF4TVNBMk5Ea2dNbEUyTkRrZ0xUWWdOak01SUMwek5GUTJNVEVnTFRFd01GUTFOVGNnTFRFMk5WUTBPREVnTFRFNU5GRXpPVGtnTFRFNU5DQXpPVGtnTFRnM1ZpMDRNRnBOTmpNMklEUTJPRkUyTXpZZ05USXpJRFl5TVNBMU5qUlVOVGd3SURZeU5WUTFNekFnTmpVMVZEUTNOeUEyTmpWUk5ESTVJRFkyTlNBek56a2dOalF3VVRJM055QTFPVEVnTWpFMUlEUTJORlF4TlRNZ01qRTJVVEUxTXlBeE1UQWdNakEzSURVNVVUSXpNU0F6T0NBeU16WWdNemhXTkRaUk1qTTJJRGcySURJMk9TQXhNakJVTXpRM0lERTFOVkV6TnpJZ01UVTFJRE01TUNBeE5EUlVOREUzSURFeE5GUTBNamtnT0RKVU5ETTFJRFUxVERRME9DQTJORkUxTVRJZ01UQTRJRFUxTnlBeE9EVlVOakU1SURNek5GUTJNellnTkRZNFdrMHpNVFFnTVRoUk16WXlJREU0SURRd05DQXpPVXcwTURNZ05EbFJNems1SURFd05DQXpOallnTVRFMVVUTTFOQ0F4TVRjZ016UTNJREV4TjFFek5EUWdNVEUzSURNME1TQXhNVGRVTXpNM0lERXhPRkV6TVRjZ01URTRJREk1TmlBNU9GUXlOelFnTlRKUk1qYzBJREU0SURNeE5DQXhPRm9pTHo0OGNHRjBhQ0JwWkQwaVRVcFlMVGN0VkVWWUxVNHRNamdpSUdROUlrMDVOQ0F5TlRCUk9UUWdNekU1SURFd05DQXpPREZVTVRJM0lEUTRPRlF4TmpRZ05UYzJWREl3TWlBMk5ETlVNalEwSURZNU5WUXlOemNnTnpJNVZETXdNaUEzTlRCSU16RTFTRE14T1ZFek16TWdOelV3SURNek15QTNOREZSTXpNeklEY3pPQ0F6TVRZZ056SXdWREkzTlNBMk5qZFVNakkySURVNE1WUXhPRFFnTkRRelZERTJOeUF5TlRCVU1UZzBJRFU0VkRJeU5TQXRPREZVTWpjMElDMHhOamRVTXpFMklDMHlNakJVTXpNeklDMHlOREZSTXpNeklDMHlOVEFnTXpFNElDMHlOVEJJTXpFMVNETXdNa3d5TnpRZ0xUSXlObEV4T0RBZ0xURTBNU0F4TXpjZ0xURTBWRGswSURJMU1Gb2lMejQ4Y0dGMGFDQnBaRDBpVFVwWUxUY3RWRVZZTFVrdE1VUTBOakFpSUdROUlrMHhNekVnTWpnNVVURXpNU0F6TWpFZ01UUTNJRE0xTkZReU1ETWdOREUxVkRNd01DQTBOREpSTXpZeUlEUTBNaUF6T1RBZ05ERTFWRFF4T1NBek5UVlJOREU1SURNeU15QTBNRElnTXpBNFZETTJOQ0F5T1RKUk16VXhJREk1TWlBek5EQWdNekF3VkRNeU9DQXpNalpSTXpJNElETTBNaUF6TXpjZ016VTBWRE0xTkNBek56SlVNelkzSURNM09GRXpOamdnTXpjNElETTJPQ0F6TnpsUk16WTRJRE00TWlBek5qRWdNemc0VkRNek5pQXpPVGxVTWprM0lEUXdOVkV5TkRrZ05EQTFJREl5TnlBek56bFVNakEwSURNeU5sRXlNRFFnTXpBeElESXlNeUF5T1RGVU1qYzRJREkzTkZRek16QWdNalU1VVRNNU5pQXlNekFnTXprMklERTJNMUV6T1RZZ01UTTFJRE00TlNBeE1EZFVNelV5SURVeFZESTRPU0EzVkRFNU5TQXRNVEJSTVRFNElDMHhNQ0E0TmlBeE9WUTFNeUE0TjFFMU15QXhNallnTnpRZ01UUXpWREV4T0NBeE5qQlJNVE16SURFMk1DQXhORFlnTVRVeFZERTJNQ0F4TWpCUk1UWXdJRGswSURFME1pQTNObFF4TVRFZ05UaFJNVEE1SURVM0lERXdPQ0ExTjFReE1EY2dOVFZSTVRBNElEVXlJREV4TlNBME4xUXhORFlnTXpSVU1qQXhJREkzVVRJek55QXlOeUF5TmpNZ016aFVNekF4SURZMlZETXhPQ0E1TjFRek1qTWdNVEl5VVRNeU15QXhOVEFnTXpBeUlERTJORlF5TlRRZ01UZ3hWREU1TlNBeE9UWlVNVFE0SURJek1WRXhNekVnTWpVMklERXpNU0F5T0RsYUlpOCtQSEJoZEdnZ2FXUTlJazFLV0MwM0xWUkZXQzFPTFRJNUlpQmtQU0pOTmpBZ056UTVURFkwSURjMU1GRTJPU0EzTlRBZ056UWdOelV3U0RnMlRERXhOQ0EzTWpaUk1qQTRJRFkwTVNBeU5URWdOVEUwVkRJNU5DQXlOVEJSTWprMElERTRNaUF5T0RRZ01URTVWREkyTVNBeE1sUXlNalFnTFRjMlZERTROaUF0TVRRelZERTBOU0F0TVRrMFZERXhNeUF0TWpJM1ZEa3dJQzB5TkRaUk9EY2dMVEkwT1NBNE5pQXRNalV3U0RjMFVUWTJJQzB5TlRBZ05qTWdMVEkxTUZRMU9DQXRNalEzVkRVMUlDMHlNemhSTlRZZ0xUSXpOeUEyTmlBdE1qSTFVVEl5TVNBdE5qUWdNakl4SURJMU1GUTJOaUEzTWpWUk5UWWdOek0zSURVMUlEY3pPRkUxTlNBM05EWWdOakFnTnpRNVdpSXZQanh3WVhSb0lHbGtQU0pOU2xndE55MVVSVmd0VGkweU1qWTBJaUJrUFNKTk5qYzBJRFl6TmxFMk9ESWdOak0ySURZNE9DQTJNekJVTmprMElEWXhOVlEyT0RjZ05qQXhVVFk0TmlBMk1EQWdOREUzSURRM01rd3hOVEVnTXpRMlRETTVPU0F5TWpoUk5qZzNJRGt5SURZNU1TQTROMUUyT1RRZ09ERWdOamswSURjMlVUWTVOQ0ExT0NBMk56WWdOVFpJTmpjd1RETTRNaUF4T1RKUk9USWdNekk1SURrd0lETXpNVkU0TXlBek16WWdPRE1nTXpRNFVUZzBJRE0xT1NBNU5pQXpOalZSTVRBMElETTJPU0F6T0RJZ05UQXdWRFkyTlNBMk16UlJOalk1SURZek5pQTJOelFnTmpNMldrMDROQ0F0TVRFNFVUZzBJQzB4TURnZ09Ua2dMVGs0U0RZM09GRTJPVFFnTFRFd05DQTJPVFFnTFRFeE9GRTJPVFFnTFRFek1DQTJOemtnTFRFek9FZzVPRkU0TkNBdE1UTXhJRGcwSUMweE1UaGFJaTgrUEhCaGRHZ2dhV1E5SWsxS1dDMDNMVlJGV0MxT0xUVkZJaUJrUFNKTk1URXlJRFUyTUV3eU5Ea2dOamswVERJMU55QTJPRFpSTXpnM0lEVTJNaUF6T0RjZ05UWXdURE0yTVNBMU16RlJNelU1SURVek1pQXpNRE1nTlRneFRESTFNQ0EyTWpkTU1UazFJRFU0TUZFeE9ESWdOVFk1SURFMk9TQTFOVGRVTVRRNElEVXpPRXd4TkRBZ05UTXlVVEV6T0NBMU16QWdNVEkxSURVME5rd3hNVElnTlRZd1dpSXZQanh3WVhSb0lHbGtQU0pOU2xndE55MVVSVmd0VGkwM05DSWdaRDBpVFRJM0lEUXlNbEU0TUNBME1qWWdNVEE1SURRM09GUXhOREVnTmpBd1ZqWXhOVWd4T0RGV05ETXhTRE14TmxZek9EVklNVGd4VmpJME1WRXhPRElnTVRFMklERTRNaUF4TURCVU1UZzVJRFk0VVRJd015QXlPU0F5TXpnZ01qbFJNamd5SURJNUlESTVNaUF4TURCUk1qa3pJREV3T0NBeU9UTWdNVFEyVmpFNE1VZ3pNek5XTVRRMlZqRXpORkV6TXpNZ05UY2dNamt4SURFM1VUSTJOQ0F0TVRBZ01qSXhJQzB4TUZFeE9EY2dMVEV3SURFMk1pQXlWREV5TkNBek0xUXhNRFVnTmpoVU9UZ2dNVEF3VVRrM0lERXdOeUE1TnlBeU5EaFdNemcxU0RFNFZqUXlNa2d5TjFvaUx6NDhjR0YwYUNCcFpEMGlUVXBZTFRjdFZFVllMVTR0TmpnaUlHUTlJazAwTVNBME5rZzFOVkU1TkNBME5pQXhNRElnTmpCV05qaFJNVEF5SURjM0lERXdNaUE1TVZReE1ESWdNVEkwVkRFd01pQXhOamRVTVRBeklESXhOMVF4TURNZ01qY3lWREV3TXlBek1qbFJNVEF6SURNMk5pQXhNRE1nTkRBM1ZERXdNeUEwT0RKVU1UQXlJRFUwTWxReE1ESWdOVGcyVkRFd01pQTJNRE5ST1RrZ05qSXlJRGc0SURZeU9GUTBNeUEyTXpkSU1qVldOall3VVRJMUlEWTRNeUF5TnlBMk9ETk1NemNnTmpnMFVUUTNJRFk0TlNBMk5pQTJPRFpVTVRBeklEWTRPRkV4TWpBZ05qZzVJREUwTUNBMk9UQlVNVGN3SURZNU0xUXhPREVnTmprMFNERTRORll6TmpkUk1qUTBJRFEwTWlBek1qZ2dORFF5VVRRMU1TQTBORElnTkRZeklETXlPVkUwTmpRZ016SXlJRFEyTkNBeE9UQldNVEEwVVRRMk5DQTJOaUEwTmpZZ05UbFVORGMzSURRNVVUUTVPQ0EwTmlBMU1qWWdORFpJTlRReVZqQklOVE0wVERVeE1DQXhVVFE0TnlBeUlEUTJNQ0F5VkRReU1pQXpVVE14T1NBeklETXhNQ0F3U0RNd01sWTBOa2d6TVRoUk16YzVJRFEySURNM09TQTJNbEV6T0RBZ05qUWdNemd3SURJd01GRXpOemtnTXpNMUlETTNPQ0F6TkROUk16Y3lJRE0zTVNBek5UZ2dNemcxVkRNek5DQTBNREpVTXpBNElEUXdORkV5TmpNZ05EQTBJREl5T1NBek56QlJNakF5SURNME15QXhPVFVnTXpFMVZERTROeUF5TXpKV01UWTRWakV3T0ZFeE9EY2dOemdnTVRnNElEWTRWREU1TVNBMU5WUXlNREFnTkRsUk1qSXhJRFEySURJME9TQTBOa2d5TmpWV01FZ3lOVGRNTWpNMElERlJNakV3SURJZ01UZ3pJREpVTVRRMUlETlJORElnTXlBek15QXdTREkxVmpRMlNEUXhXaUl2UGp4d1lYUm9JR2xrUFNKTlNsZ3ROeTFVUlZndFRpMDJOU0lnWkQwaVRUSTRJREl4T0ZFeU9DQXlOek1nTkRnZ016RTRWRGs0SURNNU1WUXhOak1nTkRNelZESXlPU0EwTkRoUk1qZ3lJRFEwT0NBek1qQWdORE13VkRNM09DQXpPREJVTkRBMklETXhObFEwTVRVZ01qUTFVVFF4TlNBeU16Z2dOREE0SURJek1VZ3hNalpXTWpFMlVURXlOaUEyT0NBeU1qWWdNelpSTWpRMklETXdJREkzTUNBek1GRXpNVElnTXpBZ016UXlJRFl5VVRNMU9TQTNPU0F6TmprZ01UQTBURE0zT1NBeE1qaFJNemd5SURFek1TQXpPVFVnTVRNeFNETTVPRkUwTVRVZ01UTXhJRFF4TlNBeE1qRlJOREUxSURFeE55QTBNVElnTVRBNFVUTTVNeUExTXlBek5Ea2dNakZVTWpVd0lDMHhNVkV4TlRVZ0xURXhJRGt5SURVNFZESTRJREl4T0ZwTk16TXpJREkzTlZFek1qSWdOREF6SURJek9DQTBNVEZJTWpNMlVUSXlPQ0EwTVRFZ01qSXdJRFF4TUZReE9UVWdOREF5VkRFMk5pQXpPREZVTVRReklETTBNRlF4TWpjZ01qYzBWakkyTjBnek16TldNamMxV2lJdlBqeHdZWFJvSUdsa1BTSk5TbGd0TnkxVVJWZ3RUaTB5TUNJZ1pEMGlJaTgrUEhCaGRHZ2dhV1E5SWsxS1dDMDNMVlJGV0MxT0xUY3dJaUJrUFNKTk16WWdMVEUwT0VnMU1GRTRPU0F0TVRRNElEazNJQzB4TXpSV0xURXlObEU1TnlBdE1URTVJRGszSUMweE1EZFVPVGNnTFRjM1ZEazRJQzB6T0ZRNU9DQTJWRGs0SURVMVZEazRJREV3TmxFNU9DQXhOREFnT1RnZ01UYzNWRGs0SURJME0xUTVPQ0F5T1RaVU9UY2dNek0xVkRrM0lETTFNVkU1TkNBek56QWdPRE1nTXpjMlZETTRJRE00TlVneU1GWTBNRGhSTWpBZ05ETXhJREl5SURRek1Vd3pNaUEwTXpKUk5ESWdORE16SURZeElEUXpORlE1T0NBME16WlJNVEUxSURRek55QXhNelVnTkRNNFZERTJOU0EwTkRGVU1UYzJJRFEwTWtneE56bFdOREUyVERFNE1DQXpPVEJNTVRnNElETTVOMUV5TkRjZ05EUXhJRE15TmlBME5ERlJOREEzSURRME1TQTBOalFnTXpjM1ZEVXlNaUF5TVRaUk5USXlJREV4TlNBME5UY2dOVEpVTXpFd0lDMHhNVkV5TkRJZ0xURXhJREU1TUNBek0wd3hPRElnTkRCV0xUUTFWaTB4TURGUk1UZ3lJQzB4TWpnZ01UZzBJQzB4TXpSVU1UazFJQzB4TkRWUk1qRTJJQzB4TkRnZ01qUTBJQzB4TkRoSU1qWXdWaTB4T1RSSU1qVXlUREl5T0NBdE1Ua3pVVEl3TlNBdE1Ua3lJREUzT0NBdE1Ua3lWREUwTUNBdE1Ua3hVVE0zSUMweE9URWdNamdnTFRFNU5FZ3lNRll0TVRRNFNETTJXazAwTWpRZ01qRTRVVFF5TkNBeU9USWdNemt3SURNME4xUXpNRFVnTkRBeVVUSXpOQ0EwTURJZ01UZ3lJRE16TjFZNU9GRXlNaklnTWpZZ01qazBJREkyVVRNME5TQXlOaUF6T0RRZ09EQlVOREkwSURJeE9Gb2lMejQ4Y0dGMGFDQnBaRDBpVFVwWUxUY3RWRVZZTFU0dE56SWlJR1E5SWswek5pQTBOa2cxTUZFNE9TQTBOaUE1TnlBMk1GWTJPRkU1TnlBM055QTVOeUE1TVZRNU9DQXhNakpVT1RnZ01UWXhWRGs0SURJd00xRTVPQ0F5TXpRZ09UZ2dNalk1VkRrNElETXlPRXc1TnlBek5URlJPVFFnTXpjd0lEZ3pJRE0zTmxRek9DQXpPRFZJTWpCV05EQTRVVEl3SURRek1TQXlNaUEwTXpGTU16SWdORE15VVRReUlEUXpNeUEyTUNBME16UlVPVFlnTkRNMlVURXhNaUEwTXpjZ01UTXhJRFF6T0ZReE5qQWdORFF4VkRFM01TQTBOREpJTVRjMFZqTTNNMUV5TVRNZ05EUXhJREkzTVNBME5ERklNamMzVVRNeU1pQTBOREVnTXpReklEUXhPVlF6TmpRZ016Y3pVVE0yTkNBek5USWdNelV4SURNek4xUXpNVE1nTXpJeVVUSTRPQ0F6TWpJZ01qYzJJRE16T0ZReU5qTWdNemN5VVRJMk15QXpPREVnTWpZMUlETTRPRlF5TnpBZ05EQXdWREkzTXlBME1EVlJNamN4SURRd055QXlOVEFnTkRBeFVUSXpOQ0F6T1RNZ01qSTJJRE00TmxFeE56a2dNelF4SURFM09TQXlNRGRXTVRVMFVURTNPU0F4TkRFZ01UYzVJREV5TjFReE56a2dNVEF4VkRFNE1DQTRNVlF4T0RBZ05qWldOakZSTVRneElEVTVJREU0TXlBMU4xUXhPRGdnTlRSVU1Ua3pJRFV4VkRJd01DQTBPVlF5TURjZ05EaFVNakUySURRM1ZESXlOU0EwTjFReU16VWdORFpVTWpRMUlEUTJTREkzTmxZd1NESTJOMUV5TkRrZ015QXhOREFnTTFFek55QXpJREk0SURCSU1qQldORFpJTXpaYUlpOCtQSEJoZEdnZ2FXUTlJazFLV0MwM0xWUkZXQzFPTFRaR0lpQmtQU0pOTWpnZ01qRTBVVEk0SURNd09TQTVNeUF6TnpoVU1qVXdJRFEwT0ZFek5EQWdORFE0SURRd05TQXpPREJVTkRjeElESXhOVkUwTnpFZ01USXdJRFF3TnlBMU5WUXlOVEFnTFRFd1VURTFNeUF0TVRBZ09URWdOVGRVTWpnZ01qRTBXazB5TlRBZ016QlJNemN5SURNd0lETTNNaUF4T1ROV01qSTFWakkxTUZFek56SWdNamN5SURNM01TQXlPRGhVTXpZMElETXlObFF6TkRnZ016WXlWRE14TnlBek9UQlVNalk0SURReE1GRXlOak1nTkRFeElESTFNaUEwTVRGUk1qSXlJRFF4TVNBeE9UVWdNems1VVRFMU1pQXpOemNnTVRNNUlETXpPRlF4TWpZZ01qUTJWakl5TmxFeE1qWWdNVE13SURFME5TQTVNVkV4TnpjZ016QWdNalV3SURNd1dpSXZQanh3WVhSb0lHbGtQU0pOU2xndE55MVVSVmd0VGkwMk5pSWdaRDBpVFRJM015QXdVVEkxTlNBeklERTBOaUF6VVRReklETWdNelFnTUVneU5sWTBOa2cwTWxFM01DQTBOaUE1TVNBME9WRTVPU0ExTWlBeE1ETWdOakJSTVRBMElEWXlJREV3TkNBeU1qUldNemcxU0RNelZqUXpNVWd4TURSV05EazNUREV3TlNBMU5qUk1NVEEzSURVM05GRXhNallnTmpNNUlERTNNU0EyTmpoVU1qWTJJRGN3TkZFeU5qY2dOekEwSURJM05TQTNNRFJVTWpnNUlEY3dOVkV6TXpBZ056QXlJRE0xTVNBMk56bFVNemN5SURZeU4xRXpOeklnTmpBMElETTFPQ0ExT1RCVU16SXhJRFUzTmxReU9EUWdOVGt3VkRJM01DQTJNamRSTWpjd0lEWTBOeUF5T0RnZ05qWTNTREk0TkZFeU9EQWdOalk0SURJM015QTJOamhSTWpRMUlEWTJPQ0F5TWpNZ05qUTNWREU0T1NBMU9USlJNVGd6SURVM01pQXhPRElnTkRrM1ZqUXpNVWd5T1ROV016ZzFTREU0TlZZeU1qVlJNVGcxSURZeklERTROaUEyTVZReE9Ea2dOVGRVTVRrMElEVTBWREU1T1NBMU1WUXlNRFlnTkRsVU1qRXpJRFE0VkRJeU1pQTBOMVF5TXpFZ05EZFVNalF4SURRMlZESTFNU0EwTmtneU9ESldNRWd5TnpOYUlpOCtQSEJoZEdnZ2FXUTlJazFLV0MwM0xWUkZXQzFPTFRZNUlpQmtQU0pOTmprZ05qQTVVVFk1SURZek55QTROeUEyTlROVU1UTXhJRFkyT1ZFeE5UUWdOalkzSURFM01TQTJOVEpVTVRnNElEWXdPVkV4T0RnZ05UYzVJREUzTVNBMU5qUlVNVEk1SURVME9WRXhNRFFnTlRRNUlEZzNJRFUyTkZRMk9TQTJNRGxhVFRJME55QXdVVEl6TWlBeklERTBNeUF6VVRFek1pQXpJREV3TmlBelZEVTJJREZNTXpRZ01FZ3lObFkwTmtnME1sRTNNQ0EwTmlBNU1TQTBPVkV4TURBZ05UTWdNVEF5SURZd1ZERXdOQ0F4TURKV01qQTFWakk1TTFFeE1EUWdNelExSURFd01pQXpOVGxVT0RnZ016YzRVVGMwSURNNE5TQTBNU0F6T0RWSU16QldOREE0VVRNd0lEUXpNU0F6TWlBME16Rk1ORElnTkRNeVVUVXlJRFF6TXlBM01DQTBNelJVTVRBMklEUXpObEV4TWpNZ05ETTNJREUwTWlBME16aFVNVGN4SURRME1WUXhPRElnTkRReVNERTROVlkyTWxFeE9UQWdOVElnTVRrM0lEVXdWREl6TWlBME5rZ3lOVFZXTUVneU5EZGFJaTgrUEhCaGRHZ2dhV1E5SWsxS1dDMDNMVlJGV0MxT0xUY3pJaUJrUFNKTk1qazFJRE14TmxFeU9UVWdNelUySURJMk9DQXpPRFZVTVRrd0lEUXhORkV4TlRRZ05ERTBJREV5T0NBME1ERlJPVGdnTXpneUlEazRJRE0wT1ZFNU55QXpORFFnT1RnZ016TTJWREV4TkNBek1USlVNVFUzSURJNE4xRXhOelVnTWpneUlESXdNU0F5TnpoVU1qUTFJREkyT1ZReU56Y2dNalUyVVRJNU5DQXlORGdnTXpFd0lESXpObFF6TkRJZ01UazFWRE0xT1NBeE16TlJNelU1SURjeElETXlNU0F6TVZReE9UZ2dMVEV3U0RFNU1GRXhNemdnTFRFd0lEazBJREkyVERnMklERTVURGMzSURFd1VUY3hJRFFnTmpVZ0xURk1OVFFnTFRFeFNEUTJTRFF5VVRNNUlDMHhNU0F6TXlBdE5WWTNORll4TXpKUk16TWdNVFV6SURNMUlERTFOMVEwTlNBeE5qSklOVFJSTmpZZ01UWXlJRGN3SURFMU9GUTNOU0F4TkRaVU9ESWdNVEU1VkRFd01TQTNOMUV4TXpZZ01qWWdNVGs0SURJMlVUSTVOU0F5TmlBeU9UVWdNVEEwVVRJNU5TQXhNek1nTWpjM0lERTFNVkV5TlRjZ01UYzFJREU1TkNBeE9EZFVNVEV4SURJeE1GRTNOU0F5TWpjZ05UUWdNalUyVkRNeklETXhPRkV6TXlBek5UY2dOVEFnTXpnMFZEa3pJRFF5TkZReE5ETWdORFF5VkRFNE55QTBORGRJTVRrNFVUSXpPQ0EwTkRjZ01qWTRJRFF6TWt3eU9ETWdOREkwVERJNU1pQTBNekZSTXpBeUlEUTBNQ0F6TVRRZ05EUTRTRE15TWtnek1qWlJNekk1SURRME9DQXpNelVnTkRReVZqTXhNRXd6TWprZ016QTBTRE13TVZFeU9UVWdNekV3SURJNU5TQXpNVFphSWk4K1BIQmhkR2dnYVdROUlrMUtXQzAzTFZSRldDMU9MVFpFSWlCa1BTSk5OREVnTkRaSU5UVlJPVFFnTkRZZ01UQXlJRFl3VmpZNFVURXdNaUEzTnlBeE1ESWdPVEZVTVRBeUlERXlNbFF4TURNZ01UWXhWREV3TXlBeU1ETlJNVEF6SURJek5DQXhNRE1nTWpZNVZERXdNaUF6TWpoV016VXhVVGs1SURNM01DQTRPQ0F6TnpaVU5ETWdNemcxU0RJMVZqUXdPRkV5TlNBME16RWdNamNnTkRNeFRETTNJRFF6TWxFME55QTBNek1nTmpVZ05ETTBWREV3TWlBME16WlJNVEU1SURRek55QXhNemdnTkRNNFZERTJOeUEwTkRGVU1UYzRJRFEwTWtneE9ERldOREF5VVRFNE1TQXpOalFnTVRneUlETTJORlF4T0RjZ016WTVWREU1T1NBek9EUlVNakU0SURRd01sUXlORGNnTkRJeFZESTROU0EwTXpkUk16QTFJRFEwTWlBek16WWdORFF5VVRNMU1TQTBORElnTXpZMElEUTBNRlF6T0RjZ05ETTBWRFF3TmlBME1qWlVOREl4SURReE4xUTBNeklnTkRBMlZEUTBNU0F6T1RWVU5EUTRJRE00TkZRME5USWdNemMwVkRRMU5TQXpOalpNTkRVM0lETTJNVXcwTmpBZ016WTFVVFEyTXlBek5qa2dORFkySURNM00xUTBOelVnTXpnMFZEUTRPQ0F6T1RkVU5UQXpJRFF4TUZRMU1qTWdOREl5VkRVME5pQTBNekpVTlRjeUlEUXpPVlEyTURNZ05EUXlVVGN5T1NBME5ESWdOelF3SURNeU9WRTNOREVnTXpJeUlEYzBNU0F4T1RCV01UQTBVVGMwTVNBMk5pQTNORE1nTlRsVU56VTBJRFE1VVRjM05TQTBOaUE0TURNZ05EWklPREU1VmpCSU9ERXhURGM0T0NBeFVUYzJOQ0F5SURjek55QXlWRFk1T1NBelVUVTVOaUF6SURVNE55QXdTRFUzT1ZZME5rZzFPVFZSTmpVMklEUTJJRFkxTmlBMk1sRTJOVGNnTmpRZ05qVTNJREl3TUZFMk5UWWdNek0xSURZMU5TQXpORE5STmpRNUlETTNNU0EyTXpVZ016ZzFWRFl4TVNBME1ESlVOVGcxSURRd05GRTFOREFnTkRBMElEVXdOaUF6TnpCUk5EYzVJRE0wTXlBME56SWdNekUxVkRRMk5DQXlNekpXTVRZNFZqRXdPRkUwTmpRZ056Z2dORFkxSURZNFZEUTJPQ0ExTlZRME56Y2dORGxSTkRrNElEUTJJRFV5TmlBME5rZzFOREpXTUVnMU16Uk1OVEV3SURGUk5EZzNJRElnTkRZd0lESlVOREl5SUROUk16RTVJRE1nTXpFd0lEQklNekF5VmpRMlNETXhPRkV6TnprZ05EWWdNemM1SURZeVVUTTRNQ0EyTkNBek9EQWdNakF3VVRNM09TQXpNelVnTXpjNElETTBNMUV6TnpJZ016Y3hJRE0xT0NBek9EVlVNek0wSURRd01sUXpNRGdnTkRBMFVUSTJNeUEwTURRZ01qSTVJRE0zTUZFeU1ESWdNelF6SURFNU5TQXpNVFZVTVRnM0lESXpNbFl4TmpoV01UQTRVVEU0TnlBM09DQXhPRGdnTmpoVU1Ua3hJRFUxVkRJd01DQTBPVkV5TWpFZ05EWWdNalE1SURRMlNESTJOVll3U0RJMU4wd3lNelFnTVZFeU1UQWdNaUF4T0RNZ01sUXhORFVnTTFFME1pQXpJRE16SURCSU1qVldORFpJTkRGYUlpOCtQSEJoZEdnZ2FXUTlJazFLV0MwM0xWUkZXQzFPTFRaRElpQmtQU0pOTkRJZ05EWklOVFpST1RVZ05EWWdNVEF6SURZd1ZqWTRVVEV3TXlBM055QXhNRE1nT1RGVU1UQXpJREV5TkZReE1EUWdNVFkzVkRFd05DQXlNVGRVTVRBMElESTNNbFF4TURRZ016STVVVEV3TkNBek5qWWdNVEEwSURRd04xUXhNRFFnTkRneVZERXdOQ0ExTkRKVU1UQXpJRFU0TmxReE1ETWdOakF6VVRFd01DQTJNaklnT0RrZ05qSTRWRFEwSURZek4wZ3lObFkyTmpCUk1qWWdOamd6SURJNElEWTRNMHd6T0NBMk9EUlJORGdnTmpnMUlEWTNJRFk0TmxReE1EUWdOamc0VVRFeU1TQTJPRGtnTVRReElEWTVNRlF4TnpFZ05qa3pWREU0TWlBMk9UUklNVGcxVmpNM09WRXhPRFVnTmpJZ01UZzJJRFl3VVRFNU1DQTFNaUF4T1RnZ05EbFJNakU1SURRMklESTBOeUEwTmtneU5qTldNRWd5TlRWTU1qTXlJREZSTWpBNUlESWdNVGd6SURKVU1UUTFJRE5VTVRBM0lETlVOVGNnTVV3ek5DQXdTREkyVmpRMlNEUXlXaUl2UGp4d1lYUm9JR2xrUFNKTlNsZ3ROeTFVUlZndFRpMDJNU0lnWkQwaVRURXpOeUF6TURWVU1URTFJRE13TlZRM09DQXpNakJVTmpNZ016VTVVVFl6SURNNU5DQTVOeUEwTWpGVU1qRTRJRFEwT0ZFeU9URWdORFE0SURNek5pQTBNVFpVTXprMklETTBNRkUwTURFZ016STJJRFF3TVNBek1EbFVOREF5SURFNU5GWXhNalJSTkRBeUlEYzJJRFF3TnlBMU9GUTBNamdnTkRCUk5EUXpJRFF3SURRME9DQTFObFEwTlRNZ01UQTVWakUwTlVnME9UTldNVEEyVVRRNU1pQTJOaUEwT1RBZ05UbFJORGd4SURJNUlEUTFOU0F4TWxRME1EQWdMVFpVTXpVeklERXlWRE15T1NBMU5GWTFPRXd6TWpjZ05UVlJNekkxSURVeUlETXlNaUEwT1ZRek1UUWdOREJVTXpBeUlESTVWREk0TnlBeE4xUXlOamtnTmxReU5EY2dMVEpVTWpJeElDMDRWREU1TUNBdE1URlJNVE13SUMweE1TQTRNaUF5TUZRek5DQXhNRGRSTXpRZ01USTRJRFF4SURFME4xUTJPQ0F4T0RoVU1URTJJREl5TlZReE9UUWdNalV6VkRNd05DQXlOamhJTXpFNFZqSTVNRkV6TVRnZ016STBJRE14TWlBek5EQlJNamt3SURReE1TQXlNVFVnTkRFeFVURTVOeUEwTVRFZ01UZ3hJRFF4TUZReE5UWWdOREEyVkRFME9DQTBNRE5STVRjd0lETTRPQ0F4TnpBZ016VTVVVEUzTUNBek16UWdNVFUwSURNeU1GcE5NVEkySURFd05sRXhNallnTnpVZ01UVXdJRFV4VkRJd09TQXlObEV5TkRjZ01qWWdNamMySURRNVZETXhOU0F4TURsUk16RTNJREV4TmlBek1UZ2dNVGMxVVRNeE9DQXlNek1nTXpFM0lESXpNMUV6TURrZ01qTXpJREk1TmlBeU16SlVNalV4SURJeU0xUXhPVE1nTWpBelZERTBOeUF4TmpaVU1USTJJREV3TmxvaUx6NDhjR0YwYUNCcFpEMGlUVXBZTFRjdFZFVllMVTR0TmpJaUlHUTlJazB6TURjZ0xURXhVVEl6TkNBdE1URWdNVFk0SURVMVRERTFPQ0F6TjFFeE5UWWdNelFnTVRVeklESTRWREUwTnlBeE4xUXhORE1nTVRCTU1UTTRJREZNTVRFNElEQklPVGhXTWprNFVUazRJRFU1T1NBNU55QTJNRE5ST1RRZ05qSXlJRGd6SURZeU9GUXpPQ0EyTXpkSU1qQldOall3VVRJd0lEWTRNeUF5TWlBMk9ETk1NeklnTmpnMFVUUXlJRFk0TlNBMk1TQTJPRFpVT1RnZ05qZzRVVEV4TlNBMk9Ea2dNVE0xSURZNU1GUXhOalVnTmprelZERTNOaUEyT1RSSU1UYzVWalUwTTFFeE56a2dNemt4SURFNE1DQXpPVEZNTVRneklETTVORkV4T0RZZ016azNJREU1TWlBME1ERlVNakEzSURReE1WUXlNamdnTkRJeFZESTFOQ0EwTXpGVU1qZzJJRFF6T1ZRek1qTWdORFF5VVRRd01TQTBORElnTkRZeElETTNPVlExTWpJZ01qRTJVVFV5TWlBeE1UVWdORFU0SURVeVZETXdOeUF0TVRGYVRURTRNaUE1T0ZFeE9ESWdPVGNnTVRnM0lEa3dWREU1TmlBM09WUXlNRFlnTmpkVU1qRTRJRFUxVkRJek15QTBORlF5TlRBZ016VlVNamN4SURJNVZESTVOU0F5TmxFek16QWdNallnTXpZeklEUTJWRFF4TWlBeE1UTlJOREkwSURFME9DQTBNalFnTWpFeVVUUXlOQ0F5T0RjZ05ERXlJRE15TTFFek9EVWdOREExSURNd01DQTBNRFZSTWpjd0lEUXdOU0F5TXprZ016a3dWREU0T0NBek5EZE1NVGd5SURNek9WWTVPRm9pTHo0OGNHRjBhQ0JwWkQwaVRVcFlMVGN0VkVWWUxVNHROellpSUdROUlrMHpNemdnTkRNeFVUTTBOQ0EwTWprZ05ESXlJRFF5T1ZFME56a2dOREk1SURVd015QTBNekZJTlRBNFZqTTROVWcwT1RkUk5ETTVJRE00TVNBME1qTWdNelExVVRReU1TQXpOREVnTXpVMklERTNNbFF5T0RnZ0xUSlJNamd6SUMweE1TQXlOak1nTFRFeFVUSTBOQ0F0TVRFZ01qTTVJQzB5VVRrNUlETTFPU0E1T0NBek5qUlJPVE1nTXpjNElEZ3lJRE00TVZRME15QXpPRFZJTVRsV05ETXhTREkxVERNeklEUXpNRkUwTVNBME16QWdOVE1nTkRNd1ZEYzVJRFF6TUZReE1EUWdOREk1VkRFeU1pQTBNamhSTWpFM0lEUXlPQ0F5TXpJZ05ETXhTREkwTUZZek9EVklNakkyVVRFNE55QXpPRFFnTVRnMElETTNNRkV4T0RRZ016WTJJREl6TlNBeU16Uk1NamcySURFd01rd3pOemNnTXpReFZqTTBPVkV6TnpjZ016WXpJRE0yTnlBek56SlVNelE1SURNNE0xUXpNelVnTXpnMVNETXpNVlkwTXpGSU16TTRXaUl2UGp3dlpHVm1jejQ4WnlCemRISnZhMlU5SW1OMWNuSmxiblJEYjJ4dmNpSWdabWxzYkQwaVkzVnljbVZ1ZEVOdmJHOXlJaUJ6ZEhKdmEyVXRkMmxrZEdnOUlqQWlJSFJ5WVc1elptOXliVDBpYzJOaGJHVW9NU3d0TVNraVBqeG5JR1JoZEdFdGJXMXNMVzV2WkdVOUltMWhkR2dpUGp4bklHUmhkR0V0Ylcxc0xXNXZaR1U5SW0xcElqNDhkWE5sSUdSaGRHRXRZejBpTVVRME5UTWlJSGhzYVc1ck9taHlaV1k5SWlOTlNsZ3ROeTFVUlZndFNTMHhSRFExTXlJdlBqd3ZaejQ4WnlCa1lYUmhMVzF0YkMxdWIyUmxQU0p0YVNJZ2RISmhibk5tYjNKdFBTSjBjbUZ1YzJ4aGRHVW9OVFV3TERBcElqNDhkWE5sSUdSaGRHRXRZejBpTVVRME5VTWlJSGhzYVc1ck9taHlaV1k5SWlOTlNsZ3ROeTFVUlZndFNTMHhSRFExUXlJdlBqd3ZaejQ4WnlCa1lYUmhMVzF0YkMxdWIyUmxQU0p0YVNJZ2RISmhibk5tYjNKdFBTSjBjbUZ1YzJ4aGRHVW9NVEF6TlN3d0tTSStQSFZ6WlNCa1lYUmhMV005SWpGRU5EVkdJaUI0YkdsdWF6cG9jbVZtUFNJalRVcFlMVGN0VkVWWUxVa3RNVVEwTlVZaUx6NDhMMmMrUEdjZ1pHRjBZUzF0Yld3dGJtOWtaVDBpYlhOMGVXeGxJaUIwY21GdWMyWnZjbTA5SW5SeVlXNXpiR0YwWlNneE5EZzJMREFwSWo0OFp5QmtZWFJoTFcxdGJDMXViMlJsUFNKdGMzQmhZMlVpTHo0OEwyYytQR2NnWkdGMFlTMXRiV3d0Ym05a1pUMGliWE4xWWlJZ2RISmhibk5tYjNKdFBTSjBjbUZ1YzJ4aGRHVW9NalE0Tml3d0tTSStQR2NnWkdGMFlTMXRiV3d0Ym05a1pUMGliV2tpUGp4MWMyVWdaR0YwWVMxalBTSXhSRGN3UlNJZ2VHeHBibXM2YUhKbFpqMGlJMDFLV0MwM0xWUkZXQzFKTFRGRU56QkZJaTgrUEM5blBqeG5JR1JoZEdFdGJXMXNMVzV2WkdVOUltMXVJaUIwY21GdWMyWnZjbTA5SW5SeVlXNXpiR0YwWlNnMk1EUXNMVEUxTUNrZ2MyTmhiR1VvTUM0M01EY3BJajQ4ZFhObElHUmhkR0V0WXowaU16RWlJSGhzYVc1ck9taHlaV1k5SWlOTlNsZ3ROeTFVUlZndFRpMHpNU0l2UGp3dlp6NDhMMmMrUEdjZ1pHRjBZUzF0Yld3dGJtOWtaVDBpYlhOMVlpSWdkSEpoYm5ObWIzSnRQU0owY21GdWMyeGhkR1VvTXpRNU15NDJMREFwSWo0OFp5QmtZWFJoTFcxdGJDMXViMlJsUFNKdGFTSStQSFZ6WlNCa1lYUmhMV005SWpGRU56QkZJaUI0YkdsdWF6cG9jbVZtUFNJalRVcFlMVGN0VkVWWUxVa3RNVVEzTUVVaUx6NDhMMmMrUEdjZ1pHRjBZUzF0Yld3dGJtOWtaVDBpYlc0aUlIUnlZVzV6Wm05eWJUMGlkSEpoYm5Oc1lYUmxLRFl3TkN3dE1UVXdLU0J6WTJGc1pTZ3dMamN3TnlraVBqeDFjMlVnWkdGMFlTMWpQU0l6TWlJZ2VHeHBibXM2YUhKbFpqMGlJMDFLV0MwM0xWUkZXQzFPTFRNeUlpOCtQQzluUGp3dlp6NDhaeUJrWVhSaExXMXRiQzF1YjJSbFBTSnRjM1ZpSWlCMGNtRnVjMlp2Y20wOUluUnlZVzV6YkdGMFpTZzBOVEF4TGpFc01Da2lQanhuSUdSaGRHRXRiVzFzTFc1dlpHVTlJbTFwSWo0OGRYTmxJR1JoZEdFdFl6MGlNVVEwTkRRaUlIaHNhVzVyT21oeVpXWTlJaU5OU2xndE55MVVSVmd0U1MweFJEUTBOQ0l2UGp3dlp6NDhaeUJrWVhSaExXMXRiQzF1YjJSbFBTSnRiaUlnZEhKaGJuTm1iM0p0UFNKMGNtRnVjMnhoZEdVb09ESTBMQzB4TlRBcElITmpZV3hsS0RBdU56QTNLU0krUEhWelpTQmtZWFJoTFdNOUlqTXlJaUI0YkdsdWF6cG9jbVZtUFNJalRVcFlMVGN0VkVWWUxVNHRNeklpTHo0OEwyYytQQzluUGp4bklHUmhkR0V0Ylcxc0xXNXZaR1U5SW0xdklpQjBjbUZ1YzJadmNtMDlJblJ5WVc1emJHRjBaU2cxTnpJNExqY3NNQ2tpUGp4MWMyVWdaR0YwWVMxalBTSXlPQ0lnZUd4cGJtczZhSEpsWmowaUkwMUtXQzAzTFZSRldDMU9MVEk0SWk4K1BDOW5QanhuSUdSaGRHRXRiVzFzTFc1dlpHVTlJbTFwSWlCMGNtRnVjMlp2Y20wOUluUnlZVzV6YkdGMFpTZzJNVEUzTGpjc01Da2lQangxYzJVZ1pHRjBZUzFqUFNJeFJEUTJNQ0lnZUd4cGJtczZhSEpsWmowaUkwMUtXQzAzTFZSRldDMUpMVEZFTkRZd0lpOCtQQzluUGp4bklHUmhkR0V0Ylcxc0xXNXZaR1U5SW0xdklpQjBjbUZ1YzJadmNtMDlJblJ5WVc1emJHRjBaU2cyTlRnMkxqY3NNQ2tpUGp4MWMyVWdaR0YwWVMxalBTSXlPU0lnZUd4cGJtczZhSEpsWmowaUkwMUtXQzAzTFZSRldDMU9MVEk1SWk4K1BDOW5QanhuSUdSaGRHRXRiVzFzTFc1dlpHVTlJbTF2SWlCMGNtRnVjMlp2Y20wOUluUnlZVzV6YkdGMFpTZzNNalV6TGpRc01Da2lQangxYzJVZ1pHRjBZUzFqUFNJeU1qWTBJaUI0YkdsdWF6cG9jbVZtUFNJalRVcFlMVGN0VkVWWUxVNHRNakkyTkNJdlBqd3ZaejQ4WnlCa1lYUmhMVzF0YkMxdWIyUmxQU0p0YzNWaUlpQjBjbUZ1YzJadmNtMDlJblJ5WVc1emJHRjBaU2c0TXpBNUxqSXNNQ2tpUGp4bklHUmhkR0V0Ylcxc0xXNXZaR1U5SWxSbFdFRjBiMjBpSUdSaGRHRXRiV3A0TFhSbGVHTnNZWE56UFNKUFVrUWlQanhuSUdSaGRHRXRiVzFzTFc1dlpHVTlJbTF2ZG1WeUlqNDhaeUJrWVhSaExXMXRiQzF1YjJSbFBTSnRhU0krUEhWelpTQmtZWFJoTFdNOUlqRkVOekJGSWlCNGJHbHVhenBvY21WbVBTSWpUVXBZTFRjdFZFVllMVWt0TVVRM01FVWlMejQ4TDJjK1BHY2daR0YwWVMxdGJXd3RibTlrWlQwaWJXOGlJSFJ5WVc1elptOXliVDBpZEhKaGJuTnNZWFJsS0RJNE5TNDFMREUyS1NCMGNtRnVjMnhoZEdVb0xUSTFNQ0F3S1NJK1BIVnpaU0JrWVhSaExXTTlJalZGSWlCNGJHbHVhenBvY21WbVBTSWpUVXBZTFRjdFZFVllMVTR0TlVVaUx6NDhMMmMrUEM5blBqd3ZaejQ4WnlCa1lYUmhMVzF0YkMxdWIyUmxQU0p0YmlJZ2RISmhibk5tYjNKdFBTSjBjbUZ1YzJ4aGRHVW9OakEwTEMweE5UQXBJSE5qWVd4bEtEQXVOekEzS1NJK1BIVnpaU0JrWVhSaExXTTlJak14SWlCNGJHbHVhenBvY21WbVBTSWpUVXBZTFRjdFZFVllMVTR0TXpFaUx6NDhMMmMrUEM5blBqeG5JR1JoZEdFdGJXMXNMVzV2WkdVOUltMXpkV0lpSUhSeVlXNXpabTl5YlQwaWRISmhibk5zWVhSbEtEa3pNVFl1T0N3d0tTSStQR2NnWkdGMFlTMXRiV3d0Ym05a1pUMGlWR1ZZUVhSdmJTSWdaR0YwWVMxdGFuZ3RkR1Y0WTJ4aGMzTTlJazlTUkNJK1BHY2daR0YwWVMxdGJXd3RibTlrWlQwaWJXOTJaWElpUGp4bklHUmhkR0V0Ylcxc0xXNXZaR1U5SW0xcElqNDhkWE5sSUdSaGRHRXRZejBpTVVRM01FVWlJSGhzYVc1ck9taHlaV1k5SWlOTlNsZ3ROeTFVUlZndFNTMHhSRGN3UlNJdlBqd3ZaejQ4WnlCa1lYUmhMVzF0YkMxdWIyUmxQU0p0YnlJZ2RISmhibk5tYjNKdFBTSjBjbUZ1YzJ4aGRHVW9NamcxTGpVc01UWXBJSFJ5WVc1emJHRjBaU2d0TWpVd0lEQXBJajQ4ZFhObElHUmhkR0V0WXowaU5VVWlJSGhzYVc1ck9taHlaV1k5SWlOTlNsZ3ROeTFVUlZndFRpMDFSU0l2UGp3dlp6NDhMMmMrUEM5blBqeG5JR1JoZEdFdGJXMXNMVzV2WkdVOUltMXVJaUIwY21GdWMyWnZjbTA5SW5SeVlXNXpiR0YwWlNnMk1EUXNMVEUxTUNrZ2MyTmhiR1VvTUM0M01EY3BJajQ4ZFhObElHUmhkR0V0WXowaU16SWlJSGhzYVc1ck9taHlaV1k5SWlOTlNsZ3ROeTFVUlZndFRpMHpNaUl2UGp3dlp6NDhMMmMrUEdjZ1pHRjBZUzF0Yld3dGJtOWtaVDBpYlhOMVlpSWdkSEpoYm5ObWIzSnRQU0owY21GdWMyeGhkR1VvTVRBek1qUXVNeXd3S1NJK1BHY2daR0YwWVMxdGJXd3RibTlrWlQwaWJXa2lQangxYzJVZ1pHRjBZUzFqUFNJeFJEUTBOQ0lnZUd4cGJtczZhSEpsWmowaUkwMUtXQzAzTFZSRldDMUpMVEZFTkRRMElpOCtQQzluUGp4bklHUmhkR0V0Ylcxc0xXNXZaR1U5SW0xdUlpQjBjbUZ1YzJadmNtMDlJblJ5WVc1emJHRjBaU2c0TWpRc0xURTFNQ2tnYzJOaGJHVW9NQzQzTURjcElqNDhkWE5sSUdSaGRHRXRZejBpTXpJaUlIaHNhVzVyT21oeVpXWTlJaU5OU2xndE55MVVSVmd0VGkwek1pSXZQand2Wno0OEwyYytQR2NnWkdGMFlTMXRiV3d0Ym05a1pUMGliVzhpSUhSeVlXNXpabTl5YlQwaWRISmhibk5zWVhSbEtERXhOVFV4TGprc01Da2lQangxYzJVZ1pHRjBZUzFqUFNJeU9DSWdlR3hwYm1zNmFISmxaajBpSTAxS1dDMDNMVlJGV0MxT0xUSTRJaTgrUEM5blBqeG5JR1JoZEdFdGJXMXNMVzV2WkdVOUltMXBJaUIwY21GdWMyWnZjbTA5SW5SeVlXNXpiR0YwWlNneE1UazBNQzQ1TERBcElqNDhkWE5sSUdSaGRHRXRZejBpTVVRME5qQWlJSGhzYVc1ck9taHlaV1k5SWlOTlNsZ3ROeTFVUlZndFNTMHhSRFEyTUNJdlBqd3ZaejQ4WnlCa1lYUmhMVzF0YkMxdWIyUmxQU0p0YnlJZ2RISmhibk5tYjNKdFBTSjBjbUZ1YzJ4aGRHVW9NVEkwTURrdU9Td3dLU0krUEhWelpTQmtZWFJoTFdNOUlqSTVJaUI0YkdsdWF6cG9jbVZtUFNJalRVcFlMVGN0VkVWWUxVNHRNamtpTHo0OEwyYytQR2NnWkdGMFlTMXRiV3d0Ym05a1pUMGliWE4wZVd4bElpQjBjbUZ1YzJadmNtMDlJblJ5WVc1emJHRjBaU2d4TWpjNU9DNDVMREFwSWo0OFp5QmtZWFJoTFcxdGJDMXViMlJsUFNKdGMzQmhZMlVpTHo0OEwyYytQR2NnWkdGMFlTMXRiV3d0Ym05a1pUMGliWFJsZUhRaUlIUnlZVzV6Wm05eWJUMGlkSEpoYm5Oc1lYUmxLREV6TnprNExqa3NNQ2tpUGp4MWMyVWdaR0YwWVMxalBTSTNOQ0lnZUd4cGJtczZhSEpsWmowaUkwMUtXQzAzTFZSRldDMU9MVGMwSWk4K1BIVnpaU0JrWVhSaExXTTlJalk0SWlCNGJHbHVhenBvY21WbVBTSWpUVXBZTFRjdFZFVllMVTR0TmpnaUlIUnlZVzV6Wm05eWJUMGlkSEpoYm5Oc1lYUmxLRE00T1N3d0tTSXZQangxYzJVZ1pHRjBZUzFqUFNJMk5TSWdlR3hwYm1zNmFISmxaajBpSTAxS1dDMDNMVlJGV0MxT0xUWTFJaUIwY21GdWMyWnZjbTA5SW5SeVlXNXpiR0YwWlNnNU5EVXNNQ2tpTHo0OGRYTmxJR1JoZEdFdFl6MGlNakFpSUhoc2FXNXJPbWh5WldZOUlpTk5TbGd0TnkxVVJWZ3RUaTB5TUNJZ2RISmhibk5tYjNKdFBTSjBjbUZ1YzJ4aGRHVW9NVE00T1N3d0tTSXZQangxYzJVZ1pHRjBZUzFqUFNJM01DSWdlR3hwYm1zNmFISmxaajBpSTAxS1dDMDNMVlJGV0MxT0xUY3dJaUIwY21GdWMyWnZjbTA5SW5SeVlXNXpiR0YwWlNneE5qTTVMREFwSWk4K1BIVnpaU0JrWVhSaExXTTlJamN5SWlCNGJHbHVhenBvY21WbVBTSWpUVXBZTFRjdFZFVllMVTR0TnpJaUlIUnlZVzV6Wm05eWJUMGlkSEpoYm5Oc1lYUmxLREl4T1RVc01Da2lMejQ4ZFhObElHUmhkR0V0WXowaU5rWWlJSGhzYVc1ck9taHlaV1k5SWlOTlNsZ3ROeTFVUlZndFRpMDJSaUlnZEhKaGJuTm1iM0p0UFNKMGNtRnVjMnhoZEdVb01qVTROeXd3S1NJdlBqeDFjMlVnWkdGMFlTMWpQU0kyUmlJZ2VHeHBibXM2YUhKbFpqMGlJMDFLV0MwM0xWUkZXQzFPTFRaR0lpQjBjbUZ1YzJadmNtMDlJblJ5WVc1emJHRjBaU2d6TURnM0xEQXBJaTgrUEhWelpTQmtZWFJoTFdNOUlqWTJJaUI0YkdsdWF6cG9jbVZtUFNJalRVcFlMVGN0VkVWWUxVNHROallpSUhSeVlXNXpabTl5YlQwaWRISmhibk5zWVhSbEtETTFPRGNzTUNraUx6NDhkWE5sSUdSaGRHRXRZejBpTWpBaUlIaHNhVzVyT21oeVpXWTlJaU5OU2xndE55MVVSVmd0VGkweU1DSWdkSEpoYm5ObWIzSnRQU0owY21GdWMyeGhkR1VvTXpnNU15d3dLU0l2UGp4MWMyVWdaR0YwWVMxalBTSTJPU0lnZUd4cGJtczZhSEpsWmowaUkwMUtXQzAzTFZSRldDMU9MVFk1SWlCMGNtRnVjMlp2Y20wOUluUnlZVzV6YkdGMFpTZzBNVFF6TERBcElpOCtQSFZ6WlNCa1lYUmhMV005SWpjeklpQjRiR2x1YXpwb2NtVm1QU0lqVFVwWUxUY3RWRVZZTFU0dE56TWlJSFJ5WVc1elptOXliVDBpZEhKaGJuTnNZWFJsS0RRME1qRXNNQ2tpTHo0OGRYTmxJR1JoZEdFdFl6MGlNakFpSUhoc2FXNXJPbWh5WldZOUlpTk5TbGd0TnkxVVJWZ3RUaTB5TUNJZ2RISmhibk5tYjNKdFBTSjBjbUZ1YzJ4aGRHVW9ORGd4TlN3d0tTSXZQangxYzJVZ1pHRjBZUzFqUFNJM015SWdlR3hwYm1zNmFISmxaajBpSTAxS1dDMDNMVlJGV0MxT0xUY3pJaUIwY21GdWMyWnZjbTA5SW5SeVlXNXpiR0YwWlNnMU1EWTFMREFwSWk4K1BIVnpaU0JrWVhSaExXTTlJalk1SWlCNGJHbHVhenBvY21WbVBTSWpUVXBZTFRjdFZFVllMVTR0TmpraUlIUnlZVzV6Wm05eWJUMGlkSEpoYm5Oc1lYUmxLRFUwTlRrc01Da2lMejQ4ZFhObElHUmhkR0V0WXowaU5rUWlJSGhzYVc1ck9taHlaV1k5SWlOTlNsZ3ROeTFVUlZndFRpMDJSQ0lnZEhKaGJuTm1iM0p0UFNKMGNtRnVjMnhoZEdVb05UY3pOeXd3S1NJdlBqeDFjMlVnWkdGMFlTMWpQU0kyT1NJZ2VHeHBibXM2YUhKbFpqMGlJMDFLV0MwM0xWUkZXQzFPTFRZNUlpQjBjbUZ1YzJadmNtMDlJblJ5WVc1emJHRjBaU2cyTlRjd0xEQXBJaTgrUEhWelpTQmtZWFJoTFdNOUlqWkRJaUI0YkdsdWF6cG9jbVZtUFNJalRVcFlMVGN0VkVWWUxVNHROa01pSUhSeVlXNXpabTl5YlQwaWRISmhibk5zWVhSbEtEWTRORGdzTUNraUx6NDhkWE5sSUdSaGRHRXRZejBpTmpFaUlIaHNhVzVyT21oeVpXWTlJaU5OU2xndE55MVVSVmd0VGkwMk1TSWdkSEpoYm5ObWIzSnRQU0owY21GdWMyeGhkR1VvTnpFeU5pd3dLU0l2UGp4MWMyVWdaR0YwWVMxalBTSTNNaUlnZUd4cGJtczZhSEpsWmowaUkwMUtXQzAzTFZSRldDMU9MVGN5SWlCMGNtRnVjMlp2Y20wOUluUnlZVzV6YkdGMFpTZzNOakkyTERBcElpOCtQSFZ6WlNCa1lYUmhMV005SWpJd0lpQjRiR2x1YXpwb2NtVm1QU0lqVFVwWUxUY3RWRVZZTFU0dE1qQWlJSFJ5WVc1elptOXliVDBpZEhKaGJuTnNZWFJsS0Rnd01UZ3NNQ2tpTHo0OGRYTmxJR1JoZEdFdFl6MGlOelFpSUhoc2FXNXJPbWh5WldZOUlpTk5TbGd0TnkxVVJWZ3RUaTAzTkNJZ2RISmhibk5tYjNKdFBTSjBjbUZ1YzJ4aGRHVW9PREkyT0N3d0tTSXZQangxYzJVZ1pHRjBZUzFqUFNJMlJpSWdlR3hwYm1zNmFISmxaajBpSTAxS1dDMDNMVlJGV0MxT0xUWkdJaUIwY21GdWMyWnZjbTA5SW5SeVlXNXpiR0YwWlNnNE5qVTNMREFwSWk4K1BIVnpaU0JrWVhSaExXTTlJakl3SWlCNGJHbHVhenBvY21WbVBTSWpUVXBZTFRjdFZFVllMVTR0TWpBaUlIUnlZVzV6Wm05eWJUMGlkSEpoYm5Oc1lYUmxLRGt4TlRjc01Da2lMejQ4ZFhObElHUmhkR0V0WXowaU56UWlJSGhzYVc1ck9taHlaV1k5SWlOTlNsZ3ROeTFVUlZndFRpMDNOQ0lnZEhKaGJuTm1iM0p0UFNKMGNtRnVjMnhoZEdVb09UUXdOeXd3S1NJdlBqeDFjMlVnWkdGMFlTMWpQU0kyT0NJZ2VHeHBibXM2YUhKbFpqMGlJMDFLV0MwM0xWUkZXQzFPTFRZNElpQjBjbUZ1YzJadmNtMDlJblJ5WVc1emJHRjBaU2c1TnprMkxEQXBJaTgrUEhWelpTQmtZWFJoTFdNOUlqWTFJaUI0YkdsdWF6cG9jbVZtUFNJalRVcFlMVGN0VkVWWUxVNHROalVpSUhSeVlXNXpabTl5YlQwaWRISmhibk5zWVhSbEtERXdNelV5TERBcElpOCtQSFZ6WlNCa1lYUmhMV005SWpJd0lpQjRiR2x1YXpwb2NtVm1QU0lqVFVwWUxUY3RWRVZZTFU0dE1qQWlJSFJ5WVc1elptOXliVDBpZEhKaGJuTnNZWFJsS0RFd056azJMREFwSWk4K1BIVnpaU0JrWVhSaExXTTlJall4SWlCNGJHbHVhenBvY21WbVBTSWpUVXBZTFRjdFZFVllMVTR0TmpFaUlIUnlZVzV6Wm05eWJUMGlkSEpoYm5Oc1lYUmxLREV4TURRMkxEQXBJaTgrUEhWelpTQmtZWFJoTFdNOUlqWXlJaUI0YkdsdWF6cG9jbVZtUFNJalRVcFlMVGN0VkVWWUxVNHROaklpSUhSeVlXNXpabTl5YlQwaWRISmhibk5zWVhSbEtERXhOVFEyTERBcElpOCtQSFZ6WlNCa1lYUmhMV005SWpaR0lpQjRiR2x1YXpwb2NtVm1QU0lqVFVwWUxUY3RWRVZZTFU0dE5rWWlJSFJ5WVc1elptOXliVDBpZEhKaGJuTnNZWFJsS0RFeU1UQXlMREFwSWk4K1BIVnpaU0JrWVhSaExXTTlJamMySWlCNGJHbHVhenBvY21WbVBTSWpUVXBZTFRjdFZFVllMVTR0TnpZaUlIUnlZVzV6Wm05eWJUMGlkSEpoYm5Oc1lYUmxLREV5TmpBeUxEQXBJaTgrUEhWelpTQmtZWFJoTFdNOUlqWTFJaUI0YkdsdWF6cG9jbVZtUFNJalRVcFlMVGN0VkVWWUxVNHROalVpSUhSeVlXNXpabTl5YlQwaWRISmhibk5zWVhSbEtERXpNVE13TERBcElpOCtQQzluUGp3dlp6NDhMMmMrUEM5emRtYysiLAoJIlJlYWxWaWV3U2l6ZUpzb24iIDogIntcImhlaWdodFwiOjM3NSxcIndpZHRoXCI6OTE3OC41NzExNjY5OTIxODh9Igp9Cg=="/>
    </extobj>
    <extobj name="2384804F-3998-4D57-9195-F3826E402611-35">
      <extobjdata type="2384804F-3998-4D57-9195-F3826E402611" data="ewoJIkltZ1NldHRpbmdKc29uIiA6ICJ7XCJoZWlnaHRcIjoxNi45NjQyODU3MTQyODU3MSxcIndpZHRoXCI6NTguOTI4NTcxNDI4NTcxNDJ9IiwKCSJMYXRleCIgOiAiXFxzaWdtYV8xID0gXFxoYXR7XFxzaWdtYX1fMSIsCgkiTGF0ZXhJbWdCYXNlNjQiIDogIlBITjJaeUI0Yld4dWN6MGlhSFIwY0RvdkwzZDNkeTUzTXk1dmNtY3ZNakF3TUM5emRtY2lJSGRwWkhSb1BTSTNMalUzTm1WNElpQm9aV2xuYUhROUlqSXVNVGN5WlhnaUlISnZiR1U5SW1sdFp5SWdabTlqZFhOaFlteGxQU0ptWVd4elpTSWdkbWxsZDBKdmVEMGlNQ0F0T0RFd0lETXpORGd1TnlBNU5qQWlJSGh0Ykc1ek9uaHNhVzVyUFNKb2RIUndPaTh2ZDNkM0xuY3pMbTl5Wnk4eE9UazVMM2hzYVc1cklpQmhjbWxoTFdocFpHUmxiajBpZEhKMVpTSWdjM1I1YkdVOUluWmxjblJwWTJGc0xXRnNhV2R1T2lBdE1DNHpNemxsZURzZ2JXRjRMWGRwWkhSb09pQTVPQ1U3SWo0OFpHVm1jejQ4Y0dGMGFDQnBaRDBpVFVwWUxUSXRWRVZZTFVrdE1VUTNNRVVpSUdROUlrMHhPRFFnTFRFeFVURXhOaUF0TVRFZ056UWdNelJVTXpFZ01UUTNVVE14SURJME55QXhNRFFnTXpNelZESTNOQ0EwTXpCUk1qYzFJRFF6TVNBME1UUWdORE14U0RVMU1sRTFOVE1nTkRNd0lEVTFOU0EwTWpsVU5UVTVJRFF5TjFRMU5qSWdOREkxVkRVMk5TQTBNakpVTlRZM0lEUXlNRlExTmprZ05ERTJWRFUzTUNBME1USlVOVGN4SURRd04xUTFOeklnTkRBeFVUVTNNaUF6TlRjZ05UQTNJRE0xTjFFMU1EQWdNelUzSURRNU1DQXpOVGRVTkRjMklETTFPRWcwTVRaTU5ESXhJRE0wT0ZFME16a2dNekV3SURRek9TQXlOak5STkRNNUlERTFNeUF6TlRrZ056RlVNVGcwSUMweE1WcE5Nell4SURJM09GRXpOakVnTXpVNElESTNOaUF6TlRoUk1UVXlJRE0xT0NBeE1UVWdNVGcwVVRFeE5DQXhPREFnTVRFMElERTNPRkV4TURZZ01UUXhJREV3TmlBeE1UZFJNVEEySURZM0lERXpNU0EwTjFReE9EZ2dNalpSTWpReUlESTJJREk0TnlBM00xRXpNVFlnTVRBeklETXpOQ0F4TlROVU16VTJJREl6TTFRek5qRWdNamM0V2lJdlBqeHdZWFJvSUdsa1BTSk5TbGd0TWkxVVJWZ3RUaTB6TVNJZ1pEMGlUVEl4TXlBMU56aE1NakF3SURVM00xRXhPRFlnTlRZNElERTJNQ0ExTmpOVU1UQXlJRFUxTmtnNE0xWTJNREpJTVRBeVVURTBPU0EyTURRZ01UZzVJRFl4TjFReU5EVWdOalF4VkRJM015QTJOak5STWpjMUlEWTJOaUF5T0RVZ05qWTJVVEk1TkNBMk5qWWdNekF5SURZMk1GWXpOakZNTXpBeklEWXhVVE14TUNBMU5DQXpNVFVnTlRKVU16TTVJRFE0VkRRd01TQTBOa2cwTWpkV01FZzBNVFpSTXprMUlETWdNalUzSUROUk1USXhJRE1nTVRBd0lEQklPRGhXTkRaSU1URTBVVEV6TmlBME5pQXhOVElnTkRaVU1UYzNJRFEzVkRFNU15QTFNRlF5TURFZ05USlVNakEzSURVM1ZESXhNeUEyTVZZMU56aGFJaTgrUEhCaGRHZ2dhV1E5SWsxS1dDMHlMVlJGV0MxT0xUTkVJaUJrUFNKTk5UWWdNelEzVVRVMklETTJNQ0EzTUNBek5qZElOekEzVVRjeU1pQXpOVGtnTnpJeUlETTBOMUUzTWpJZ016TTJJRGN3T0NBek1qaE1Nemt3SURNeU4wZzNNbEUxTmlBek16SWdOVFlnTXpRM1drMDFOaUF4TlROUk5UWWdNVFk0SURjeUlERTNNMGczTURoUk56SXlJREUyTXlBM01qSWdNVFV6VVRjeU1pQXhOREFnTnpBM0lERXpNMGczTUZFMU5pQXhOREFnTlRZZ01UVXpXaUl2UGp4d1lYUm9JR2xrUFNKTlNsZ3RNaTFVUlZndFRpMDFSU0lnWkQwaVRURXhNaUExTmpCTU1qUTVJRFk1TkV3eU5UY2dOamcyVVRNNE55QTFOaklnTXpnM0lEVTJNRXd6TmpFZ05UTXhVVE0xT1NBMU16SWdNekF6SURVNE1Vd3lOVEFnTmpJM1RERTVOU0ExT0RCUk1UZ3lJRFUyT1NBeE5qa2dOVFUzVkRFME9DQTFNemhNTVRRd0lEVXpNbEV4TXpnZ05UTXdJREV5TlNBMU5EWk1NVEV5SURVMk1Gb2lMejQ4TDJSbFpuTStQR2NnYzNSeWIydGxQU0pqZFhKeVpXNTBRMjlzYjNJaUlHWnBiR3c5SW1OMWNuSmxiblJEYjJ4dmNpSWdjM1J5YjJ0bExYZHBaSFJvUFNJd0lpQjBjbUZ1YzJadmNtMDlJbk5qWVd4bEtERXNMVEVwSWo0OFp5QmtZWFJoTFcxdGJDMXViMlJsUFNKdFlYUm9JajQ4WnlCa1lYUmhMVzF0YkMxdWIyUmxQU0p0YzNWaUlqNDhaeUJrWVhSaExXMXRiQzF1YjJSbFBTSnRhU0krUEhWelpTQmtZWFJoTFdNOUlqRkVOekJGSWlCNGJHbHVhenBvY21WbVBTSWpUVXBZTFRJdFZFVllMVWt0TVVRM01FVWlMejQ4TDJjK1BHY2daR0YwWVMxdGJXd3RibTlrWlQwaWJXNGlJSFJ5WVc1elptOXliVDBpZEhKaGJuTnNZWFJsS0RZd05Dd3RNVFV3S1NCelkyRnNaU2d3TGpjd055a2lQangxYzJVZ1pHRjBZUzFqUFNJek1TSWdlR3hwYm1zNmFISmxaajBpSTAxS1dDMHlMVlJGV0MxT0xUTXhJaTgrUEM5blBqd3ZaejQ4WnlCa1lYUmhMVzF0YkMxdWIyUmxQU0p0YnlJZ2RISmhibk5tYjNKdFBTSjBjbUZ1YzJ4aGRHVW9NVEk0TlM0ekxEQXBJajQ4ZFhObElHUmhkR0V0WXowaU0wUWlJSGhzYVc1ck9taHlaV1k5SWlOTlNsZ3RNaTFVUlZndFRpMHpSQ0l2UGp3dlp6NDhaeUJrWVhSaExXMXRiQzF1YjJSbFBTSnRjM1ZpSWlCMGNtRnVjMlp2Y20wOUluUnlZVzV6YkdGMFpTZ3lNelF4TGpFc01Da2lQanhuSUdSaGRHRXRiVzFzTFc1dlpHVTlJbFJsV0VGMGIyMGlJR1JoZEdFdGJXcDRMWFJsZUdOc1lYTnpQU0pQVWtRaVBqeG5JR1JoZEdFdGJXMXNMVzV2WkdVOUltMXZkbVZ5SWo0OFp5QmtZWFJoTFcxdGJDMXViMlJsUFNKdGFTSStQSFZ6WlNCa1lYUmhMV005SWpGRU56QkZJaUI0YkdsdWF6cG9jbVZtUFNJalRVcFlMVEl0VkVWWUxVa3RNVVEzTUVVaUx6NDhMMmMrUEdjZ1pHRjBZUzF0Yld3dGJtOWtaVDBpYlc4aUlIUnlZVzV6Wm05eWJUMGlkSEpoYm5Oc1lYUmxLREk0TlM0MUxERTJLU0IwY21GdWMyeGhkR1VvTFRJMU1DQXdLU0krUEhWelpTQmtZWFJoTFdNOUlqVkZJaUI0YkdsdWF6cG9jbVZtUFNJalRVcFlMVEl0VkVWWUxVNHROVVVpTHo0OEwyYytQQzluUGp3dlp6NDhaeUJrWVhSaExXMXRiQzF1YjJSbFBTSnRiaUlnZEhKaGJuTm1iM0p0UFNKMGNtRnVjMnhoZEdVb05qQTBMQzB4TlRBcElITmpZV3hsS0RBdU56QTNLU0krUEhWelpTQmtZWFJoTFdNOUlqTXhJaUI0YkdsdWF6cG9jbVZtUFNJalRVcFlMVEl0VkVWWUxVNHRNekVpTHo0OEwyYytQQzluUGp3dlp6NDhMMmMrUEM5emRtYysiLAoJIlJlYWxWaWV3U2l6ZUpzb24iIDogIntcImhlaWdodFwiOjMzOCxcIndpZHRoXCI6MTE3OX0iCn0K"/>
    </extobj>
    <extobj name="2384804F-3998-4D57-9195-F3826E402611-36">
      <extobjdata type="2384804F-3998-4D57-9195-F3826E402611" data="ewoJIkltZ1NldHRpbmdKc29uIiA6ICJ7XCJoZWlnaHRcIjoyMy4yMTQyODU3MTQyODU3MSxcIndpZHRoXCI6MTgyLjE0Mjg1NzE0Mjg1NzE0fSIsCgkiTGF0ZXgiIDogIlxcc2lnbWFfMSBcXGhhdHtcXHNpZ21hfV8yIFxcaGF0e1F9XzIocykgXFxnZXEgXFxzaWdtYV8xXFxzaWdtYV8yIFxcaGF0e1F9XzIocykiLAoJIkxhdGV4SW1nQmFzZTY0IiA6ICJQSE4yWnlCNGJXeHVjejBpYUhSMGNEb3ZMM2QzZHk1M015NXZjbWN2TWpBd01DOXpkbWNpSUhkcFpIUm9QU0l5TXk0ek16SmxlQ0lnYUdWcFoyaDBQU0l5TGprNU1XVjRJaUJ5YjJ4bFBTSnBiV2NpSUdadlkzVnpZV0pzWlQwaVptRnNjMlVpSUhacFpYZENiM2c5SWpBZ0xURXdOeklnTVRBek1USXVPU0F4TXpJeUlpQjRiV3h1Y3pwNGJHbHVhejBpYUhSMGNEb3ZMM2QzZHk1M015NXZjbWN2TVRrNU9TOTRiR2x1YXlJZ1lYSnBZUzFvYVdSa1pXNDlJblJ5ZFdVaUlITjBlV3hsUFNKMlpYSjBhV05oYkMxaGJHbG5iam9nTFRBdU5UWTJaWGc3SUcxaGVDMTNhV1IwYURvZ09UZ2xPeUkrUEdSbFpuTStQSEJoZEdnZ2FXUTlJazFLV0MweE1pMVVSVmd0U1MweFJEY3dSU0lnWkQwaVRURTROQ0F0TVRGUk1URTJJQzB4TVNBM05DQXpORlF6TVNBeE5EZFJNekVnTWpRM0lERXdOQ0F6TXpOVU1qYzBJRFF6TUZFeU56VWdORE14SURReE5DQTBNekZJTlRVeVVUVTFNeUEwTXpBZ05UVTFJRFF5T1ZRMU5Ua2dOREkzVkRVMk1pQTBNalZVTlRZMUlEUXlNbFExTmpjZ05ESXdWRFUyT1NBME1UWlVOVGN3SURReE1sUTFOekVnTkRBM1ZEVTNNaUEwTURGUk5UY3lJRE0xTnlBMU1EY2dNelUzVVRVd01DQXpOVGNnTkRrd0lETTFOMVEwTnpZZ016VTRTRFF4Tmt3ME1qRWdNelE0VVRRek9TQXpNVEFnTkRNNUlESTJNMUUwTXprZ01UVXpJRE0xT1NBM01WUXhPRFFnTFRFeFdrMHpOakVnTWpjNFVUTTJNU0F6TlRnZ01qYzJJRE0xT0ZFeE5USWdNelU0SURFeE5TQXhPRFJSTVRFMElERTRNQ0F4TVRRZ01UYzRVVEV3TmlBeE5ERWdNVEEySURFeE4xRXhNRFlnTmpjZ01UTXhJRFEzVkRFNE9DQXlObEV5TkRJZ01qWWdNamczSURjelVUTXhOaUF4TURNZ016TTBJREUxTTFRek5UWWdNak16VkRNMk1TQXlOemhhSWk4K1BIQmhkR2dnYVdROUlrMUtXQzB4TWkxVVJWZ3RUaTB6TVNJZ1pEMGlUVEl4TXlBMU56aE1NakF3SURVM00xRXhPRFlnTlRZNElERTJNQ0ExTmpOVU1UQXlJRFUxTmtnNE0xWTJNREpJTVRBeVVURTBPU0EyTURRZ01UZzVJRFl4TjFReU5EVWdOalF4VkRJM015QTJOak5STWpjMUlEWTJOaUF5T0RVZ05qWTJVVEk1TkNBMk5qWWdNekF5SURZMk1GWXpOakZNTXpBeklEWXhVVE14TUNBMU5DQXpNVFVnTlRKVU16TTVJRFE0VkRRd01TQTBOa2cwTWpkV01FZzBNVFpSTXprMUlETWdNalUzSUROUk1USXhJRE1nTVRBd0lEQklPRGhXTkRaSU1URTBVVEV6TmlBME5pQXhOVElnTkRaVU1UYzNJRFEzVkRFNU15QTFNRlF5TURFZ05USlVNakEzSURVM1ZESXhNeUEyTVZZMU56aGFJaTgrUEhCaGRHZ2dhV1E5SWsxS1dDMHhNaTFVUlZndFRpMDFSU0lnWkQwaVRURXhNaUExTmpCTU1qUTVJRFk1TkV3eU5UY2dOamcyVVRNNE55QTFOaklnTXpnM0lEVTJNRXd6TmpFZ05UTXhVVE0xT1NBMU16SWdNekF6SURVNE1Vd3lOVEFnTmpJM1RERTVOU0ExT0RCUk1UZ3lJRFUyT1NBeE5qa2dOVFUzVkRFME9DQTFNemhNTVRRd0lEVXpNbEV4TXpnZ05UTXdJREV5TlNBMU5EWk1NVEV5SURVMk1Gb2lMejQ4Y0dGMGFDQnBaRDBpVFVwWUxURXlMVlJGV0MxT0xUTXlJaUJrUFNKTk1UQTVJRFF5T1ZFNE1pQTBNamtnTmpZZ05EUTNWRFV3SURRNU1WRTFNQ0ExTmpJZ01UQXpJRFl4TkZReU16VWdOalkyVVRNeU5pQTJOallnTXpnM0lEWXhNRlEwTkRrZ05EWTFVVFEwT1NBME1qSWdOREk1SURNNE0xUXpPREVnTXpFMVZETXdNU0F5TkRGUk1qWTFJREl4TUNBeU1ERWdNVFE1VERFME1pQTVNMHd5TVRnZ09USlJNemMxSURreUlETTROU0E1TjFFek9USWdPVGtnTkRBNUlERTRObFl4T0RsSU5EUTVWakU0TmxFME5EZ2dNVGd6SURRek5pQTVOVlEwTWpFZ00xWXdTRFV3VmpFNVZqTXhVVFV3SURNNElEVTJJRFEyVkRnMklEZ3hVVEV4TlNBeE1UTWdNVE0ySURFek4xRXhORFVnTVRRM0lERTNNQ0F4TnpSVU1qQTBJREl4TVZReU16TWdNalEwVkRJMk1TQXlOemhVTWpnMElETXdPRlF6TURVZ016UXdWRE15TUNBek5qbFVNek16SURRd01WUXpOREFnTkRNeFZETTBNeUEwTmpSUk16UXpJRFV5TnlBek1Ea2dOVGN6VkRJeE1pQTJNVGxSTVRjNUlEWXhPU0F4TlRRZ05qQXlWREV4T1NBMU5qbFVNVEE1SURVMU1GRXhNRGtnTlRRNUlERXhOQ0ExTkRsUk1UTXlJRFUwT1NBeE5URWdOVE0xVkRFM01DQTBPRGxSTVRjd0lEUTJOQ0F4TlRRZ05EUTNWREV3T1NBME1qbGFJaTgrUEhCaGRHZ2dhV1E5SWsxS1dDMHhNaTFVUlZndFNTMHhSRFEwTkNJZ1pEMGlUVE01T1NBdE9EQlJNems1SUMwME55QTBNREFnTFRNd1ZEUXdNaUF0TVRGV0xUZE1NemczSUMweE1WRXpOREVnTFRJeUlETXdNeUF0TWpKUk1qQTRJQzB5TWlBeE16Z2dNelZVTlRFZ01qQXhVVFV3SURJd09TQTFNQ0F5TkRSUk5UQWdNelEySURrNElEUXpPRlF5TWpjZ05qQXhVVE0xTVNBM01EUWdORGMySURjd05GRTFNVFFnTnpBMElEVXlOQ0EzTUROUk5qSXhJRFk0T1NBMk9EQWdOakUzVkRjME1DQTBNelZSTnpRd0lESTFOU0ExT1RJZ01UQTNVVFV5T1NBME55QTBOakVnTVRaTU5EUTBJRGhXTTFFME5EUWdNaUEwTkRrZ0xUSTBWRFEzTUNBdE5qWlVOVEUySUMwNE1sRTFOVEVnTFRneUlEVTRNeUF0TmpCVU5qSTFJQzB6VVRZek1TQXhNU0EyTXpnZ01URlJOalEzSURFeElEWTBPU0F5VVRZME9TQXROaUEyTXprZ0xUTTBWRFl4TVNBdE1UQXdWRFUxTnlBdE1UWTFWRFE0TVNBdE1UazBVVE01T1NBdE1UazBJRE01T1NBdE9EZFdMVGd3V2swMk16WWdORFk0VVRZek5pQTFNak1nTmpJeElEVTJORlExT0RBZ05qSTFWRFV6TUNBMk5UVlVORGMzSURZMk5WRTBNamtnTmpZMUlETTNPU0EyTkRCUk1qYzNJRFU1TVNBeU1UVWdORFkwVkRFMU15QXlNVFpSTVRVeklERXhNQ0F5TURjZ05UbFJNak14SURNNElESXpOaUF6T0ZZME5sRXlNellnT0RZZ01qWTVJREV5TUZRek5EY2dNVFUxVVRNM01pQXhOVFVnTXprd0lERTBORlEwTVRjZ01URTBWRFF5T1NBNE1sUTBNelVnTlRWTU5EUTRJRFkwVVRVeE1pQXhNRGdnTlRVM0lERTROVlEyTVRrZ016TTBWRFl6TmlBME5qaGFUVE14TkNBeE9GRXpOaklnTVRnZ05EQTBJRE01VERRd015QTBPVkV6T1RrZ01UQTBJRE0yTmlBeE1UVlJNelUwSURFeE55QXpORGNnTVRFM1VUTTBOQ0F4TVRjZ016UXhJREV4TjFRek16Y2dNVEU0VVRNeE55QXhNVGdnTWprMklEazRWREkzTkNBMU1sRXlOelFnTVRnZ016RTBJREU0V2lJdlBqeHdZWFJvSUdsa1BTSk5TbGd0TVRJdFZFVllMVTR0TWpnaUlHUTlJazA1TkNBeU5UQlJPVFFnTXpFNUlERXdOQ0F6T0RGVU1USTNJRFE0T0ZReE5qUWdOVGMyVkRJd01pQTJORE5VTWpRMElEWTVOVlF5TnpjZ056STVWRE13TWlBM05UQklNekUxU0RNeE9WRXpNek1nTnpVd0lETXpNeUEzTkRGUk16TXpJRGN6T0NBek1UWWdOekl3VkRJM05TQTJOamRVTWpJMklEVTRNVlF4T0RRZ05EUXpWREUyTnlBeU5UQlVNVGcwSURVNFZESXlOU0F0T0RGVU1qYzBJQzB4TmpkVU16RTJJQzB5TWpCVU16TXpJQzB5TkRGUk16TXpJQzB5TlRBZ016RTRJQzB5TlRCSU16RTFTRE13TWt3eU56UWdMVEl5TmxFeE9EQWdMVEUwTVNBeE16Y2dMVEUwVkRrMElESTFNRm9pTHo0OGNHRjBhQ0JwWkQwaVRVcFlMVEV5TFZSRldDMUpMVEZFTkRZd0lpQmtQU0pOTVRNeElESTRPVkV4TXpFZ016SXhJREUwTnlBek5UUlVNakF6SURReE5WUXpNREFnTkRReVVUTTJNaUEwTkRJZ016a3dJRFF4TlZRME1Ua2dNelUxVVRReE9TQXpNak1nTkRBeUlETXdPRlF6TmpRZ01qa3lVVE0xTVNBeU9USWdNelF3SURNd01GUXpNamdnTXpJMlVUTXlPQ0F6TkRJZ016TTNJRE0xTkZRek5UUWdNemN5VkRNMk55QXpOemhSTXpZNElETTNPQ0F6TmpnZ016YzVVVE0yT0NBek9ESWdNell4SURNNE9GUXpNellnTXprNVZESTVOeUEwTURWUk1qUTVJRFF3TlNBeU1qY2dNemM1VkRJd05DQXpNalpSTWpBMElETXdNU0F5TWpNZ01qa3hWREkzT0NBeU56UlVNek13SURJMU9WRXpPVFlnTWpNd0lETTVOaUF4TmpOUk16azJJREV6TlNBek9EVWdNVEEzVkRNMU1pQTFNVlF5T0RrZ04xUXhPVFVnTFRFd1VURXhPQ0F0TVRBZ09EWWdNVGxVTlRNZ09EZFJOVE1nTVRJMklEYzBJREUwTTFReE1UZ2dNVFl3VVRFek15QXhOakFnTVRRMklERTFNVlF4TmpBZ01USXdVVEUyTUNBNU5DQXhORElnTnpaVU1URXhJRFU0VVRFd09TQTFOeUF4TURnZ05UZFVNVEEzSURVMVVURXdPQ0ExTWlBeE1UVWdORGRVTVRRMklETTBWREl3TVNBeU4xRXlNemNnTWpjZ01qWXpJRE00VkRNd01TQTJObFF6TVRnZ09UZFVNekl6SURFeU1sRXpNak1nTVRVd0lETXdNaUF4TmpSVU1qVTBJREU0TVZReE9UVWdNVGsyVkRFME9DQXlNekZSTVRNeElESTFOaUF4TXpFZ01qZzVXaUl2UGp4d1lYUm9JR2xrUFNKTlNsZ3RNVEl0VkVWWUxVNHRNamtpSUdROUlrMDJNQ0EzTkRsTU5qUWdOelV3VVRZNUlEYzFNQ0EzTkNBM05UQklPRFpNTVRFMElEY3lObEV5TURnZ05qUXhJREkxTVNBMU1UUlVNamswSURJMU1GRXlPVFFnTVRneUlESTROQ0F4TVRsVU1qWXhJREV5VkRJeU5DQXROelpVTVRnMklDMHhORE5VTVRRMUlDMHhPVFJVTVRFeklDMHlNamRVT1RBZ0xUSTBObEU0TnlBdE1qUTVJRGcySUMweU5UQklOelJSTmpZZ0xUSTFNQ0EyTXlBdE1qVXdWRFU0SUMweU5EZFVOVFVnTFRJek9GRTFOaUF0TWpNM0lEWTJJQzB5TWpWUk1qSXhJQzAyTkNBeU1qRWdNalV3VkRZMklEY3lOVkUxTmlBM016Y2dOVFVnTnpNNFVUVTFJRGMwTmlBMk1DQTNORGxhSWk4K1BIQmhkR2dnYVdROUlrMUtXQzB4TWkxVVJWZ3RUaTB5TWpZMUlpQmtQU0pOT0RNZ05qRTJVVGd6SURZeU5DQTRPU0EyTXpCVU9Ua2dOak0yVVRFd055QTJNellnTWpVeklEVTJPRlExTkRNZ05ETXhWRFk0TnlBek5qRlJOamswSURNMU5pQTJPVFFnTXpRMlZEWTROeUF6TXpGUk5qZzFJRE15T1NBek9UVWdNVGt5VERFd055QTFOa2d4TURGUk9ETWdOVGdnT0RNZ056WlJPRE1nTnpjZ09ETWdOemxST0RJZ09EWWdPVGdnT1RWUk1URTNJREV3TlNBeU5EZ2dNVFkzVVRNeU5pQXlNRFFnTXpjNElESXlPRXcyTWpZZ016UTJURE0yTUNBME56SlJNamt4SURVd05TQXlNREFnTlRRNFVURXhNaUExT0RrZ09UZ2dOVGszVkRneklEWXhObHBOT0RRZ0xURXhPRkU0TkNBdE1UQTRJRGs1SUMwNU9FZzJOemhSTmprMElDMHhNRFFnTmprMElDMHhNVGhSTmprMElDMHhNekFnTmpjNUlDMHhNemhJT1RoUk9EUWdMVEV6TVNBNE5DQXRNVEU0V2lJdlBqd3ZaR1ZtY3o0OFp5QnpkSEp2YTJVOUltTjFjbkpsYm5SRGIyeHZjaUlnWm1sc2JEMGlZM1Z5Y21WdWRFTnZiRzl5SWlCemRISnZhMlV0ZDJsa2RHZzlJakFpSUhSeVlXNXpabTl5YlQwaWMyTmhiR1VvTVN3dE1Ta2lQanhuSUdSaGRHRXRiVzFzTFc1dlpHVTlJbTFoZEdnaVBqeG5JR1JoZEdFdGJXMXNMVzV2WkdVOUltMXpkV0lpUGp4bklHUmhkR0V0Ylcxc0xXNXZaR1U5SW0xcElqNDhkWE5sSUdSaGRHRXRZejBpTVVRM01FVWlJSGhzYVc1ck9taHlaV1k5SWlOTlNsZ3RNVEl0VkVWWUxVa3RNVVEzTUVVaUx6NDhMMmMrUEdjZ1pHRjBZUzF0Yld3dGJtOWtaVDBpYlc0aUlIUnlZVzV6Wm05eWJUMGlkSEpoYm5Oc1lYUmxLRFl3TkN3dE1UVXdLU0J6WTJGc1pTZ3dMamN3TnlraVBqeDFjMlVnWkdGMFlTMWpQU0l6TVNJZ2VHeHBibXM2YUhKbFpqMGlJMDFLV0MweE1pMVVSVmd0VGkwek1TSXZQand2Wno0OEwyYytQR2NnWkdGMFlTMXRiV3d0Ym05a1pUMGliWE4xWWlJZ2RISmhibk5tYjNKdFBTSjBjbUZ1YzJ4aGRHVW9NVEF3Tnk0MkxEQXBJajQ4WnlCa1lYUmhMVzF0YkMxdWIyUmxQU0pVWlZoQmRHOXRJaUJrWVhSaExXMXFlQzEwWlhoamJHRnpjejBpVDFKRUlqNDhaeUJrWVhSaExXMXRiQzF1YjJSbFBTSnRiM1psY2lJK1BHY2daR0YwWVMxdGJXd3RibTlrWlQwaWJXa2lQangxYzJVZ1pHRjBZUzFqUFNJeFJEY3dSU0lnZUd4cGJtczZhSEpsWmowaUkwMUtXQzB4TWkxVVJWZ3RTUzB4UkRjd1JTSXZQand2Wno0OFp5QmtZWFJoTFcxdGJDMXViMlJsUFNKdGJ5SWdkSEpoYm5ObWIzSnRQU0owY21GdWMyeGhkR1VvTWpnMUxqVXNNVFlwSUhSeVlXNXpiR0YwWlNndE1qVXdJREFwSWo0OGRYTmxJR1JoZEdFdFl6MGlOVVVpSUhoc2FXNXJPbWh5WldZOUlpTk5TbGd0TVRJdFZFVllMVTR0TlVVaUx6NDhMMmMrUEM5blBqd3ZaejQ4WnlCa1lYUmhMVzF0YkMxdWIyUmxQU0p0YmlJZ2RISmhibk5tYjNKdFBTSjBjbUZ1YzJ4aGRHVW9OakEwTEMweE5UQXBJSE5qWVd4bEtEQXVOekEzS1NJK1BIVnpaU0JrWVhSaExXTTlJak15SWlCNGJHbHVhenBvY21WbVBTSWpUVXBZTFRFeUxWUkZXQzFPTFRNeUlpOCtQQzluUGp3dlp6NDhaeUJrWVhSaExXMXRiQzF1YjJSbFBTSnRjM1ZpSWlCMGNtRnVjMlp2Y20wOUluUnlZVzV6YkdGMFpTZ3lNREUxTGpFc01Da2lQanhuSUdSaGRHRXRiVzFzTFc1dlpHVTlJbFJsV0VGMGIyMGlJR1JoZEdFdGJXcDRMWFJsZUdOc1lYTnpQU0pQVWtRaVBqeG5JR1JoZEdFdGJXMXNMVzV2WkdVOUltMXZkbVZ5SWo0OFp5QmtZWFJoTFcxdGJDMXViMlJsUFNKdGFTSStQSFZ6WlNCa1lYUmhMV005SWpGRU5EUTBJaUI0YkdsdWF6cG9jbVZtUFNJalRVcFlMVEV5TFZSRldDMUpMVEZFTkRRMElpOCtQQzluUGp4bklHUmhkR0V0Ylcxc0xXNXZaR1U5SW0xdklpQjBjbUZ1YzJadmNtMDlJblJ5WVc1emJHRjBaU2cwTnpndU9Dd3lOemdwSUhSeVlXNXpiR0YwWlNndE1qVXdJREFwSWo0OGRYTmxJR1JoZEdFdFl6MGlOVVVpSUhoc2FXNXJPbWh5WldZOUlpTk5TbGd0TVRJdFZFVllMVTR0TlVVaUx6NDhMMmMrUEM5blBqd3ZaejQ4WnlCa1lYUmhMVzF0YkMxdWIyUmxQU0p0YmlJZ2RISmhibk5tYjNKdFBTSjBjbUZ1YzJ4aGRHVW9PREkwTEMweE5UQXBJSE5qWVd4bEtEQXVOekEzS1NJK1BIVnpaU0JrWVhSaExXTTlJak15SWlCNGJHbHVhenBvY21WbVBTSWpUVXBZTFRFeUxWUkZXQzFPTFRNeUlpOCtQQzluUGp3dlp6NDhaeUJrWVhSaExXMXRiQzF1YjJSbFBTSnRieUlnZEhKaGJuTm1iM0p0UFNKMGNtRnVjMnhoZEdVb016STBNaTQzTERBcElqNDhkWE5sSUdSaGRHRXRZejBpTWpnaUlIaHNhVzVyT21oeVpXWTlJaU5OU2xndE1USXRWRVZZTFU0dE1qZ2lMejQ4TDJjK1BHY2daR0YwWVMxdGJXd3RibTlrWlQwaWJXa2lJSFJ5WVc1elptOXliVDBpZEhKaGJuTnNZWFJsS0RNMk16RXVOeXd3S1NJK1BIVnpaU0JrWVhSaExXTTlJakZFTkRZd0lpQjRiR2x1YXpwb2NtVm1QU0lqVFVwWUxURXlMVlJGV0MxSkxURkVORFl3SWk4K1BDOW5QanhuSUdSaGRHRXRiVzFzTFc1dlpHVTlJbTF2SWlCMGNtRnVjMlp2Y20wOUluUnlZVzV6YkdGMFpTZzBNVEF3TGpjc01Da2lQangxYzJVZ1pHRjBZUzFqUFNJeU9TSWdlR3hwYm1zNmFISmxaajBpSTAxS1dDMHhNaTFVUlZndFRpMHlPU0l2UGp3dlp6NDhaeUJrWVhSaExXMXRiQzF1YjJSbFBTSnRieUlnZEhKaGJuTm1iM0p0UFNKMGNtRnVjMnhoZEdVb05EYzJOeTQwTERBcElqNDhkWE5sSUdSaGRHRXRZejBpTWpJMk5TSWdlR3hwYm1zNmFISmxaajBpSTAxS1dDMHhNaTFVUlZndFRpMHlNalkxSWk4K1BDOW5QanhuSUdSaGRHRXRiVzFzTFc1dlpHVTlJbTF6ZFdJaUlIUnlZVzV6Wm05eWJUMGlkSEpoYm5Oc1lYUmxLRFU0TWpNdU1pd3dLU0krUEdjZ1pHRjBZUzF0Yld3dGJtOWtaVDBpYldraVBqeDFjMlVnWkdGMFlTMWpQU0l4UkRjd1JTSWdlR3hwYm1zNmFISmxaajBpSTAxS1dDMHhNaTFVUlZndFNTMHhSRGN3UlNJdlBqd3ZaejQ4WnlCa1lYUmhMVzF0YkMxdWIyUmxQU0p0YmlJZ2RISmhibk5tYjNKdFBTSjBjbUZ1YzJ4aGRHVW9OakEwTEMweE5UQXBJSE5qWVd4bEtEQXVOekEzS1NJK1BIVnpaU0JrWVhSaExXTTlJak14SWlCNGJHbHVhenBvY21WbVBTSWpUVXBZTFRFeUxWUkZXQzFPTFRNeElpOCtQQzluUGp3dlp6NDhaeUJrWVhSaExXMXRiQzF1YjJSbFBTSnRjM1ZpSWlCMGNtRnVjMlp2Y20wOUluUnlZVzV6YkdGMFpTZzJPRE13TGpnc01Da2lQanhuSUdSaGRHRXRiVzFzTFc1dlpHVTlJbTFwSWo0OGRYTmxJR1JoZEdFdFl6MGlNVVEzTUVVaUlIaHNhVzVyT21oeVpXWTlJaU5OU2xndE1USXRWRVZZTFVrdE1VUTNNRVVpTHo0OEwyYytQR2NnWkdGMFlTMXRiV3d0Ym05a1pUMGliVzRpSUhSeVlXNXpabTl5YlQwaWRISmhibk5zWVhSbEtEWXdOQ3d0TVRVd0tTQnpZMkZzWlNnd0xqY3dOeWtpUGp4MWMyVWdaR0YwWVMxalBTSXpNaUlnZUd4cGJtczZhSEpsWmowaUkwMUtXQzB4TWkxVVJWZ3RUaTB6TWlJdlBqd3ZaejQ4TDJjK1BHY2daR0YwWVMxdGJXd3RibTlrWlQwaWJYTjFZaUlnZEhKaGJuTm1iM0p0UFNKMGNtRnVjMnhoZEdVb056Z3pPQzR6TERBcElqNDhaeUJrWVhSaExXMXRiQzF1YjJSbFBTSlVaVmhCZEc5dElpQmtZWFJoTFcxcWVDMTBaWGhqYkdGemN6MGlUMUpFSWo0OFp5QmtZWFJoTFcxdGJDMXViMlJsUFNKdGIzWmxjaUkrUEdjZ1pHRjBZUzF0Yld3dGJtOWtaVDBpYldraVBqeDFjMlVnWkdGMFlTMWpQU0l4UkRRME5DSWdlR3hwYm1zNmFISmxaajBpSTAxS1dDMHhNaTFVUlZndFNTMHhSRFEwTkNJdlBqd3ZaejQ4WnlCa1lYUmhMVzF0YkMxdWIyUmxQU0p0YnlJZ2RISmhibk5tYjNKdFBTSjBjbUZ1YzJ4aGRHVW9ORGM0TGpnc01qYzRLU0IwY21GdWMyeGhkR1VvTFRJMU1DQXdLU0krUEhWelpTQmtZWFJoTFdNOUlqVkZJaUI0YkdsdWF6cG9jbVZtUFNJalRVcFlMVEV5TFZSRldDMU9MVFZGSWk4K1BDOW5Qand2Wno0OEwyYytQR2NnWkdGMFlTMXRiV3d0Ym05a1pUMGliVzRpSUhSeVlXNXpabTl5YlQwaWRISmhibk5zWVhSbEtEZ3lOQ3d0TVRVd0tTQnpZMkZzWlNnd0xqY3dOeWtpUGp4MWMyVWdaR0YwWVMxalBTSXpNaUlnZUd4cGJtczZhSEpsWmowaUkwMUtXQzB4TWkxVVJWZ3RUaTB6TWlJdlBqd3ZaejQ4TDJjK1BHY2daR0YwWVMxdGJXd3RibTlrWlQwaWJXOGlJSFJ5WVc1elptOXliVDBpZEhKaGJuTnNZWFJsS0Rrd05qVXVPU3d3S1NJK1BIVnpaU0JrWVhSaExXTTlJakk0SWlCNGJHbHVhenBvY21WbVBTSWpUVXBZTFRFeUxWUkZXQzFPTFRJNElpOCtQQzluUGp4bklHUmhkR0V0Ylcxc0xXNXZaR1U5SW0xcElpQjBjbUZ1YzJadmNtMDlJblJ5WVc1emJHRjBaU2c1TkRVMExqa3NNQ2tpUGp4MWMyVWdaR0YwWVMxalBTSXhSRFEyTUNJZ2VHeHBibXM2YUhKbFpqMGlJMDFLV0MweE1pMVVSVmd0U1MweFJEUTJNQ0l2UGp3dlp6NDhaeUJrWVhSaExXMXRiQzF1YjJSbFBTSnRieUlnZEhKaGJuTm1iM0p0UFNKMGNtRnVjMnhoZEdVb09Ua3lNeTQ1TERBcElqNDhkWE5sSUdSaGRHRXRZejBpTWpraUlIaHNhVzVyT21oeVpXWTlJaU5OU2xndE1USXRWRVZZTFU0dE1qa2lMejQ4TDJjK1BDOW5Qand2Wno0OEwzTjJaejQ9IiwKCSJSZWFsVmlld1NpemVKc29uIiA6ICJ7XCJoZWlnaHRcIjo0NjQuMjg1Njk3OTM3MDExNyxcIndpZHRoXCI6MzY0Mi44NTcwNTU2NjQwNjI1fSIKfQo="/>
    </extobj>
    <extobj name="2384804F-3998-4D57-9195-F3826E402611-37">
      <extobjdata type="2384804F-3998-4D57-9195-F3826E402611" data="ewoJIkltZ1NldHRpbmdKc29uIiA6ICJ7XCJoZWlnaHRcIjoyMy4yMTQyODU3MTQyODU3MSxcIndpZHRoXCI6MjgzLjkyODU3MTQyODU3MTR9IiwKCSJMYXRleCIgOiAiXFx0ZXh0e1Byb29mIGZvciB9fHxQXnRRIC0gUF50XFxoYXR7UX18fCBcXGxlcSBcXGdhbW1hfHxRIC0gXFxoYXR7UX18fCIsCgkiTGF0ZXhJbWdCYXNlNjQiIDogIlBITjJaeUI0Yld4dWN6MGlhSFIwY0RvdkwzZDNkeTUzTXk1dmNtY3ZNakF3TUM5emRtY2lJSGRwWkhSb1BTSXpOaTR6TnpGbGVDSWdhR1ZwWjJoMFBTSXlMams1WlhnaUlISnZiR1U5SW1sdFp5SWdabTlqZFhOaFlteGxQU0ptWVd4elpTSWdkbWxsZDBKdmVEMGlNQ0F0TVRBM01pQXhOakEzTlM0NUlERXpNakV1TlNJZ2VHMXNibk02ZUd4cGJtczlJbWgwZEhBNkx5OTNkM2N1ZHpNdWIzSm5MekU1T1RrdmVHeHBibXNpSUdGeWFXRXRhR2xrWkdWdVBTSjBjblZsSWlCemRIbHNaVDBpZG1WeWRHbGpZV3d0WVd4cFoyNDZJQzB3TGpVMk5HVjRPeUJ0WVhndGQybGtkR2c2SURrNEpUc2lQanhrWldaelBqeHdZWFJvSUdsa1BTSk5TbGd0TlRNdFZFVllMVTR0TlRBaUlHUTlJazB4TXpBZ05qSXlVVEV5TXlBMk1qa2dNVEU1SURZek1WUXhNRE1nTmpNMFZEWXdJRFl6TjBneU4xWTJPRE5JTWpFMFVUSXpOeUEyT0RNZ01qYzJJRFk0TTFRek16RWdOamcwVVRReE9TQTJPRFFnTkRjeElEWTNNVlExTmpjZ05qRTJVVFl5TkNBMU5qTWdOakkwSURRNE9WRTJNalFnTkRJeElEVTNNeUF6TnpKVU5EVXhJRE13TjFFME1qa2dNekF5SURNeU9DQXpNREZJTWpNMFZqRTRNVkV5TXpRZ05qSWdNak0zSURVNFVUSTBOU0EwTnlBek1EUWdORFpJTXpNM1ZqQklNekkyVVRNd05TQXpJREU0TWlBelVUUTNJRE1nTXpnZ01FZ3lOMVkwTmtnMk1GRXhNRElnTkRjZ01URXhJRFE1VkRFek1DQTJNVlkyTWpKYVRUVXdOeUEwT0RoUk5UQTNJRFV4TkNBMU1EWWdOVEk0VkRVd01DQTFOalJVTkRneklEVTVOMVEwTlRBZ05qSXdWRE01TnlBMk16VlJNemcxSURZek55QXpNRGNnTmpNM1NESTRObEV5TXpjZ05qTTNJREl6TkNBMk1qaFJNak14SURZeU5DQXlNekVnTkRnelZqTTBNa2d6TURKSU16TTVVVE01TUNBek5ESWdOREl6SURNME9WUTBPREVnTXpneVVUVXdOeUEwTVRFZ05UQTNJRFE0T0ZvaUx6NDhjR0YwYUNCcFpEMGlUVXBZTFRVekxWUkZXQzFPTFRjeUlpQmtQU0pOTXpZZ05EWklOVEJST0RrZ05EWWdPVGNnTmpCV05qaFJPVGNnTnpjZ09UY2dPVEZVT1RnZ01USXlWRGs0SURFMk1WUTVPQ0F5TUROUk9UZ2dNak0wSURrNElESTJPVlE1T0NBek1qaE1PVGNnTXpVeFVUazBJRE0zTUNBNE15QXpOelpVTXpnZ016ZzFTREl3VmpRd09GRXlNQ0EwTXpFZ01qSWdORE14VERNeUlEUXpNbEUwTWlBME16TWdOakFnTkRNMFZEazJJRFF6TmxFeE1USWdORE0zSURFek1TQTBNemhVTVRZd0lEUTBNVlF4TnpFZ05EUXlTREUzTkZZek56TlJNakV6SURRME1TQXlOekVnTkRReFNESTNOMUV6TWpJZ05EUXhJRE0wTXlBME1UbFVNelkwSURNM00xRXpOalFnTXpVeUlETTFNU0F6TXpkVU16RXpJRE15TWxFeU9EZ2dNekl5SURJM05pQXpNemhVTWpZeklETTNNbEV5TmpNZ016Z3hJREkyTlNBek9EaFVNamN3SURRd01GUXlOek1nTkRBMVVUSTNNU0EwTURjZ01qVXdJRFF3TVZFeU16UWdNemt6SURJeU5pQXpPRFpSTVRjNUlETTBNU0F4TnprZ01qQTNWakUxTkZFeE56a2dNVFF4SURFM09TQXhNamRVTVRjNUlERXdNVlF4T0RBZ09ERlVNVGd3SURZMlZqWXhVVEU0TVNBMU9TQXhPRE1nTlRkVU1UZzRJRFUwVkRFNU15QTFNVlF5TURBZ05EbFVNakEzSURRNFZESXhOaUEwTjFReU1qVWdORGRVTWpNMUlEUTJWREkwTlNBME5rZ3lOelpXTUVneU5qZFJNalE1SURNZ01UUXdJRE5STXpjZ015QXlPQ0F3U0RJd1ZqUTJTRE0yV2lJdlBqeHdZWFJvSUdsa1BTSk5TbGd0TlRNdFZFVllMVTR0TmtZaUlHUTlJazB5T0NBeU1UUlJNamdnTXpBNUlEa3pJRE0zT0ZReU5UQWdORFE0VVRNME1DQTBORGdnTkRBMUlETTRNRlEwTnpFZ01qRTFVVFEzTVNBeE1qQWdOREEzSURVMVZESTFNQ0F0TVRCUk1UVXpJQzB4TUNBNU1TQTFOMVF5T0NBeU1UUmFUVEkxTUNBek1GRXpOeklnTXpBZ016Y3lJREU1TTFZeU1qVldNalV3VVRNM01pQXlOeklnTXpjeElESTRPRlF6TmpRZ016STJWRE0wT0NBek5qSlVNekUzSURNNU1GUXlOamdnTkRFd1VUSTJNeUEwTVRFZ01qVXlJRFF4TVZFeU1qSWdOREV4SURFNU5TQXpPVGxSTVRVeUlETTNOeUF4TXprZ016TTRWREV5TmlBeU5EWldNakkyVVRFeU5pQXhNekFnTVRRMUlEa3hVVEUzTnlBek1DQXlOVEFnTXpCYUlpOCtQSEJoZEdnZ2FXUTlJazFLV0MwMU15MVVSVmd0VGkwMk5pSWdaRDBpVFRJM015QXdVVEkxTlNBeklERTBOaUF6VVRReklETWdNelFnTUVneU5sWTBOa2cwTWxFM01DQTBOaUE1TVNBME9WRTVPU0ExTWlBeE1ETWdOakJSTVRBMElEWXlJREV3TkNBeU1qUldNemcxU0RNelZqUXpNVWd4TURSV05EazNUREV3TlNBMU5qUk1NVEEzSURVM05GRXhNallnTmpNNUlERTNNU0EyTmpoVU1qWTJJRGN3TkZFeU5qY2dOekEwSURJM05TQTNNRFJVTWpnNUlEY3dOVkV6TXpBZ056QXlJRE0xTVNBMk56bFVNemN5SURZeU4xRXpOeklnTmpBMElETTFPQ0ExT1RCVU16SXhJRFUzTmxReU9EUWdOVGt3VkRJM01DQTJNamRSTWpjd0lEWTBOeUF5T0RnZ05qWTNTREk0TkZFeU9EQWdOalk0SURJM015QTJOamhSTWpRMUlEWTJPQ0F5TWpNZ05qUTNWREU0T1NBMU9USlJNVGd6SURVM01pQXhPRElnTkRrM1ZqUXpNVWd5T1ROV016ZzFTREU0TlZZeU1qVlJNVGcxSURZeklERTROaUEyTVZReE9Ea2dOVGRVTVRrMElEVTBWREU1T1NBMU1WUXlNRFlnTkRsVU1qRXpJRFE0VkRJeU1pQTBOMVF5TXpFZ05EZFVNalF4SURRMlZESTFNU0EwTmtneU9ESldNRWd5TnpOYUlpOCtQSEJoZEdnZ2FXUTlJazFLV0MwMU15MVVSVmd0VGkweU1DSWdaRDBpSWk4K1BIQmhkR2dnYVdROUlrMUtXQzAxTXkxVVJWZ3RUaTFCTUNJZ1pEMGlJaTgrUEhCaGRHZ2dhV1E5SWsxS1dDMDFNeTFVUlZndFRpMDNReUlnWkQwaVRURXpPU0F0TWpRNVNERXpOMUV4TWpVZ0xUSTBPU0F4TVRrZ0xUSXpOVll5TlRGTU1USXdJRGN6TjFFeE16QWdOelV3SURFek9TQTNOVEJSTVRVeUlEYzFNQ0F4TlRrZ056TTFWaTB5TXpWUk1UVXhJQzB5TkRrZ01UUXhJQzB5TkRsSU1UTTVXaUl2UGp4d1lYUm9JR2xrUFNKTlNsZ3ROVE10VkVWWUxVa3RNVVEwTkRNaUlHUTlJazB5T0RjZ05qSTRVVEk0TnlBMk16VWdNak13SURZek4xRXlNRFlnTmpNM0lERTVPU0EyTXpoVU1Ua3lJRFkwT0ZFeE9USWdOalE1SURFNU5DQTJOVGxSTWpBd0lEWTNPU0F5TURNZ05qZ3hWRE01TnlBMk9ETlJOVGczSURZNE1pQTJNREFnTmpnd1VUWTJOQ0EyTmprZ056QTNJRFl6TVZRM05URWdOVE13VVRjMU1TQTBOVE1nTmpnMUlETTRPVkUyTVRZZ016SXhJRFV3TnlBek1ETlJOVEF3SURNd01pQTBNRElnTXpBeFNETXdOMHd5TnpjZ01UZ3lVVEkwTnlBMk5pQXlORGNnTlRsUk1qUTNJRFUxSURJME9DQTFORlF5TlRVZ05UQlVNamN5SURRNFZETXdOU0EwTmtnek16WlJNelF5SURNM0lETTBNaUF6TlZFek5ESWdNVGtnTXpNMUlEVlJNek13SURBZ016RTVJREJSTXpFMklEQWdNamd5SURGVU1UZ3lJREpSTVRJd0lESWdPRGNnTWxRMU1TQXhVVE16SURFZ016TWdNVEZSTXpNZ01UTWdNellnTWpWUk5EQWdOREVnTkRRZ05ETlVOamNnTkRaUk9UUWdORFlnTVRJM0lEUTVVVEUwTVNBMU1pQXhORFlnTmpGUk1UUTVJRFkxSURJeE9DQXpNemxVTWpnM0lEWXlPRnBOTmpRMUlEVTFORkUyTkRVZ05UWTNJRFkwTXlBMU56VlVOak0wSURVNU4xUTJNRGtnTmpFNVZEVTJNQ0EyTXpWUk5UVXpJRFl6TmlBME9EQWdOak0zVVRRMk15QTJNemNnTkRRMUlEWXpOMVEwTVRZZ05qTTJWRFF3TkNBMk16WlJNemt4SURZek5TQXpPRFlnTmpJM1VUTTROQ0EyTWpFZ016WTNJRFUxTUZRek16SWdOREV5VkRNeE5DQXpORFJSTXpFMElETTBNaUF6T1RVZ016UXlTRFF3TjBnME16QlJOVFF5SURNME1pQTFPVEFnTXpreVVUWXhOeUEwTVRrZ05qTXhJRFEzTVZRMk5EVWdOVFUwV2lJdlBqeHdZWFJvSUdsa1BTSk5TbGd0TlRNdFZFVllMVWt0TVVRME5qRWlJR1E5SWsweU5pQXpPRFZSTVRrZ016a3lJREU1SURNNU5WRXhPU0F6T1RrZ01qSWdOREV4VkRJM0lEUXlOVkV5T1NBME16QWdNellnTkRNd1ZEZzNJRFF6TVVneE5EQk1NVFU1SURVeE1WRXhOaklnTlRJeUlERTJOaUExTkRCVU1UY3pJRFUyTmxReE56a2dOVGcyVkRFNE55QTJNRE5VTVRrM0lEWXhOVlF5TVRFZ05qSTBWREl5T1NBMk1qWlJNalEzSURZeU5TQXlOVFFnTmpFMVZESTJNU0ExT1RaUk1qWXhJRFU0T1NBeU5USWdOVFE1VkRJek1pQTBOekJNTWpJeUlEUXpNMUV5TWpJZ05ETXhJREkzTWlBME16RklNekl6VVRNek1DQTBNalFnTXpNd0lEUXlNRkV6TXpBZ016azRJRE14TnlBek9EVklNakV3VERFM05DQXlOREJSTVRNMUlEZ3dJREV6TlNBMk9GRXhNelVnTWpZZ01UWXlJREkyVVRFNU55QXlOaUF5TXpBZ05qQlVNamd6SURFME5GRXlPRFVnTVRVd0lESTRPQ0F4TlRGVU16QXpJREUxTTBnek1EZFJNekl5SURFMU15QXpNaklnTVRRMVVUTXlNaUF4TkRJZ016RTVJREV6TTFFek1UUWdNVEUzSURNd01TQTVOVlF5TmpjZ05EaFVNakUySURaVU1UVTFJQzB4TVZFeE1qVWdMVEV4SURrNElEUlVOVGtnTlRaUk5UY2dOalFnTlRjZ09ETldNVEF4VERreUlESTBNVkV4TWpjZ016Z3lJREV5T0NBek9ETlJNVEk0SURNNE5TQTNOeUF6T0RWSU1qWmFJaTgrUEhCaGRHZ2dhV1E5SWsxS1dDMDFNeTFVUlZndFNTMHhSRFEwTkNJZ1pEMGlUVE01T1NBdE9EQlJNems1SUMwME55QTBNREFnTFRNd1ZEUXdNaUF0TVRGV0xUZE1NemczSUMweE1WRXpOREVnTFRJeUlETXdNeUF0TWpKUk1qQTRJQzB5TWlBeE16Z2dNelZVTlRFZ01qQXhVVFV3SURJd09TQTFNQ0F5TkRSUk5UQWdNelEySURrNElEUXpPRlF5TWpjZ05qQXhVVE0xTVNBM01EUWdORGMySURjd05GRTFNVFFnTnpBMElEVXlOQ0EzTUROUk5qSXhJRFk0T1NBMk9EQWdOakUzVkRjME1DQTBNelZSTnpRd0lESTFOU0ExT1RJZ01UQTNVVFV5T1NBME55QTBOakVnTVRaTU5EUTBJRGhXTTFFME5EUWdNaUEwTkRrZ0xUSTBWRFEzTUNBdE5qWlVOVEUySUMwNE1sRTFOVEVnTFRneUlEVTRNeUF0TmpCVU5qSTFJQzB6VVRZek1TQXhNU0EyTXpnZ01URlJOalEzSURFeElEWTBPU0F5VVRZME9TQXROaUEyTXprZ0xUTTBWRFl4TVNBdE1UQXdWRFUxTnlBdE1UWTFWRFE0TVNBdE1UazBVVE01T1NBdE1UazBJRE01T1NBdE9EZFdMVGd3V2swMk16WWdORFk0VVRZek5pQTFNak1nTmpJeElEVTJORlExT0RBZ05qSTFWRFV6TUNBMk5UVlVORGMzSURZMk5WRTBNamtnTmpZMUlETTNPU0EyTkRCUk1qYzNJRFU1TVNBeU1UVWdORFkwVkRFMU15QXlNVFpSTVRVeklERXhNQ0F5TURjZ05UbFJNak14SURNNElESXpOaUF6T0ZZME5sRXlNellnT0RZZ01qWTVJREV5TUZRek5EY2dNVFUxVVRNM01pQXhOVFVnTXprd0lERTBORlEwTVRjZ01URTBWRFF5T1NBNE1sUTBNelVnTlRWTU5EUTRJRFkwVVRVeE1pQXhNRGdnTlRVM0lERTROVlEyTVRrZ016TTBWRFl6TmlBME5qaGFUVE14TkNBeE9GRXpOaklnTVRnZ05EQTBJRE01VERRd015QTBPVkV6T1RrZ01UQTBJRE0yTmlBeE1UVlJNelUwSURFeE55QXpORGNnTVRFM1VUTTBOQ0F4TVRjZ016UXhJREV4TjFRek16Y2dNVEU0VVRNeE55QXhNVGdnTWprMklEazRWREkzTkNBMU1sRXlOelFnTVRnZ016RTBJREU0V2lJdlBqeHdZWFJvSUdsa1BTSk5TbGd0TlRNdFZFVllMVTR0TWpJeE1pSWdaRDBpVFRnMElESXpOMVE0TkNBeU5UQlVPVGdnTWpjd1NEWTNPVkUyT1RRZ01qWXlJRFk1TkNBeU5UQlVOamM1SURJek1FZzVPRkU0TkNBeU16Y2dPRFFnTWpVd1dpSXZQanh3WVhSb0lHbGtQU0pOU2xndE5UTXRWRVZZTFU0dE5VVWlJR1E5SWsweE1USWdOVFl3VERJME9TQTJPVFJNTWpVM0lEWTRObEV6T0RjZ05UWXlJRE00TnlBMU5qQk1Nell4SURVek1WRXpOVGtnTlRNeUlETXdNeUExT0RGTU1qVXdJRFl5TjB3eE9UVWdOVGd3VVRFNE1pQTFOamtnTVRZNUlEVTFOMVF4TkRnZ05UTTRUREUwTUNBMU16SlJNVE00SURVek1DQXhNalVnTlRRMlRERXhNaUExTmpCYUlpOCtQSEJoZEdnZ2FXUTlJazFLV0MwMU15MVVSVmd0VGkweU1qWTBJaUJrUFNKTk5qYzBJRFl6TmxFMk9ESWdOak0ySURZNE9DQTJNekJVTmprMElEWXhOVlEyT0RjZ05qQXhVVFk0TmlBMk1EQWdOREUzSURRM01rd3hOVEVnTXpRMlRETTVPU0F5TWpoUk5qZzNJRGt5SURZNU1TQTROMUUyT1RRZ09ERWdOamswSURjMlVUWTVOQ0ExT0NBMk56WWdOVFpJTmpjd1RETTRNaUF4T1RKUk9USWdNekk1SURrd0lETXpNVkU0TXlBek16WWdPRE1nTXpRNFVUZzBJRE0xT1NBNU5pQXpOalZSTVRBMElETTJPU0F6T0RJZ05UQXdWRFkyTlNBMk16UlJOalk1SURZek5pQTJOelFnTmpNMldrMDROQ0F0TVRFNFVUZzBJQzB4TURnZ09Ua2dMVGs0U0RZM09GRTJPVFFnTFRFd05DQTJPVFFnTFRFeE9GRTJPVFFnTFRFek1DQTJOemtnTFRFek9FZzVPRkU0TkNBdE1UTXhJRGcwSUMweE1UaGFJaTgrUEhCaGRHZ2dhV1E5SWsxS1dDMDFNeTFVUlZndFNTMHhSRFpHUlNJZ1pEMGlUVE14SURJME9WRXhNU0F5TkRrZ01URWdNalU0VVRFeElESTNOU0F5TmlBek1EUlVOallnTXpZMVZERXlPU0EwTVRoVU1qQTJJRFEwTVZFeU16TWdORFF4SURJek9TQTBOREJSTWpnM0lEUXlPU0F6TVRnZ016ZzJWRE0zTVNBeU5UVlJNemcxSURFNU5TQXpPRFVnTVRjd1VUTTROU0F4TmpZZ016ZzJJREUyTmt3ek9UZ2dNVGt6VVRReE9DQXlORFFnTkRReklETXdNRlEwT0RZZ016a3hWRFV3T0NBME16QlJOVEV3SURRek1TQTFNalFnTkRNeFNEVXpOMUUxTkRNZ05ESTFJRFUwTXlBME1qSlJOVFF6SURReE9DQTFNaklnTXpjNFZEUTJNeUF5TlRGVU16a3hJRGN4VVRNNE5TQTFOU0F6TnpnZ05sUXpOVGNnTFRFd01GRXpOREVnTFRFMk5TQXpNekFnTFRFNU1GUXpNRE1nTFRJeE5sRXlPRFlnTFRJeE5pQXlPRFlnTFRFNE9GRXlPRFlnTFRFek9DQXpOREFnTXpKTU16UTJJRFV4VERNME55QTJPVkV6TkRnZ056a2dNelE0SURFd01GRXpORGdnTWpVM0lESTVNU0F6TVRkUk1qVXhJRE0xTlNBeE9UWWdNelUxVVRFME9DQXpOVFVnTVRBNElETXlPVlExTVNBeU5qQlJORGtnTWpVeElEUTNJREkxTVZFME5TQXlORGtnTXpFZ01qUTVXaUl2UGp3dlpHVm1jejQ4WnlCemRISnZhMlU5SW1OMWNuSmxiblJEYjJ4dmNpSWdabWxzYkQwaVkzVnljbVZ1ZEVOdmJHOXlJaUJ6ZEhKdmEyVXRkMmxrZEdnOUlqQWlJSFJ5WVc1elptOXliVDBpYzJOaGJHVW9NU3d0TVNraVBqeG5JR1JoZEdFdGJXMXNMVzV2WkdVOUltMWhkR2dpUGp4bklHUmhkR0V0Ylcxc0xXNXZaR1U5SW0xMFpYaDBJajQ4ZFhObElHUmhkR0V0WXowaU5UQWlJSGhzYVc1ck9taHlaV1k5SWlOTlNsZ3ROVE10VkVWWUxVNHROVEFpTHo0OGRYTmxJR1JoZEdFdFl6MGlOeklpSUhoc2FXNXJPbWh5WldZOUlpTk5TbGd0TlRNdFZFVllMVTR0TnpJaUlIUnlZVzV6Wm05eWJUMGlkSEpoYm5Oc1lYUmxLRFk0TVN3d0tTSXZQangxYzJVZ1pHRjBZUzFqUFNJMlJpSWdlR3hwYm1zNmFISmxaajBpSTAxS1dDMDFNeTFVUlZndFRpMDJSaUlnZEhKaGJuTm1iM0p0UFNKMGNtRnVjMnhoZEdVb01UQTNNeXd3S1NJdlBqeDFjMlVnWkdGMFlTMWpQU0kyUmlJZ2VHeHBibXM2YUhKbFpqMGlJMDFLV0MwMU15MVVSVmd0VGkwMlJpSWdkSEpoYm5ObWIzSnRQU0owY21GdWMyeGhkR1VvTVRVM015d3dLU0l2UGp4MWMyVWdaR0YwWVMxalBTSTJOaUlnZUd4cGJtczZhSEpsWmowaUkwMUtXQzAxTXkxVVJWZ3RUaTAyTmlJZ2RISmhibk5tYjNKdFBTSjBjbUZ1YzJ4aGRHVW9NakEzTXl3d0tTSXZQangxYzJVZ1pHRjBZUzFqUFNJeU1DSWdlR3hwYm1zNmFISmxaajBpSTAxS1dDMDFNeTFVUlZndFRpMHlNQ0lnZEhKaGJuTm1iM0p0UFNKMGNtRnVjMnhoZEdVb01qTTNPU3d3S1NJdlBqeDFjMlVnWkdGMFlTMWpQU0kyTmlJZ2VHeHBibXM2YUhKbFpqMGlJMDFLV0MwMU15MVVSVmd0VGkwMk5pSWdkSEpoYm5ObWIzSnRQU0owY21GdWMyeGhkR1VvTWpZeU9Td3dLU0l2UGp4MWMyVWdaR0YwWVMxalBTSTJSaUlnZUd4cGJtczZhSEpsWmowaUkwMUtXQzAxTXkxVVJWZ3RUaTAyUmlJZ2RISmhibk5tYjNKdFBTSjBjbUZ1YzJ4aGRHVW9Namt6TlN3d0tTSXZQangxYzJVZ1pHRjBZUzFqUFNJM01pSWdlR3hwYm1zNmFISmxaajBpSTAxS1dDMDFNeTFVUlZndFRpMDNNaUlnZEhKaGJuTm1iM0p0UFNKMGNtRnVjMnhoZEdVb016UXpOU3d3S1NJdlBqeDFjMlVnWkdGMFlTMWpQU0pCTUNJZ2VHeHBibXM2YUhKbFpqMGlJMDFLV0MwMU15MVVSVmd0VGkxQk1DSWdkSEpoYm5ObWIzSnRQU0owY21GdWMyeGhkR1VvTXpneU55d3dLU0l2UGp3dlp6NDhaeUJrWVhSaExXMXRiQzF1YjJSbFBTSnRieUlnZEhKaGJuTm1iM0p0UFNKMGNtRnVjMnhoZEdVb05EQTNOeXd3S1NCMGNtRnVjMnhoZEdVb01DQXRNQzQxS1NJK1BIVnpaU0JrWVhSaExXTTlJamRESWlCNGJHbHVhenBvY21WbVBTSWpUVXBZTFRVekxWUkZXQzFPTFRkRElpOCtQQzluUGp4bklHUmhkR0V0Ylcxc0xXNXZaR1U5SWxSbFdFRjBiMjBpSUdSaGRHRXRiV3A0TFhSbGVHTnNZWE56UFNKUFVrUWlJSFJ5WVc1elptOXliVDBpZEhKaGJuTnNZWFJsS0RRek5UVXNNQ2tpUGp4bklHUmhkR0V0Ylcxc0xXNXZaR1U5SW0xdklpQjBjbUZ1YzJadmNtMDlJblJ5WVc1emJHRjBaU2d3SUMwd0xqVXBJajQ4ZFhObElHUmhkR0V0WXowaU4wTWlJSGhzYVc1ck9taHlaV1k5SWlOTlNsZ3ROVE10VkVWWUxVNHROME1pTHo0OEwyYytQQzluUGp4bklHUmhkR0V0Ylcxc0xXNXZaR1U5SW0xemRYQWlJSFJ5WVc1elptOXliVDBpZEhKaGJuTnNZWFJsS0RRMk16TXNNQ2tpUGp4bklHUmhkR0V0Ylcxc0xXNXZaR1U5SW0xcElqNDhkWE5sSUdSaGRHRXRZejBpTVVRME5ETWlJSGhzYVc1ck9taHlaV1k5SWlOTlNsZ3ROVE10VkVWWUxVa3RNVVEwTkRNaUx6NDhMMmMrUEdjZ1pHRjBZUzF0Yld3dGJtOWtaVDBpYldraUlIUnlZVzV6Wm05eWJUMGlkSEpoYm5Oc1lYUmxLRGd6T1M0MUxEUXhNeWtnYzJOaGJHVW9NQzQzTURjcElqNDhkWE5sSUdSaGRHRXRZejBpTVVRME5qRWlJSGhzYVc1ck9taHlaV1k5SWlOTlNsZ3ROVE10VkVWWUxVa3RNVVEwTmpFaUx6NDhMMmMrUEM5blBqeG5JR1JoZEdFdGJXMXNMVzV2WkdVOUltMXBJaUIwY21GdWMyWnZjbTA5SW5SeVlXNXpiR0YwWlNnMU56YzNMamNzTUNraVBqeDFjMlVnWkdGMFlTMWpQU0l4UkRRME5DSWdlR3hwYm1zNmFISmxaajBpSTAxS1dDMDFNeTFVUlZndFNTMHhSRFEwTkNJdlBqd3ZaejQ4WnlCa1lYUmhMVzF0YkMxdWIyUmxQU0p0YnlJZ2RISmhibk5tYjNKdFBTSjBjbUZ1YzJ4aGRHVW9OamM1TUM0NUxEQXBJajQ4ZFhObElHUmhkR0V0WXowaU1qSXhNaUlnZUd4cGJtczZhSEpsWmowaUkwMUtXQzAxTXkxVVJWZ3RUaTB5TWpFeUlpOCtQQzluUGp4bklHUmhkR0V0Ylcxc0xXNXZaR1U5SW0xemRYQWlJSFJ5WVc1elptOXliVDBpZEhKaGJuTnNZWFJsS0RjM09URXVNaXd3S1NJK1BHY2daR0YwWVMxdGJXd3RibTlrWlQwaWJXa2lQangxYzJVZ1pHRjBZUzFqUFNJeFJEUTBNeUlnZUd4cGJtczZhSEpsWmowaUkwMUtXQzAxTXkxVVJWZ3RTUzB4UkRRME15SXZQand2Wno0OFp5QmtZWFJoTFcxdGJDMXViMlJsUFNKdGFTSWdkSEpoYm5ObWIzSnRQU0owY21GdWMyeGhkR1VvT0RNNUxqVXNOREV6S1NCelkyRnNaU2d3TGpjd055a2lQangxYzJVZ1pHRjBZUzFqUFNJeFJEUTJNU0lnZUd4cGJtczZhSEpsWmowaUkwMUtXQzAxTXkxVVJWZ3RTUzB4UkRRMk1TSXZQand2Wno0OEwyYytQR2NnWkdGMFlTMXRiV3d0Ym05a1pUMGlWR1ZZUVhSdmJTSWdaR0YwWVMxdGFuZ3RkR1Y0WTJ4aGMzTTlJazlTUkNJZ2RISmhibk5tYjNKdFBTSjBjbUZ1YzJ4aGRHVW9PRGt6TlM0NUxEQXBJajQ4WnlCa1lYUmhMVzF0YkMxdWIyUmxQU0p0YjNabGNpSStQR2NnWkdGMFlTMXRiV3d0Ym05a1pUMGliV2tpUGp4MWMyVWdaR0YwWVMxalBTSXhSRFEwTkNJZ2VHeHBibXM2YUhKbFpqMGlJMDFLV0MwMU15MVVSVmd0U1MweFJEUTBOQ0l2UGp3dlp6NDhaeUJrWVhSaExXMXRiQzF1YjJSbFBTSnRieUlnZEhKaGJuTm1iM0p0UFNKMGNtRnVjMnhoZEdVb05EYzRMamdzTWpjNEtTQjBjbUZ1YzJ4aGRHVW9MVEkxTUNBd0tTSStQSFZ6WlNCa1lYUmhMV005SWpWRklpQjRiR2x1YXpwb2NtVm1QU0lqVFVwWUxUVXpMVlJGV0MxT0xUVkZJaTgrUEM5blBqd3ZaejQ4TDJjK1BHY2daR0YwWVMxdGJXd3RibTlrWlQwaVZHVllRWFJ2YlNJZ1pHRjBZUzF0YW5ndGRHVjRZMnhoYzNNOUlrOVNSQ0lnZEhKaGJuTm1iM0p0UFNKMGNtRnVjMnhoZEdVb09UY3lOaTQ1TERBcElqNDhaeUJrWVhSaExXMXRiQzF1YjJSbFBTSnRieUlnZEhKaGJuTm1iM0p0UFNKMGNtRnVjMnhoZEdVb01DQXRNQzQxS1NJK1BIVnpaU0JrWVhSaExXTTlJamRESWlCNGJHbHVhenBvY21WbVBTSWpUVXBZTFRVekxWUkZXQzFPTFRkRElpOCtQQzluUGp3dlp6NDhaeUJrWVhSaExXMXRiQzF1YjJSbFBTSlVaVmhCZEc5dElpQmtZWFJoTFcxcWVDMTBaWGhqYkdGemN6MGlUMUpFSWlCMGNtRnVjMlp2Y20wOUluUnlZVzV6YkdGMFpTZ3hNREF3TkM0NUxEQXBJajQ4WnlCa1lYUmhMVzF0YkMxdWIyUmxQU0p0YnlJZ2RISmhibk5tYjNKdFBTSjBjbUZ1YzJ4aGRHVW9NQ0F0TUM0MUtTSStQSFZ6WlNCa1lYUmhMV005SWpkRElpQjRiR2x1YXpwb2NtVm1QU0lqVFVwWUxUVXpMVlJGV0MxT0xUZERJaTgrUEM5blBqd3ZaejQ4WnlCa1lYUmhMVzF0YkMxdWIyUmxQU0p0YnlJZ2RISmhibk5tYjNKdFBTSjBjbUZ1YzJ4aGRHVW9NVEExTmpBdU55d3dLU0krUEhWelpTQmtZWFJoTFdNOUlqSXlOalFpSUhoc2FXNXJPbWh5WldZOUlpTk5TbGd0TlRNdFZFVllMVTR0TWpJMk5DSXZQand2Wno0OFp5QmtZWFJoTFcxdGJDMXViMlJsUFNKdGFTSWdkSEpoYm5ObWIzSnRQU0owY21GdWMyeGhkR1VvTVRFMk1UWXVOQ3d3S1NJK1BIVnpaU0JrWVhSaExXTTlJakZFTmtaRklpQjRiR2x1YXpwb2NtVm1QU0lqVFVwWUxUVXpMVlJGV0MxSkxURkVOa1pGSWk4K1BDOW5QanhuSUdSaGRHRXRiVzFzTFc1dlpHVTlJbFJsV0VGMGIyMGlJR1JoZEdFdGJXcDRMWFJsZUdOc1lYTnpQU0pQVWtRaUlIUnlZVzV6Wm05eWJUMGlkSEpoYm5Oc1lYUmxLREV5TVRVNUxqUXNNQ2tpUGp4bklHUmhkR0V0Ylcxc0xXNXZaR1U5SW0xdklpQjBjbUZ1YzJadmNtMDlJblJ5WVc1emJHRjBaU2d3SUMwd0xqVXBJajQ4ZFhObElHUmhkR0V0WXowaU4wTWlJSGhzYVc1ck9taHlaV1k5SWlOTlNsZ3ROVE10VkVWWUxVNHROME1pTHo0OEwyYytQQzluUGp4bklHUmhkR0V0Ylcxc0xXNXZaR1U5SWxSbFdFRjBiMjBpSUdSaGRHRXRiV3A0TFhSbGVHTnNZWE56UFNKUFVrUWlJSFJ5WVc1elptOXliVDBpZEhKaGJuTnNZWFJsS0RFeU5ETTNMalFzTUNraVBqeG5JR1JoZEdFdGJXMXNMVzV2WkdVOUltMXZJaUIwY21GdWMyWnZjbTA5SW5SeVlXNXpiR0YwWlNnd0lDMHdMalVwSWo0OGRYTmxJR1JoZEdFdFl6MGlOME1pSUhoc2FXNXJPbWh5WldZOUlpTk5TbGd0TlRNdFZFVllMVTR0TjBNaUx6NDhMMmMrUEM5blBqeG5JR1JoZEdFdGJXMXNMVzV2WkdVOUltMXBJaUIwY21GdWMyWnZjbTA5SW5SeVlXNXpiR0YwWlNneE1qY3hOUzQwTERBcElqNDhkWE5sSUdSaGRHRXRZejBpTVVRME5EUWlJSGhzYVc1ck9taHlaV1k5SWlOTlNsZ3ROVE10VkVWWUxVa3RNVVEwTkRRaUx6NDhMMmMrUEdjZ1pHRjBZUzF0Yld3dGJtOWtaVDBpYlc4aUlIUnlZVzV6Wm05eWJUMGlkSEpoYm5Oc1lYUmxLREV6TnpJNExqY3NNQ2tpUGp4MWMyVWdaR0YwWVMxalBTSXlNakV5SWlCNGJHbHVhenBvY21WbVBTSWpUVXBZTFRVekxWUkZXQzFPTFRJeU1USWlMejQ4TDJjK1BHY2daR0YwWVMxdGJXd3RibTlrWlQwaVZHVllRWFJ2YlNJZ1pHRjBZUzF0YW5ndGRHVjRZMnhoYzNNOUlrOVNSQ0lnZEhKaGJuTm1iM0p0UFNKMGNtRnVjMnhoZEdVb01UUTNNamd1T1N3d0tTSStQR2NnWkdGMFlTMXRiV3d0Ym05a1pUMGliVzkyWlhJaVBqeG5JR1JoZEdFdGJXMXNMVzV2WkdVOUltMXBJajQ4ZFhObElHUmhkR0V0WXowaU1VUTBORFFpSUhoc2FXNXJPbWh5WldZOUlpTk5TbGd0TlRNdFZFVllMVWt0TVVRME5EUWlMejQ4TDJjK1BHY2daR0YwWVMxdGJXd3RibTlrWlQwaWJXOGlJSFJ5WVc1elptOXliVDBpZEhKaGJuTnNZWFJsS0RRM09DNDRMREkzT0NrZ2RISmhibk5zWVhSbEtDMHlOVEFnTUNraVBqeDFjMlVnWkdGMFlTMWpQU0kxUlNJZ2VHeHBibXM2YUhKbFpqMGlJMDFLV0MwMU15MVVSVmd0VGkwMVJTSXZQand2Wno0OEwyYytQQzluUGp4bklHUmhkR0V0Ylcxc0xXNXZaR1U5SWxSbFdFRjBiMjBpSUdSaGRHRXRiV3A0TFhSbGVHTnNZWE56UFNKUFVrUWlJSFJ5WVc1elptOXliVDBpZEhKaGJuTnNZWFJsS0RFMU5URTVMamtzTUNraVBqeG5JR1JoZEdFdGJXMXNMVzV2WkdVOUltMXZJaUIwY21GdWMyWnZjbTA5SW5SeVlXNXpiR0YwWlNnd0lDMHdMalVwSWo0OGRYTmxJR1JoZEdFdFl6MGlOME1pSUhoc2FXNXJPbWh5WldZOUlpTk5TbGd0TlRNdFZFVllMVTR0TjBNaUx6NDhMMmMrUEM5blBqeG5JR1JoZEdFdGJXMXNMVzV2WkdVOUltMXZJaUIwY21GdWMyWnZjbTA5SW5SeVlXNXpiR0YwWlNneE5UYzVOeTQ1TERBcElIUnlZVzV6YkdGMFpTZ3dJQzB3TGpVcElqNDhkWE5sSUdSaGRHRXRZejBpTjBNaUlIaHNhVzVyT21oeVpXWTlJaU5OU2xndE5UTXRWRVZZTFU0dE4wTWlMejQ4TDJjK1BDOW5Qand2Wno0OEwzTjJaejQ9IiwKCSJSZWFsVmlld1NpemVKc29uIiA6ICJ7XCJoZWlnaHRcIjo0NjQuMjg1Njk3OTM3MDExNyxcIndpZHRoXCI6NTY3OC41NzExNjY5OTIxODc1fSIKfQo="/>
    </extobj>
    <extobj name="2384804F-3998-4D57-9195-F3826E402611-38">
      <extobjdata type="2384804F-3998-4D57-9195-F3826E402611" data="ewoJIkltZ1NldHRpbmdKc29uIiA6ICJ7XCJoZWlnaHRcIjoyNC4xMDcxNDI4NTcxNDI4NTQsXCJ3aWR0aFwiOjMzNy40OTk5OTk5OTk5OTk5NH0iLAoJIkxhdGV4IiA6ICJ8XFxzaWdtYV8xXFxzaWdtYV8yUV9qKHMpLVxcaGF0e1xcc2lnbWF9XzFcXGhhdHtcXHNpZ21hfV8yXFxoYXR7UX1faihzKXwgXFxsZXEgfHxRX2oocykgLSBcXGhhdHtRfV9qKHMpfHwiLAoJIkxhdGV4SW1nQmFzZTY0IiA6ICJQSE4yWnlCNGJXeHVjejBpYUhSMGNEb3ZMM2QzZHk1M015NXZjbWN2TWpBd01DOXpkbWNpSUhkcFpIUm9QU0kwTXk0eU56RmxlQ0lnYUdWcFoyaDBQU0l6TGpBNU1XVjRJaUJ5YjJ4bFBTSnBiV2NpSUdadlkzVnpZV0pzWlQwaVptRnNjMlVpSUhacFpYZENiM2c5SWpBZ0xURXdOeklnTVRreE1qWWdNVE0yTmk0eUlpQjRiV3h1Y3pwNGJHbHVhejBpYUhSMGNEb3ZMM2QzZHk1M015NXZjbWN2TVRrNU9TOTRiR2x1YXlJZ1lYSnBZUzFvYVdSa1pXNDlJblJ5ZFdVaUlITjBlV3hsUFNKMlpYSjBhV05oYkMxaGJHbG5iam9nTFRBdU5qWTJaWGc3SUcxaGVDMTNhV1IwYURvZ09UZ2xPeUkrUEdSbFpuTStQSEJoZEdnZ2FXUTlJazFLV0MwM0xWUkZXQzFPTFRkRElpQmtQU0pOTVRNNUlDMHlORGxJTVRNM1VURXlOU0F0TWpRNUlERXhPU0F0TWpNMVZqSTFNVXd4TWpBZ056TTNVVEV6TUNBM05UQWdNVE01SURjMU1GRXhOVElnTnpVd0lERTFPU0EzTXpWV0xUSXpOVkV4TlRFZ0xUSTBPU0F4TkRFZ0xUSTBPVWd4TXpsYUlpOCtQSEJoZEdnZ2FXUTlJazFLV0MwM0xWUkZXQzFKTFRGRU56QkZJaUJrUFNKTk1UZzBJQzB4TVZFeE1UWWdMVEV4SURjMElETTBWRE14SURFME4xRXpNU0F5TkRjZ01UQTBJRE16TTFReU56UWdORE13VVRJM05TQTBNekVnTkRFMElEUXpNVWcxTlRKUk5UVXpJRFF6TUNBMU5UVWdOREk1VkRVMU9TQTBNamRVTlRZeUlEUXlOVlExTmpVZ05ESXlWRFUyTnlBME1qQlVOVFk1SURReE5sUTFOekFnTkRFeVZEVTNNU0EwTURkVU5UY3lJRFF3TVZFMU56SWdNelUzSURVd055QXpOVGRSTlRBd0lETTFOeUEwT1RBZ016VTNWRFEzTmlBek5UaElOREUyVERReU1TQXpORGhSTkRNNUlETXhNQ0EwTXprZ01qWXpVVFF6T1NBeE5UTWdNelU1SURjeFZERTROQ0F0TVRGYVRUTTJNU0F5TnpoUk16WXhJRE0xT0NBeU56WWdNelU0VVRFMU1pQXpOVGdnTVRFMUlERTRORkV4TVRRZ01UZ3dJREV4TkNBeE56aFJNVEEySURFME1TQXhNRFlnTVRFM1VURXdOaUEyTnlBeE16RWdORGRVTVRnNElESTJVVEkwTWlBeU5pQXlPRGNnTnpOUk16RTJJREV3TXlBek16UWdNVFV6VkRNMU5pQXlNek5VTXpZeElESTNPRm9pTHo0OGNHRjBhQ0JwWkQwaVRVcFlMVGN0VkVWWUxVNHRNekVpSUdROUlrMHlNVE1nTlRjNFRESXdNQ0ExTnpOUk1UZzJJRFUyT0NBeE5qQWdOVFl6VkRFd01pQTFOVFpJT0ROV05qQXlTREV3TWxFeE5Ea2dOakEwSURFNE9TQTJNVGRVTWpRMUlEWTBNVlF5TnpNZ05qWXpVVEkzTlNBMk5qWWdNamcxSURZMk5sRXlPVFFnTmpZMklETXdNaUEyTmpCV016WXhURE13TXlBMk1WRXpNVEFnTlRRZ016RTFJRFV5VkRNek9TQTBPRlEwTURFZ05EWklOREkzVmpCSU5ERTJVVE01TlNBeklESTFOeUF6VVRFeU1TQXpJREV3TUNBd1NEZzRWalEyU0RFeE5GRXhNellnTkRZZ01UVXlJRFEyVkRFM055QTBOMVF4T1RNZ05UQlVNakF4SURVeVZESXdOeUExTjFReU1UTWdOakZXTlRjNFdpSXZQanh3WVhSb0lHbGtQU0pOU2xndE55MVVSVmd0VGkwek1pSWdaRDBpVFRFd09TQTBNamxST0RJZ05ESTVJRFkySURRME4xUTFNQ0EwT1RGUk5UQWdOVFl5SURFd015QTJNVFJVTWpNMUlEWTJObEV6TWpZZ05qWTJJRE00TnlBMk1UQlVORFE1SURRMk5WRTBORGtnTkRJeUlEUXlPU0F6T0ROVU16Z3hJRE14TlZRek1ERWdNalF4VVRJMk5TQXlNVEFnTWpBeElERTBPVXd4TkRJZ09UTk1NakU0SURreVVUTTNOU0E1TWlBek9EVWdPVGRSTXpreUlEazVJRFF3T1NBeE9EWldNVGc1U0RRME9WWXhPRFpSTkRRNElERTRNeUEwTXpZZ09UVlVOREl4SUROV01FZzFNRll4T1ZZek1WRTFNQ0F6T0NBMU5pQTBObFE0TmlBNE1WRXhNVFVnTVRFeklERXpOaUF4TXpkUk1UUTFJREUwTnlBeE56QWdNVGMwVkRJd05DQXlNVEZVTWpNeklESTBORlF5TmpFZ01qYzRWREk0TkNBek1EaFVNekExSURNME1GUXpNakFnTXpZNVZETXpNeUEwTURGVU16UXdJRFF6TVZRek5ETWdORFkwVVRNME15QTFNamNnTXpBNUlEVTNNMVF5TVRJZ05qRTVVVEUzT1NBMk1Ua2dNVFUwSURZd01sUXhNVGtnTlRZNVZERXdPU0ExTlRCUk1UQTVJRFUwT1NBeE1UUWdOVFE1VVRFek1pQTFORGtnTVRVeElEVXpOVlF4TnpBZ05EZzVVVEUzTUNBME5qUWdNVFUwSURRME4xUXhNRGtnTkRJNVdpSXZQanh3WVhSb0lHbGtQU0pOU2xndE55MVVSVmd0U1MweFJEUTBOQ0lnWkQwaVRUTTVPU0F0T0RCUk16azVJQzAwTnlBME1EQWdMVE13VkRRd01pQXRNVEZXTFRkTU16ZzNJQzB4TVZFek5ERWdMVEl5SURNd015QXRNakpSTWpBNElDMHlNaUF4TXpnZ016VlVOVEVnTWpBeFVUVXdJREl3T1NBMU1DQXlORFJSTlRBZ016UTJJRGs0SURRek9GUXlNamNnTmpBeFVUTTFNU0EzTURRZ05EYzJJRGN3TkZFMU1UUWdOekEwSURVeU5DQTNNRE5STmpJeElEWTRPU0EyT0RBZ05qRTNWRGMwTUNBME16VlJOelF3SURJMU5TQTFPVElnTVRBM1VUVXlPU0EwTnlBME5qRWdNVFpNTkRRMElEaFdNMUUwTkRRZ01pQTBORGtnTFRJMFZEUTNNQ0F0TmpaVU5URTJJQzA0TWxFMU5URWdMVGd5SURVNE15QXROakJVTmpJMUlDMHpVVFl6TVNBeE1TQTJNemdnTVRGUk5qUTNJREV4SURZME9TQXlVVFkwT1NBdE5pQTJNemtnTFRNMFZEWXhNU0F0TVRBd1ZEVTFOeUF0TVRZMVZEUTRNU0F0TVRrMFVUTTVPU0F0TVRrMElETTVPU0F0T0RkV0xUZ3dXazAyTXpZZ05EWTRVVFl6TmlBMU1qTWdOakl4SURVMk5GUTFPREFnTmpJMVZEVXpNQ0EyTlRWVU5EYzNJRFkyTlZFME1qa2dOalkxSURNM09TQTJOREJSTWpjM0lEVTVNU0F5TVRVZ05EWTBWREUxTXlBeU1UWlJNVFV6SURFeE1DQXlNRGNnTlRsUk1qTXhJRE00SURJek5pQXpPRlkwTmxFeU16WWdPRFlnTWpZNUlERXlNRlF6TkRjZ01UVTFVVE0zTWlBeE5UVWdNemt3SURFME5GUTBNVGNnTVRFMFZEUXlPU0E0TWxRME16VWdOVFZNTkRRNElEWTBVVFV4TWlBeE1EZ2dOVFUzSURFNE5WUTJNVGtnTXpNMFZEWXpOaUEwTmpoYVRUTXhOQ0F4T0ZFek5qSWdNVGdnTkRBMElETTVURFF3TXlBME9WRXpPVGtnTVRBMElETTJOaUF4TVRWUk16VTBJREV4TnlBek5EY2dNVEUzVVRNME5DQXhNVGNnTXpReElERXhOMVF6TXpjZ01URTRVVE14TnlBeE1UZ2dNamsySURrNFZESTNOQ0ExTWxFeU56UWdNVGdnTXpFMElERTRXaUl2UGp4d1lYUm9JR2xrUFNKTlNsZ3ROeTFVUlZndFNTMHhSRFExTnlJZ1pEMGlUVEk1TnlBMU9UWlJNamszSURZeU55QXpNVGdnTmpRMFZETTJNU0EyTmpGUk16YzRJRFkyTVNBek9Ea2dOalV4VkRRd015QTJNak5STkRBeklEVTVOU0F6T0RRZ05UYzJWRE0wTUNBMU5UZFJNekl5SURVMU55QXpNVEFnTlRZM1ZESTVOeUExT1RaYVRUSTRPQ0F6TnpaUk1qZzRJRFF3TlNBeU5qSWdOREExVVRJME1DQTBNRFVnTWpJd0lETTVNMVF4T0RVZ016WXlWREUyTVNBek1qVlVNVFEwSURJNU0wd3hNemNnTWpjNVVURXpOU0F5TnpnZ01USXhJREkzT0VneE1EZFJNVEF4SURJNE5DQXhNREVnTWpnMlZERXdOU0F5T1RsUk1USTJJRE0wT0NBeE5qUWdNemt4VkRJMU1pQTBOREZSTWpVeklEUTBNU0F5TmpBZ05EUXhWREkzTWlBME5ESlJNamsySURRME1TQXpNVFlnTkRNeVVUTTBNU0EwTVRnZ016VTBJRFF3TVZRek5qY2dNelE0VmpNek1rd3pNVGdnTVRNelVUSTJOeUF0TmpjZ01qWTBJQzAzTlZFeU5EWWdMVEV5TlNBeE9UUWdMVEUyTkZRM05TQXRNakEwVVRJMUlDMHlNRFFnTnlBdE1UZ3pWQzB4TWlBdE1UTTNVUzB4TWlBdE1URXdJRGNnTFRreFZEVXpJQzAzTVZFM01DQXROekVnT0RJZ0xUZ3hWRGsxSUMweE1USlJPVFVnTFRFME9DQTJNeUF0TVRZM1VUWTVJQzB4TmpnZ056Y2dMVEUyT0ZFeE1URWdMVEUyT0NBeE16a2dMVEUwTUZReE9ESWdMVGMwVERFNU15QXRNekpSTWpBMElERXhJREl4T1NBM01sUXlOVEVnTVRrM1ZESTNPQ0F6TURoVU1qZzVJRE0yTlZFeU9Ea2dNemN5SURJNE9DQXpOelphSWk4K1BIQmhkR2dnYVdROUlrMUtXQzAzTFZSRldDMU9MVEk0SWlCa1BTSk5PVFFnTWpVd1VUazBJRE14T1NBeE1EUWdNemd4VkRFeU55QTBPRGhVTVRZMElEVTNObFF5TURJZ05qUXpWREkwTkNBMk9UVlVNamMzSURjeU9WUXpNRElnTnpVd1NETXhOVWd6TVRsUk16TXpJRGMxTUNBek16TWdOelF4VVRNek15QTNNemdnTXpFMklEY3lNRlF5TnpVZ05qWTNWREl5TmlBMU9ERlVNVGcwSURRME0xUXhOamNnTWpVd1ZERTROQ0ExT0ZReU1qVWdMVGd4VkRJM05DQXRNVFkzVkRNeE5pQXRNakl3VkRNek15QXRNalF4VVRNek15QXRNalV3SURNeE9DQXRNalV3U0RNeE5VZ3pNREpNTWpjMElDMHlNalpSTVRnd0lDMHhOREVnTVRNM0lDMHhORlE1TkNBeU5UQmFJaTgrUEhCaGRHZ2dhV1E5SWsxS1dDMDNMVlJGV0MxSkxURkVORFl3SWlCa1BTSk5NVE14SURJNE9WRXhNekVnTXpJeElERTBOeUF6TlRSVU1qQXpJRFF4TlZRek1EQWdORFF5VVRNMk1pQTBORElnTXprd0lEUXhOVlEwTVRrZ016VTFVVFF4T1NBek1qTWdOREF5SURNd09GUXpOalFnTWpreVVUTTFNU0F5T1RJZ016UXdJRE13TUZRek1qZ2dNekkyVVRNeU9DQXpORElnTXpNM0lETTFORlF6TlRRZ016Y3lWRE0yTnlBek56aFJNelk0SURNM09DQXpOamdnTXpjNVVUTTJPQ0F6T0RJZ016WXhJRE00T0ZRek16WWdNems1VkRJNU55QTBNRFZSTWpRNUlEUXdOU0F5TWpjZ016YzVWREl3TkNBek1qWlJNakEwSURNd01TQXlNak1nTWpreFZESTNPQ0F5TnpSVU16TXdJREkxT1ZFek9UWWdNak13SURNNU5pQXhOak5STXprMklERXpOU0F6T0RVZ01UQTNWRE0xTWlBMU1WUXlPRGtnTjFReE9UVWdMVEV3VVRFeE9DQXRNVEFnT0RZZ01UbFVOVE1nT0RkUk5UTWdNVEkySURjMElERTBNMVF4TVRnZ01UWXdVVEV6TXlBeE5qQWdNVFEySURFMU1WUXhOakFnTVRJd1VURTJNQ0E1TkNBeE5ESWdOelpVTVRFeElEVTRVVEV3T1NBMU55QXhNRGdnTlRkVU1UQTNJRFUxVVRFd09DQTFNaUF4TVRVZ05EZFVNVFEySURNMFZESXdNU0F5TjFFeU16Y2dNamNnTWpZeklETTRWRE13TVNBMk5sUXpNVGdnT1RkVU16SXpJREV5TWxFek1qTWdNVFV3SURNd01pQXhOalJVTWpVMElERTRNVlF4T1RVZ01UazJWREUwT0NBeU16RlJNVE14SURJMU5pQXhNekVnTWpnNVdpSXZQanh3WVhSb0lHbGtQU0pOU2xndE55MVVSVmd0VGkweU9TSWdaRDBpVFRZd0lEYzBPVXcyTkNBM05UQlJOamtnTnpVd0lEYzBJRGMxTUVnNE5rd3hNVFFnTnpJMlVUSXdPQ0EyTkRFZ01qVXhJRFV4TkZReU9UUWdNalV3VVRJNU5DQXhPRElnTWpnMElERXhPVlF5TmpFZ01USlVNakkwSUMwM05sUXhPRFlnTFRFME0xUXhORFVnTFRFNU5GUXhNVE1nTFRJeU4xUTVNQ0F0TWpRMlVUZzNJQzB5TkRrZ09EWWdMVEkxTUVnM05GRTJOaUF0TWpVd0lEWXpJQzB5TlRCVU5UZ2dMVEkwTjFRMU5TQXRNak00VVRVMklDMHlNemNnTmpZZ0xUSXlOVkV5TWpFZ0xUWTBJREl5TVNBeU5UQlVOallnTnpJMVVUVTJJRGN6TnlBMU5TQTNNemhSTlRVZ056UTJJRFl3SURjME9Wb2lMejQ4Y0dGMGFDQnBaRDBpVFVwWUxUY3RWRVZZTFU0dE1qSXhNaUlnWkQwaVRUZzBJREl6TjFRNE5DQXlOVEJVT1RnZ01qY3dTRFkzT1ZFMk9UUWdNall5SURZNU5DQXlOVEJVTmpjNUlESXpNRWc1T0ZFNE5DQXlNemNnT0RRZ01qVXdXaUl2UGp4d1lYUm9JR2xrUFNKTlNsZ3ROeTFVUlZndFRpMDFSU0lnWkQwaVRURXhNaUExTmpCTU1qUTVJRFk1TkV3eU5UY2dOamcyVVRNNE55QTFOaklnTXpnM0lEVTJNRXd6TmpFZ05UTXhVVE0xT1NBMU16SWdNekF6SURVNE1Vd3lOVEFnTmpJM1RERTVOU0ExT0RCUk1UZ3lJRFUyT1NBeE5qa2dOVFUzVkRFME9DQTFNemhNTVRRd0lEVXpNbEV4TXpnZ05UTXdJREV5TlNBMU5EWk1NVEV5SURVMk1Gb2lMejQ4Y0dGMGFDQnBaRDBpVFVwWUxUY3RWRVZZTFU0dE1qSTJOQ0lnWkQwaVRUWTNOQ0EyTXpaUk5qZ3lJRFl6TmlBMk9EZ2dOak13VkRZNU5DQTJNVFZVTmpnM0lEWXdNVkUyT0RZZ05qQXdJRFF4TnlBME56Sk1NVFV4SURNME5rd3pPVGtnTWpJNFVUWTROeUE1TWlBMk9URWdPRGRSTmprMElEZ3hJRFk1TkNBM05sRTJPVFFnTlRnZ05qYzJJRFUyU0RZM01Fd3pPRElnTVRreVVUa3lJRE15T1NBNU1DQXpNekZST0RNZ016TTJJRGd6SURNME9GRTROQ0F6TlRrZ09UWWdNelkxVVRFd05DQXpOamtnTXpneUlEVXdNRlEyTmpVZ05qTTBVVFkyT1NBMk16WWdOamMwSURZek5scE5PRFFnTFRFeE9GRTROQ0F0TVRBNElEazVJQzA1T0VnMk56aFJOamswSUMweE1EUWdOamswSUMweE1UaFJOamswSUMweE16QWdOamM1SUMweE16aElPVGhST0RRZ0xURXpNU0E0TkNBdE1URTRXaUl2UGp3dlpHVm1jejQ4WnlCemRISnZhMlU5SW1OMWNuSmxiblJEYjJ4dmNpSWdabWxzYkQwaVkzVnljbVZ1ZEVOdmJHOXlJaUJ6ZEhKdmEyVXRkMmxrZEdnOUlqQWlJSFJ5WVc1elptOXliVDBpYzJOaGJHVW9NU3d0TVNraVBqeG5JR1JoZEdFdGJXMXNMVzV2WkdVOUltMWhkR2dpUGp4bklHUmhkR0V0Ylcxc0xXNXZaR1U5SW0xdklpQjBjbUZ1YzJadmNtMDlJblJ5WVc1emJHRjBaU2d3SUMwd0xqVXBJajQ4ZFhObElHUmhkR0V0WXowaU4wTWlJSGhzYVc1ck9taHlaV1k5SWlOTlNsZ3ROeTFVUlZndFRpMDNReUl2UGp3dlp6NDhaeUJrWVhSaExXMXRiQzF1YjJSbFBTSnRjM1ZpSWlCMGNtRnVjMlp2Y20wOUluUnlZVzV6YkdGMFpTZ3lOemdzTUNraVBqeG5JR1JoZEdFdGJXMXNMVzV2WkdVOUltMXBJajQ4ZFhObElHUmhkR0V0WXowaU1VUTNNRVVpSUhoc2FXNXJPbWh5WldZOUlpTk5TbGd0TnkxVVJWZ3RTUzB4UkRjd1JTSXZQand2Wno0OFp5QmtZWFJoTFcxdGJDMXViMlJsUFNKdGJpSWdkSEpoYm5ObWIzSnRQU0owY21GdWMyeGhkR1VvTmpBMExDMHhOVEFwSUhOallXeGxLREF1TnpBM0tTSStQSFZ6WlNCa1lYUmhMV005SWpNeElpQjRiR2x1YXpwb2NtVm1QU0lqVFVwWUxUY3RWRVZZTFU0dE16RWlMejQ4TDJjK1BDOW5QanhuSUdSaGRHRXRiVzFzTFc1dlpHVTlJbTF6ZFdJaUlIUnlZVzV6Wm05eWJUMGlkSEpoYm5Oc1lYUmxLREV5T0RVdU5pd3dLU0krUEdjZ1pHRjBZUzF0Yld3dGJtOWtaVDBpYldraVBqeDFjMlVnWkdGMFlTMWpQU0l4UkRjd1JTSWdlR3hwYm1zNmFISmxaajBpSTAxS1dDMDNMVlJGV0MxSkxURkVOekJGSWk4K1BDOW5QanhuSUdSaGRHRXRiVzFzTFc1dlpHVTlJbTF1SWlCMGNtRnVjMlp2Y20wOUluUnlZVzV6YkdGMFpTZzJNRFFzTFRFMU1Da2djMk5oYkdVb01DNDNNRGNwSWo0OGRYTmxJR1JoZEdFdFl6MGlNeklpSUhoc2FXNXJPbWh5WldZOUlpTk5TbGd0TnkxVVJWZ3RUaTB6TWlJdlBqd3ZaejQ4TDJjK1BHY2daR0YwWVMxdGJXd3RibTlrWlQwaWJYTjFZaUlnZEhKaGJuTm1iM0p0UFNKMGNtRnVjMnhoZEdVb01qSTVNeTR4TERBcElqNDhaeUJrWVhSaExXMXRiQzF1YjJSbFBTSnRhU0krUEhWelpTQmtZWFJoTFdNOUlqRkVORFEwSWlCNGJHbHVhenBvY21WbVBTSWpUVXBZTFRjdFZFVllMVWt0TVVRME5EUWlMejQ4TDJjK1BHY2daR0YwWVMxdGJXd3RibTlrWlQwaWJXa2lJSFJ5WVc1elptOXliVDBpZEhKaGJuTnNZWFJsS0RneU5Dd3RNVFV3S1NCelkyRnNaU2d3TGpjd055a2lQangxYzJVZ1pHRjBZUzFqUFNJeFJEUTFOeUlnZUd4cGJtczZhSEpsWmowaUkwMUtXQzAzTFZSRldDMUpMVEZFTkRVM0lpOCtQQzluUGp3dlp6NDhaeUJrWVhSaExXMXRiQzF1YjJSbFBTSnRieUlnZEhKaGJuTm1iM0p0UFNKMGNtRnVjMnhoZEdVb016UTFPQzQwTERBcElqNDhkWE5sSUdSaGRHRXRZejBpTWpnaUlIaHNhVzVyT21oeVpXWTlJaU5OU2xndE55MVVSVmd0VGkweU9DSXZQand2Wno0OFp5QmtZWFJoTFcxdGJDMXViMlJsUFNKdGFTSWdkSEpoYm5ObWIzSnRQU0owY21GdWMyeGhkR1VvTXpnME55NDBMREFwSWo0OGRYTmxJR1JoZEdFdFl6MGlNVVEwTmpBaUlIaHNhVzVyT21oeVpXWTlJaU5OU2xndE55MVVSVmd0U1MweFJEUTJNQ0l2UGp3dlp6NDhaeUJrWVhSaExXMXRiQzF1YjJSbFBTSnRieUlnZEhKaGJuTm1iM0p0UFNKMGNtRnVjMnhoZEdVb05ETXhOaTQwTERBcElqNDhkWE5sSUdSaGRHRXRZejBpTWpraUlIaHNhVzVyT21oeVpXWTlJaU5OU2xndE55MVVSVmd0VGkweU9TSXZQand2Wno0OFp5QmtZWFJoTFcxdGJDMXViMlJsUFNKdGJ5SWdkSEpoYm5ObWIzSnRQU0owY21GdWMyeGhkR1VvTkRreU55NDNMREFwSWo0OGRYTmxJR1JoZEdFdFl6MGlNakl4TWlJZ2VHeHBibXM2YUhKbFpqMGlJMDFLV0MwM0xWUkZXQzFPTFRJeU1USWlMejQ4TDJjK1BHY2daR0YwWVMxdGJXd3RibTlrWlQwaWJYTjFZaUlnZEhKaGJuTm1iM0p0UFNKMGNtRnVjMnhoZEdVb05Ua3lOeTQ1TERBcElqNDhaeUJrWVhSaExXMXRiQzF1YjJSbFBTSlVaVmhCZEc5dElpQmtZWFJoTFcxcWVDMTBaWGhqYkdGemN6MGlUMUpFSWo0OFp5QmtZWFJoTFcxdGJDMXViMlJsUFNKdGIzWmxjaUkrUEdjZ1pHRjBZUzF0Yld3dGJtOWtaVDBpYldraVBqeDFjMlVnWkdGMFlTMWpQU0l4UkRjd1JTSWdlR3hwYm1zNmFISmxaajBpSTAxS1dDMDNMVlJGV0MxSkxURkVOekJGSWk4K1BDOW5QanhuSUdSaGRHRXRiVzFzTFc1dlpHVTlJbTF2SWlCMGNtRnVjMlp2Y20wOUluUnlZVzV6YkdGMFpTZ3lPRFV1TlN3eE5pa2dkSEpoYm5Oc1lYUmxLQzB5TlRBZ01Da2lQangxYzJVZ1pHRjBZUzFqUFNJMVJTSWdlR3hwYm1zNmFISmxaajBpSTAxS1dDMDNMVlJGV0MxT0xUVkZJaTgrUEM5blBqd3ZaejQ4TDJjK1BHY2daR0YwWVMxdGJXd3RibTlrWlQwaWJXNGlJSFJ5WVc1elptOXliVDBpZEhKaGJuTnNZWFJsS0RZd05Dd3RNVFV3S1NCelkyRnNaU2d3TGpjd055a2lQangxYzJVZ1pHRjBZUzFqUFNJek1TSWdlR3hwYm1zNmFISmxaajBpSTAxS1dDMDNMVlJGV0MxT0xUTXhJaTgrUEM5blBqd3ZaejQ4WnlCa1lYUmhMVzF0YkMxdWIyUmxQU0p0YzNWaUlpQjBjbUZ1YzJadmNtMDlJblJ5WVc1emJHRjBaU2cyT1RNMUxqUXNNQ2tpUGp4bklHUmhkR0V0Ylcxc0xXNXZaR1U5SWxSbFdFRjBiMjBpSUdSaGRHRXRiV3A0TFhSbGVHTnNZWE56UFNKUFVrUWlQanhuSUdSaGRHRXRiVzFzTFc1dlpHVTlJbTF2ZG1WeUlqNDhaeUJrWVhSaExXMXRiQzF1YjJSbFBTSnRhU0krUEhWelpTQmtZWFJoTFdNOUlqRkVOekJGSWlCNGJHbHVhenBvY21WbVBTSWpUVXBZTFRjdFZFVllMVWt0TVVRM01FVWlMejQ4TDJjK1BHY2daR0YwWVMxdGJXd3RibTlrWlQwaWJXOGlJSFJ5WVc1elptOXliVDBpZEhKaGJuTnNZWFJsS0RJNE5TNDFMREUyS1NCMGNtRnVjMnhoZEdVb0xUSTFNQ0F3S1NJK1BIVnpaU0JrWVhSaExXTTlJalZGSWlCNGJHbHVhenBvY21WbVBTSWpUVXBZTFRjdFZFVllMVTR0TlVVaUx6NDhMMmMrUEM5blBqd3ZaejQ4WnlCa1lYUmhMVzF0YkMxdWIyUmxQU0p0YmlJZ2RISmhibk5tYjNKdFBTSjBjbUZ1YzJ4aGRHVW9OakEwTEMweE5UQXBJSE5qWVd4bEtEQXVOekEzS1NJK1BIVnpaU0JrWVhSaExXTTlJak15SWlCNGJHbHVhenBvY21WbVBTSWpUVXBZTFRjdFZFVllMVTR0TXpJaUx6NDhMMmMrUEM5blBqeG5JR1JoZEdFdGJXMXNMVzV2WkdVOUltMXpkV0lpSUhSeVlXNXpabTl5YlQwaWRISmhibk5zWVhSbEtEYzVORE1zTUNraVBqeG5JR1JoZEdFdGJXMXNMVzV2WkdVOUlsUmxXRUYwYjIwaUlHUmhkR0V0YldwNExYUmxlR05zWVhOelBTSlBVa1FpUGp4bklHUmhkR0V0Ylcxc0xXNXZaR1U5SW0xdmRtVnlJajQ4WnlCa1lYUmhMVzF0YkMxdWIyUmxQU0p0YVNJK1BIVnpaU0JrWVhSaExXTTlJakZFTkRRMElpQjRiR2x1YXpwb2NtVm1QU0lqVFVwWUxUY3RWRVZZTFVrdE1VUTBORFFpTHo0OEwyYytQR2NnWkdGMFlTMXRiV3d0Ym05a1pUMGliVzhpSUhSeVlXNXpabTl5YlQwaWRISmhibk5zWVhSbEtEUTNPQzQ0TERJM09Da2dkSEpoYm5Oc1lYUmxLQzB5TlRBZ01Da2lQangxYzJVZ1pHRjBZUzFqUFNJMVJTSWdlR3hwYm1zNmFISmxaajBpSTAxS1dDMDNMVlJGV0MxT0xUVkZJaTgrUEM5blBqd3ZaejQ4TDJjK1BHY2daR0YwWVMxdGJXd3RibTlrWlQwaWJXa2lJSFJ5WVc1elptOXliVDBpZEhKaGJuTnNZWFJsS0RneU5Dd3RNVFV3S1NCelkyRnNaU2d3TGpjd055a2lQangxYzJVZ1pHRjBZUzFqUFNJeFJEUTFOeUlnZUd4cGJtczZhSEpsWmowaUkwMUtXQzAzTFZSRldDMUpMVEZFTkRVM0lpOCtQQzluUGp3dlp6NDhaeUJrWVhSaExXMXRiQzF1YjJSbFBTSnRieUlnZEhKaGJuTm1iM0p0UFNKMGNtRnVjMnhoZEdVb09URXdPQzR6TERBcElqNDhkWE5sSUdSaGRHRXRZejBpTWpnaUlIaHNhVzVyT21oeVpXWTlJaU5OU2xndE55MVVSVmd0VGkweU9DSXZQand2Wno0OFp5QmtZWFJoTFcxdGJDMXViMlJsUFNKdGFTSWdkSEpoYm5ObWIzSnRQU0owY21GdWMyeGhkR1VvT1RRNU55NHpMREFwSWo0OGRYTmxJR1JoZEdFdFl6MGlNVVEwTmpBaUlIaHNhVzVyT21oeVpXWTlJaU5OU2xndE55MVVSVmd0U1MweFJEUTJNQ0l2UGp3dlp6NDhaeUJrWVhSaExXMXRiQzF1YjJSbFBTSnRieUlnZEhKaGJuTm1iM0p0UFNKMGNtRnVjMnhoZEdVb09UazJOaTR6TERBcElqNDhkWE5sSUdSaGRHRXRZejBpTWpraUlIaHNhVzVyT21oeVpXWTlJaU5OU2xndE55MVVSVmd0VGkweU9TSXZQand2Wno0OFp5QmtZWFJoTFcxdGJDMXViMlJsUFNKVVpWaEJkRzl0SWlCa1lYUmhMVzFxZUMxMFpYaGpiR0Z6Y3owaVQxSkVJaUIwY21GdWMyWnZjbTA5SW5SeVlXNXpiR0YwWlNneE1ETTFOUzR6TERBcElqNDhaeUJrWVhSaExXMXRiQzF1YjJSbFBTSnRieUlnZEhKaGJuTm1iM0p0UFNKMGNtRnVjMnhoZEdVb01DQXRNQzQxS1NJK1BIVnpaU0JrWVhSaExXTTlJamRESWlCNGJHbHVhenBvY21WbVBTSWpUVXBZTFRjdFZFVllMVTR0TjBNaUx6NDhMMmMrUEM5blBqeG5JR1JoZEdFdGJXMXNMVzV2WkdVOUltMXZJaUIwY21GdWMyWnZjbTA5SW5SeVlXNXpiR0YwWlNneE1Ea3hNUzR4TERBcElqNDhkWE5sSUdSaGRHRXRZejBpTWpJMk5DSWdlR3hwYm1zNmFISmxaajBpSTAxS1dDMDNMVlJGV0MxT0xUSXlOalFpTHo0OEwyYytQR2NnWkdGMFlTMXRiV3d0Ym05a1pUMGlWR1ZZUVhSdmJTSWdaR0YwWVMxdGFuZ3RkR1Y0WTJ4aGMzTTlJazlTUkNJZ2RISmhibk5tYjNKdFBTSjBjbUZ1YzJ4aGRHVW9NVEU1TmpZdU9Td3dLU0krUEdjZ1pHRjBZUzF0Yld3dGJtOWtaVDBpYlc4aUlIUnlZVzV6Wm05eWJUMGlkSEpoYm5Oc1lYUmxLREFnTFRBdU5Ta2lQangxYzJVZ1pHRjBZUzFqUFNJM1F5SWdlR3hwYm1zNmFISmxaajBpSTAxS1dDMDNMVlJGV0MxT0xUZERJaTgrUEM5blBqd3ZaejQ4WnlCa1lYUmhMVzF0YkMxdWIyUmxQU0pVWlZoQmRHOXRJaUJrWVhSaExXMXFlQzEwWlhoamJHRnpjejBpVDFKRUlpQjBjbUZ1YzJadmNtMDlJblJ5WVc1emJHRjBaU2d4TWpJME5DNDVMREFwSWo0OFp5QmtZWFJoTFcxdGJDMXViMlJsUFNKdGJ5SWdkSEpoYm5ObWIzSnRQU0owY21GdWMyeGhkR1VvTUNBdE1DNDFLU0krUEhWelpTQmtZWFJoTFdNOUlqZERJaUI0YkdsdWF6cG9jbVZtUFNJalRVcFlMVGN0VkVWWUxVNHROME1pTHo0OEwyYytQQzluUGp4bklHUmhkR0V0Ylcxc0xXNXZaR1U5SW0xemRXSWlJSFJ5WVc1elptOXliVDBpZEhKaGJuTnNZWFJsS0RFeU5USXlMamtzTUNraVBqeG5JR1JoZEdFdGJXMXNMVzV2WkdVOUltMXBJajQ4ZFhObElHUmhkR0V0WXowaU1VUTBORFFpSUhoc2FXNXJPbWh5WldZOUlpTk5TbGd0TnkxVVJWZ3RTUzB4UkRRME5DSXZQand2Wno0OFp5QmtZWFJoTFcxdGJDMXViMlJsUFNKdGFTSWdkSEpoYm5ObWIzSnRQU0owY21GdWMyeGhkR1VvT0RJMExDMHhOVEFwSUhOallXeGxLREF1TnpBM0tTSStQSFZ6WlNCa1lYUmhMV005SWpGRU5EVTNJaUI0YkdsdWF6cG9jbVZtUFNJalRVcFlMVGN0VkVWWUxVa3RNVVEwTlRjaUx6NDhMMmMrUEM5blBqeG5JR1JoZEdFdGJXMXNMVzV2WkdVOUltMXZJaUIwY21GdWMyWnZjbTA5SW5SeVlXNXpiR0YwWlNneE16WTRPQzR5TERBcElqNDhkWE5sSUdSaGRHRXRZejBpTWpnaUlIaHNhVzVyT21oeVpXWTlJaU5OU2xndE55MVVSVmd0VGkweU9DSXZQand2Wno0OFp5QmtZWFJoTFcxdGJDMXViMlJsUFNKdGFTSWdkSEpoYm5ObWIzSnRQU0owY21GdWMyeGhkR1VvTVRRd056Y3VNaXd3S1NJK1BIVnpaU0JrWVhSaExXTTlJakZFTkRZd0lpQjRiR2x1YXpwb2NtVm1QU0lqVFVwWUxUY3RWRVZZTFVrdE1VUTBOakFpTHo0OEwyYytQR2NnWkdGMFlTMXRiV3d0Ym05a1pUMGliVzhpSUhSeVlXNXpabTl5YlQwaWRISmhibk5zWVhSbEtERTBOVFEyTGpJc01Da2lQangxYzJVZ1pHRjBZUzFqUFNJeU9TSWdlR3hwYm1zNmFISmxaajBpSTAxS1dDMDNMVlJGV0MxT0xUSTVJaTgrUEM5blBqeG5JR1JoZEdFdGJXMXNMVzV2WkdVOUltMXZJaUIwY21GdWMyWnZjbTA5SW5SeVlXNXpiR0YwWlNneE5URTFOeTQwTERBcElqNDhkWE5sSUdSaGRHRXRZejBpTWpJeE1pSWdlR3hwYm1zNmFISmxaajBpSTAxS1dDMDNMVlJGV0MxT0xUSXlNVElpTHo0OEwyYytQR2NnWkdGMFlTMXRiV3d0Ym05a1pUMGliWE4xWWlJZ2RISmhibk5tYjNKdFBTSjBjbUZ1YzJ4aGRHVW9NVFl4TlRjdU5pd3dLU0krUEdjZ1pHRjBZUzF0Yld3dGJtOWtaVDBpVkdWWVFYUnZiU0lnWkdGMFlTMXRhbmd0ZEdWNFkyeGhjM005SWs5U1JDSStQR2NnWkdGMFlTMXRiV3d0Ym05a1pUMGliVzkyWlhJaVBqeG5JR1JoZEdFdGJXMXNMVzV2WkdVOUltMXBJajQ4ZFhObElHUmhkR0V0WXowaU1VUTBORFFpSUhoc2FXNXJPbWh5WldZOUlpTk5TbGd0TnkxVVJWZ3RTUzB4UkRRME5DSXZQand2Wno0OFp5QmtZWFJoTFcxdGJDMXViMlJsUFNKdGJ5SWdkSEpoYm5ObWIzSnRQU0owY21GdWMyeGhkR1VvTkRjNExqZ3NNamM0S1NCMGNtRnVjMnhoZEdVb0xUSTFNQ0F3S1NJK1BIVnpaU0JrWVhSaExXTTlJalZGSWlCNGJHbHVhenBvY21WbVBTSWpUVXBZTFRjdFZFVllMVTR0TlVVaUx6NDhMMmMrUEM5blBqd3ZaejQ4WnlCa1lYUmhMVzF0YkMxdWIyUmxQU0p0YVNJZ2RISmhibk5tYjNKdFBTSjBjbUZ1YzJ4aGRHVW9PREkwTEMweE5UQXBJSE5qWVd4bEtEQXVOekEzS1NJK1BIVnpaU0JrWVhSaExXTTlJakZFTkRVM0lpQjRiR2x1YXpwb2NtVm1QU0lqVFVwWUxUY3RWRVZZTFVrdE1VUTBOVGNpTHo0OEwyYytQQzluUGp4bklHUmhkR0V0Ylcxc0xXNXZaR1U5SW0xdklpQjBjbUZ1YzJadmNtMDlJblJ5WVc1emJHRjBaU2d4TnpNeU15d3dLU0krUEhWelpTQmtZWFJoTFdNOUlqSTRJaUI0YkdsdWF6cG9jbVZtUFNJalRVcFlMVGN0VkVWWUxVNHRNamdpTHo0OEwyYytQR2NnWkdGMFlTMXRiV3d0Ym05a1pUMGliV2tpSUhSeVlXNXpabTl5YlQwaWRISmhibk5zWVhSbEtERTNOekV5TERBcElqNDhkWE5sSUdSaGRHRXRZejBpTVVRME5qQWlJSGhzYVc1ck9taHlaV1k5SWlOTlNsZ3ROeTFVUlZndFNTMHhSRFEyTUNJdlBqd3ZaejQ4WnlCa1lYUmhMVzF0YkMxdWIyUmxQU0p0YnlJZ2RISmhibk5tYjNKdFBTSjBjbUZ1YzJ4aGRHVW9NVGd4T0RFc01Da2lQangxYzJVZ1pHRjBZUzFqUFNJeU9TSWdlR3hwYm1zNmFISmxaajBpSTAxS1dDMDNMVlJGV0MxT0xUSTVJaTgrUEM5blBqeG5JR1JoZEdFdGJXMXNMVzV2WkdVOUlsUmxXRUYwYjIwaUlHUmhkR0V0YldwNExYUmxlR05zWVhOelBTSlBVa1FpSUhSeVlXNXpabTl5YlQwaWRISmhibk5zWVhSbEtERTROVGN3TERBcElqNDhaeUJrWVhSaExXMXRiQzF1YjJSbFBTSnRieUlnZEhKaGJuTm1iM0p0UFNKMGNtRnVjMnhoZEdVb01DQXRNQzQxS1NJK1BIVnpaU0JrWVhSaExXTTlJamRESWlCNGJHbHVhenBvY21WbVBTSWpUVXBZTFRjdFZFVllMVTR0TjBNaUx6NDhMMmMrUEM5blBqeG5JR1JoZEdFdGJXMXNMVzV2WkdVOUltMXZJaUIwY21GdWMyWnZjbTA5SW5SeVlXNXpiR0YwWlNneE9EZzBPQ3d3S1NCMGNtRnVjMnhoZEdVb01DQXRNQzQxS1NJK1BIVnpaU0JrWVhSaExXTTlJamRESWlCNGJHbHVhenBvY21WbVBTSWpUVXBZTFRjdFZFVllMVTR0TjBNaUx6NDhMMmMrUEM5blBqd3ZaejQ4TDNOMlp6ND0iLAoJIlJlYWxWaWV3U2l6ZUpzb24iIDogIntcImhlaWdodFwiOjQ4Mi4xNDI4NjgwNDE5OTIyLFwid2lkdGhcIjo2NzUwfSIKfQo="/>
    </extobj>
    <extobj name="2384804F-3998-4D57-9195-F3826E402611-39">
      <extobjdata type="2384804F-3998-4D57-9195-F3826E402611" data="ewoJIkltZ1NldHRpbmdKc29uIiA6ICJ7XCJoZWlnaHRcIjozMS4yNDk5OTk5OTk5OTk5OTYsXCJ3aWR0aFwiOjQwMS43ODU3MTQyODU3MTQyfSIsCgkiTGF0ZXgiIDogIlxcbGVxIFxcbWF4X3tzfSBcXHN1bSBcXHNpZ21hXzEoYV8xKVxcc2lnbWFfMihhXzIpIChRXzEocyxhXzEsYV8yKS0gXFxoYXR7UX1fMShzLGFfMSxhXzIpKSIsCgkiTGF0ZXhJbWdCYXNlNjQiIDogIlBITjJaeUI0Yld4dWN6MGlhSFIwY0RvdkwzZDNkeTUzTXk1dmNtY3ZNakF3TUM5emRtY2lJSGRwWkhSb1BTSTFNUzQxTlRSbGVDSWdhR1ZwWjJoMFBTSTBMakExWlhnaUlISnZiR1U5SW1sdFp5SWdabTlqZFhOaFlteGxQU0ptWVd4elpTSWdkbWxsZDBKdmVEMGlNQ0F0TVRBM01pQXlNamM0Tmk0NElERTNPVEF1TVNJZ2VHMXNibk02ZUd4cGJtczlJbWgwZEhBNkx5OTNkM2N1ZHpNdWIzSm5MekU1T1RrdmVHeHBibXNpSUdGeWFXRXRhR2xrWkdWdVBTSjBjblZsSWlCemRIbHNaVDBpZG1WeWRHbGpZV3d0WVd4cFoyNDZJQzB4TGpZeU5XVjRPeUJ0WVhndGQybGtkR2c2SURrNEpUc2lQanhrWldaelBqeHdZWFJvSUdsa1BTSk5TbGd0TVMxVVJWZ3RUaTB5TWpZMElpQmtQU0pOTmpjMElEWXpObEUyT0RJZ05qTTJJRFk0T0NBMk16QlVOamswSURZeE5WUTJPRGNnTmpBeFVUWTROaUEyTURBZ05ERTNJRFEzTWt3eE5URWdNelEyVERNNU9TQXlNamhSTmpnM0lEa3lJRFk1TVNBNE4xRTJPVFFnT0RFZ05qazBJRGMyVVRZNU5DQTFPQ0EyTnpZZ05UWklOamN3VERNNE1pQXhPVEpST1RJZ016STVJRGt3SURNek1WRTRNeUF6TXpZZ09ETWdNelE0VVRnMElETTFPU0E1TmlBek5qVlJNVEEwSURNMk9TQXpPRElnTlRBd1ZEWTJOU0EyTXpSUk5qWTVJRFl6TmlBMk56UWdOak0yV2swNE5DQXRNVEU0VVRnMElDMHhNRGdnT1RrZ0xUazRTRFkzT0ZFMk9UUWdMVEV3TkNBMk9UUWdMVEV4T0ZFMk9UUWdMVEV6TUNBMk56a2dMVEV6T0VnNU9GRTROQ0F0TVRNeElEZzBJQzB4TVRoYUlpOCtQSEJoZEdnZ2FXUTlJazFLV0MweExWUkZXQzFPTFRaRUlpQmtQU0pOTkRFZ05EWklOVFZST1RRZ05EWWdNVEF5SURZd1ZqWTRVVEV3TWlBM055QXhNRElnT1RGVU1UQXlJREV5TWxReE1ETWdNVFl4VkRFd015QXlNRE5STVRBeklESXpOQ0F4TURNZ01qWTVWREV3TWlBek1qaFdNelV4VVRrNUlETTNNQ0E0T0NBek56WlVORE1nTXpnMVNESTFWalF3T0ZFeU5TQTBNekVnTWpjZ05ETXhURE0zSURRek1sRTBOeUEwTXpNZ05qVWdORE0wVkRFd01pQTBNelpSTVRFNUlEUXpOeUF4TXpnZ05ETTRWREUyTnlBME5ERlVNVGM0SURRME1rZ3hPREZXTkRBeVVURTRNU0F6TmpRZ01UZ3lJRE0yTkZReE9EY2dNelk1VkRFNU9TQXpPRFJVTWpFNElEUXdNbFF5TkRjZ05ESXhWREk0TlNBME16ZFJNekExSURRME1pQXpNellnTkRReVVUTTFNU0EwTkRJZ016WTBJRFEwTUZRek9EY2dORE0wVkRRd05pQTBNalpVTkRJeElEUXhOMVEwTXpJZ05EQTJWRFEwTVNBek9UVlVORFE0SURNNE5GUTBOVElnTXpjMFZEUTFOU0F6TmpaTU5EVTNJRE0yTVV3ME5qQWdNelkxVVRRMk15QXpOamtnTkRZMklETTNNMVEwTnpVZ016ZzBWRFE0T0NBek9UZFVOVEF6SURReE1GUTFNak1nTkRJeVZEVTBOaUEwTXpKVU5UY3lJRFF6T1ZRMk1ETWdORFF5VVRjeU9TQTBORElnTnpRd0lETXlPVkUzTkRFZ016SXlJRGMwTVNBeE9UQldNVEEwVVRjME1TQTJOaUEzTkRNZ05UbFVOelUwSURRNVVUYzNOU0EwTmlBNE1ETWdORFpJT0RFNVZqQklPREV4VERjNE9DQXhVVGMyTkNBeUlEY3pOeUF5VkRZNU9TQXpVVFU1TmlBeklEVTROeUF3U0RVM09WWTBOa2cxT1RWUk5qVTJJRFEySURZMU5pQTJNbEUyTlRjZ05qUWdOalUzSURJd01GRTJOVFlnTXpNMUlEWTFOU0F6TkROUk5qUTVJRE0zTVNBMk16VWdNemcxVkRZeE1TQTBNREpVTlRnMUlEUXdORkUxTkRBZ05EQTBJRFV3TmlBek56QlJORGM1SURNME15QTBOeklnTXpFMVZEUTJOQ0F5TXpKV01UWTRWakV3T0ZFME5qUWdOemdnTkRZMUlEWTRWRFEyT0NBMU5WUTBOemNnTkRsUk5EazRJRFEySURVeU5pQTBOa2cxTkRKV01FZzFNelJNTlRFd0lERlJORGczSURJZ05EWXdJREpVTkRJeUlETlJNekU1SURNZ016RXdJREJJTXpBeVZqUTJTRE14T0ZFek56a2dORFlnTXpjNUlEWXlVVE00TUNBMk5DQXpPREFnTWpBd1VUTTNPU0F6TXpVZ016YzRJRE0wTTFFek56SWdNemN4SURNMU9DQXpPRFZVTXpNMElEUXdNbFF6TURnZ05EQTBVVEkyTXlBME1EUWdNakk1SURNM01GRXlNRElnTXpReklERTVOU0F6TVRWVU1UZzNJREl6TWxZeE5qaFdNVEE0VVRFNE55QTNPQ0F4T0RnZ05qaFVNVGt4SURVMVZESXdNQ0EwT1ZFeU1qRWdORFlnTWpRNUlEUTJTREkyTlZZd1NESTFOMHd5TXpRZ01WRXlNVEFnTWlBeE9ETWdNbFF4TkRVZ00xRTBNaUF6SURNeklEQklNalZXTkRaSU5ERmFJaTgrUEhCaGRHZ2dhV1E5SWsxS1dDMHhMVlJGV0MxT0xUWXhJaUJrUFNKTk1UTTNJRE13TlZReE1UVWdNekExVkRjNElETXlNRlEyTXlBek5UbFJOak1nTXprMElEazNJRFF5TVZReU1UZ2dORFE0VVRJNU1TQTBORGdnTXpNMklEUXhObFF6T1RZZ016UXdVVFF3TVNBek1qWWdOREF4SURNd09WUTBNRElnTVRrMFZqRXlORkUwTURJZ056WWdOREEzSURVNFZEUXlPQ0EwTUZFME5ETWdOREFnTkRRNElEVTJWRFExTXlBeE1EbFdNVFExU0RRNU0xWXhNRFpSTkRreUlEWTJJRFE1TUNBMU9WRTBPREVnTWprZ05EVTFJREV5VkRRd01DQXRObFF6TlRNZ01USlVNekk1SURVMFZqVTRURE15TnlBMU5WRXpNalVnTlRJZ016SXlJRFE1VkRNeE5DQTBNRlF6TURJZ01qbFVNamczSURFM1ZESTJPU0EyVkRJME55QXRNbFF5TWpFZ0xUaFVNVGt3SUMweE1WRXhNekFnTFRFeElEZ3lJREl3VkRNMElERXdOMUV6TkNBeE1qZ2dOREVnTVRRM1ZEWTRJREU0T0ZReE1UWWdNakkxVkRFNU5DQXlOVE5VTXpBMElESTJPRWd6TVRoV01qa3dVVE14T0NBek1qUWdNekV5SURNME1GRXlPVEFnTkRFeElESXhOU0EwTVRGUk1UazNJRFF4TVNBeE9ERWdOREV3VkRFMU5pQTBNRFpVTVRRNElEUXdNMUV4TnpBZ016ZzRJREUzTUNBek5UbFJNVGN3SURNek5DQXhOVFFnTXpJd1drMHhNallnTVRBMlVURXlOaUEzTlNBeE5UQWdOVEZVTWpBNUlESTJVVEkwTnlBeU5pQXlOellnTkRsVU16RTFJREV3T1ZFek1UY2dNVEUySURNeE9DQXhOelZSTXpFNElESXpNeUF6TVRjZ01qTXpVVE13T1NBeU16TWdNamsySURJek1sUXlOVEVnTWpJelZERTVNeUF5TUROVU1UUTNJREUyTmxReE1qWWdNVEEyV2lJdlBqeHdZWFJvSUdsa1BTSk5TbGd0TVMxVVJWZ3RUaTAzT0NJZ1pEMGlUVEl3TVNBd1VURTRPU0F6SURFd01pQXpVVEkySURNZ01UY2dNRWd4TVZZME5rZ3lOVkUwT0NBME55QTJOeUExTWxRNU5pQTJNVlF4TWpFZ056aFVNVE01SURrMlZERTJNQ0F4TWpKVU1UZ3dJREUxTUV3eU1qWWdNakV3VERFMk9DQXlPRGhSTVRVNUlETXdNU0F4TkRrZ016RTFWREV6TXlBek16WlVNVEl5SURNMU1WUXhNVE1nTXpZelZERXdOeUF6TnpCVU1UQXdJRE0zTmxRNU5DQXpOemxVT0RnZ016Z3hWRGd3SURNNE0xRTNOQ0F6T0RNZ05EUWdNemcxU0RFMlZqUXpNVWd5TTFFMU9TQTBNamtnTVRJMklEUXlPVkV5TVRrZ05ESTVJREl5T1NBME16RklNak0zVmpNNE5WRXlNREVnTXpneElESXdNU0F6TmpsUk1qQXhJRE0yTnlBeU1URWdNelV6VkRJek9TQXpNVFZVTWpZNElESTNORXd5TnpJZ01qY3dUREk1TnlBek1EUlJNekk1SURNME5TQXpNamtnTXpVNFVUTXlPU0F6TmpRZ016STNJRE0yT1ZRek1qSWdNemMyVkRNeE55QXpPREJVTXpFd0lETTRORXd6TURjZ016ZzFTRE13TWxZME16RklNekE1VVRNeU5DQTBNamdnTkRBNElEUXlPRkUwT0RjZ05ESTRJRFE1TXlBME16RklORGs1VmpNNE5VZzBPVEpSTkRReklETTROU0EwTVRFZ016WTRVVE01TkNBek5qQWdNemMzSURNME1WUXpNVElnTWpVM1RESTVOaUF5TXpaTU16VTRJREUxTVZFME1qUWdOakVnTkRJNUlEVTNWRFEwTmlBMU1GRTBOalFnTkRZZ05EazVJRFEyU0RVeE5sWXdTRFV4TUVnMU1ESlJORGswSURFZ05EZ3lJREZVTkRVM0lESlVORE15SURKVU5ERTBJRE5STkRBeklETWdNemMzSUROVU16STNJREZNTXpBMElEQklNamsxVmpRMlNESTVPRkV6TURrZ05EWWdNekl3SURVeFZETXpNU0EyTTFFek16RWdOalVnTWpreElERXlNRXd5TlRBZ01UYzFVVEkwT1NBeE56UWdNakU1SURFek0xUXhPRFVnT0RoUk1UZ3hJRGd6SURFNE1TQTNORkV4T0RFZ05qTWdNVGc0SURVMVZESXdOaUEwTmxFeU1EZ2dORFlnTWpBNElESXpWakJJTWpBeFdpSXZQanh3WVhSb0lHbGtQU0pOU2xndE1TMVVSVmd0U1MweFJEUTJNQ0lnWkQwaVRURXpNU0F5T0RsUk1UTXhJRE15TVNBeE5EY2dNelUwVkRJd015QTBNVFZVTXpBd0lEUTBNbEV6TmpJZ05EUXlJRE01TUNBME1UVlVOREU1SURNMU5WRTBNVGtnTXpJeklEUXdNaUF6TURoVU16WTBJREk1TWxFek5URWdNamt5SURNME1DQXpNREJVTXpJNElETXlObEV6TWpnZ016UXlJRE16TnlBek5UUlVNelUwSURNM01sUXpOamNnTXpjNFVUTTJPQ0F6TnpnZ016WTRJRE0zT1ZFek5qZ2dNemd5SURNMk1TQXpPRGhVTXpNMklETTVPVlF5T1RjZ05EQTFVVEkwT1NBME1EVWdNakkzSURNM09WUXlNRFFnTXpJMlVUSXdOQ0F6TURFZ01qSXpJREk1TVZReU56Z2dNamMwVkRNek1DQXlOVGxSTXprMklESXpNQ0F6T1RZZ01UWXpVVE01TmlBeE16VWdNemcxSURFd04xUXpOVElnTlRGVU1qZzVJRGRVTVRrMUlDMHhNRkV4TVRnZ0xURXdJRGcySURFNVZEVXpJRGczVVRVeklERXlOaUEzTkNBeE5ETlVNVEU0SURFMk1GRXhNek1nTVRZd0lERTBOaUF4TlRGVU1UWXdJREV5TUZFeE5qQWdPVFFnTVRReUlEYzJWREV4TVNBMU9GRXhNRGtnTlRjZ01UQTRJRFUzVkRFd055QTFOVkV4TURnZ05USWdNVEUxSURRM1ZERTBOaUF6TkZReU1ERWdNamRSTWpNM0lESTNJREkyTXlBek9GUXpNREVnTmpaVU16RTRJRGszVkRNeU15QXhNakpSTXpJeklERTFNQ0F6TURJZ01UWTBWREkxTkNBeE9ERlVNVGsxSURFNU5sUXhORGdnTWpNeFVURXpNU0F5TlRZZ01UTXhJREk0T1ZvaUx6NDhjR0YwYUNCcFpEMGlUVXBZTFRFdFZFVllMVXhQTFRJeU1URWlJR1E5SWswMk1DQTVORGhSTmpNZ09UVXdJRFkyTlNBNU5UQklNVEkyTjB3eE16STFJRGd4TlZFeE16ZzBJRFkzTnlBeE16ZzRJRFkyT1VneE16UTRUREV6TkRFZ05qZ3pVVEV6TWpBZ056STBJREV5T0RVZ056WXhVVEV5TXpVZ09EQTVJREV4TnpRZ09ETTRWREV3TXpNZ09EZ3hWRGc0TWlBNE9UaFVOams1SURrd01rZzFOelJJTlRRelNESTFNVXd5TlRrZ09Ea3hVVGN5TWlBeU5UZ2dOekkwSURJMU1sRTNNalVnTWpVd0lEY3lOQ0F5TkRaUk56SXhJREkwTXlBME5qQWdMVFUyVERFNU5pQXRNelUyVVRFNU5pQXRNelUzSURRd055QXRNelUzVVRRMU9TQXRNelUzSURVME9DQXRNelUzVkRZM05pQXRNelU0VVRneE1pQXRNelU0SURnNU5pQXRNelV6VkRFd05qTWdMVE16TWxReE1qQTBJQzB5T0ROVU1UTXdOeUF0TVRrMlVURXpNamdnTFRFM01DQXhNelE0SUMweE1qUklNVE00T0ZFeE16ZzRJQzB4TWpVZ01UTTRNU0F0TVRRMVZERXpOVFlnTFRJeE1GUXhNekkxSUMweU9UUk1NVEkyTnlBdE5EUTVURFkyTmlBdE5EVXdVVFkwSUMwME5UQWdOakVnTFRRME9GRTFOU0F0TkRRMklEVTFJQzAwTXpsUk5UVWdMVFF6TnlBMU55QXRORE16VERVNU1DQXhOemRSTlRrd0lERTNPQ0ExTlRjZ01qSXlWRFExTWlBek5qWlVNekl5SURVME5FdzFOaUE1TURsTU5UVWdPVEkwVVRVMUlEazBOU0EyTUNBNU5EaGFJaTgrUEhCaGRHZ2dhV1E5SWsxS1dDMHhMVlJGV0MxSkxURkVOekJGSWlCa1BTSk5NVGcwSUMweE1WRXhNVFlnTFRFeElEYzBJRE0wVkRNeElERTBOMUV6TVNBeU5EY2dNVEEwSURNek0xUXlOelFnTkRNd1VUSTNOU0EwTXpFZ05ERTBJRFF6TVVnMU5USlJOVFV6SURRek1DQTFOVFVnTkRJNVZEVTFPU0EwTWpkVU5UWXlJRFF5TlZRMU5qVWdOREl5VkRVMk55QTBNakJVTlRZNUlEUXhObFExTnpBZ05ERXlWRFUzTVNBME1EZFVOVGN5SURRd01WRTFOeklnTXpVM0lEVXdOeUF6TlRkUk5UQXdJRE0xTnlBME9UQWdNelUzVkRRM05pQXpOVGhJTkRFMlREUXlNU0F6TkRoUk5ETTVJRE14TUNBME16a2dNall6VVRRek9TQXhOVE1nTXpVNUlEY3hWREU0TkNBdE1URmFUVE0yTVNBeU56aFJNell4SURNMU9DQXlOellnTXpVNFVURTFNaUF6TlRnZ01URTFJREU0TkZFeE1UUWdNVGd3SURFeE5DQXhOemhSTVRBMklERTBNU0F4TURZZ01URTNVVEV3TmlBMk55QXhNekVnTkRkVU1UZzRJREkyVVRJME1pQXlOaUF5T0RjZ056TlJNekUySURFd015QXpNelFnTVRVelZETTFOaUF5TXpOVU16WXhJREkzT0ZvaUx6NDhjR0YwYUNCcFpEMGlUVXBZTFRFdFZFVllMVTR0TXpFaUlHUTlJazB5TVRNZ05UYzRUREl3TUNBMU56TlJNVGcySURVMk9DQXhOakFnTlRZelZERXdNaUExTlRaSU9ETldOakF5U0RFd01sRXhORGtnTmpBMElERTRPU0EyTVRkVU1qUTFJRFkwTVZReU56TWdOall6VVRJM05TQTJOallnTWpnMUlEWTJObEV5T1RRZ05qWTJJRE13TWlBMk5qQldNell4VERNd015QTJNVkV6TVRBZ05UUWdNekUxSURVeVZETXpPU0EwT0ZRME1ERWdORFpJTkRJM1ZqQklOREUyVVRNNU5TQXpJREkxTnlBelVURXlNU0F6SURFd01DQXdTRGc0VmpRMlNERXhORkV4TXpZZ05EWWdNVFV5SURRMlZERTNOeUEwTjFReE9UTWdOVEJVTWpBeElEVXlWREl3TnlBMU4xUXlNVE1nTmpGV05UYzRXaUl2UGp4d1lYUm9JR2xrUFNKTlNsZ3RNUzFVUlZndFRpMHlPQ0lnWkQwaVRUazBJREkxTUZFNU5DQXpNVGtnTVRBMElETTRNVlF4TWpjZ05EZzRWREUyTkNBMU56WlVNakF5SURZME0xUXlORFFnTmprMVZESTNOeUEzTWpsVU16QXlJRGMxTUVnek1UVklNekU1VVRNek15QTNOVEFnTXpNeklEYzBNVkV6TXpNZ056TTRJRE14TmlBM01qQlVNamMxSURZMk4xUXlNallnTlRneFZERTROQ0EwTkROVU1UWTNJREkxTUZReE9EUWdOVGhVTWpJMUlDMDRNVlF5TnpRZ0xURTJOMVF6TVRZZ0xUSXlNRlF6TXpNZ0xUSTBNVkV6TXpNZ0xUSTFNQ0F6TVRnZ0xUSTFNRWd6TVRWSU16QXlUREkzTkNBdE1qSTJVVEU0TUNBdE1UUXhJREV6TnlBdE1UUlVPVFFnTWpVd1dpSXZQanh3WVhSb0lHbGtQU0pOU2xndE1TMVVSVmd0U1MweFJEUTBSU0lnWkQwaVRUTXpJREUxTjFFek15QXlOVGdnTVRBNUlETTBPVlF5T0RBZ05EUXhVVE16TVNBME5ERWdNemN3SURNNU1sRXpPRFlnTkRJeUlEUXhOaUEwTWpKUk5ESTVJRFF5TWlBME16a2dOREUwVkRRME9TQXpPVFJSTkRRNUlETTRNU0EwTVRJZ01qTTBWRE0zTkNBMk9GRXpOelFnTkRNZ016Z3hJRE0xVkRRd01pQXlObEUwTVRFZ01qY2dOREl5SURNMVVUUTBNeUExTlNBME5qTWdNVE14VVRRMk9TQXhOVEVnTkRjeklERTFNbEUwTnpVZ01UVXpJRFE0TXlBeE5UTklORGczVVRVd05pQXhOVE1nTlRBMklERTBORkUxTURZZ01UTTRJRFV3TVNBeE1UZFVORGd4SURZelZEUTBPU0F4TTFFME16WWdNQ0EwTVRjZ0xUaFJOREE1SUMweE1DQXpPVE1nTFRFd1VUTTFPU0F0TVRBZ016TTJJRFZVTXpBMklETTJURE13TUNBMU1WRXlPVGtnTlRJZ01qazJJRFV3VVRJNU5DQTBPQ0F5T1RJZ05EWlJNak16SUMweE1DQXhOeklnTFRFd1VURXhOeUF0TVRBZ056VWdNekJVTXpNZ01UVTNXazB6TlRFZ016STRVVE0xTVNBek16UWdNelEySURNMU1GUXpNak1nTXpnMVZESTNOeUEwTURWUk1qUXlJRFF3TlNBeU1UQWdNemMwVkRFMk1DQXlPVE5STVRNeElESXhOQ0F4TVRrZ01USTVVVEV4T1NBeE1qWWdNVEU1SURFeE9GUXhNVGdnTVRBMlVURXhPQ0EyTVNBeE16WWdORFJVTVRjNUlESTJVVEl4TnlBeU5pQXlOVFFnTlRsVU1qazRJREV4TUZFek1EQWdNVEUwSURNeU5TQXlNVGRVTXpVeElETXlPRm9pTHo0OGNHRjBhQ0JwWkQwaVRVcFlMVEV0VkVWWUxVNHRNamtpSUdROUlrMDJNQ0EzTkRsTU5qUWdOelV3VVRZNUlEYzFNQ0EzTkNBM05UQklPRFpNTVRFMElEY3lObEV5TURnZ05qUXhJREkxTVNBMU1UUlVNamswSURJMU1GRXlPVFFnTVRneUlESTROQ0F4TVRsVU1qWXhJREV5VkRJeU5DQXROelpVTVRnMklDMHhORE5VTVRRMUlDMHhPVFJVTVRFeklDMHlNamRVT1RBZ0xUSTBObEU0TnlBdE1qUTVJRGcySUMweU5UQklOelJSTmpZZ0xUSTFNQ0EyTXlBdE1qVXdWRFU0SUMweU5EZFVOVFVnTFRJek9GRTFOaUF0TWpNM0lEWTJJQzB5TWpWUk1qSXhJQzAyTkNBeU1qRWdNalV3VkRZMklEY3lOVkUxTmlBM016Y2dOVFVnTnpNNFVUVTFJRGMwTmlBMk1DQTNORGxhSWk4K1BIQmhkR2dnYVdROUlrMUtXQzB4TFZSRldDMU9MVE15SWlCa1BTSk5NVEE1SURReU9WRTRNaUEwTWprZ05qWWdORFEzVkRVd0lEUTVNVkUxTUNBMU5qSWdNVEF6SURZeE5GUXlNelVnTmpZMlVUTXlOaUEyTmpZZ016ZzNJRFl4TUZRME5Ea2dORFkxVVRRME9TQTBNaklnTkRJNUlETTRNMVF6T0RFZ016RTFWRE13TVNBeU5ERlJNalkxSURJeE1DQXlNREVnTVRRNVRERTBNaUE1TTB3eU1UZ2dPVEpSTXpjMUlEa3lJRE00TlNBNU4xRXpPVElnT1RrZ05EQTVJREU0TmxZeE9EbElORFE1VmpFNE5sRTBORGdnTVRneklEUXpOaUE1TlZRME1qRWdNMVl3U0RVd1ZqRTVWak14VVRVd0lETTRJRFUySURRMlZEZzJJRGd4VVRFeE5TQXhNVE1nTVRNMklERXpOMUV4TkRVZ01UUTNJREUzTUNBeE56UlVNakEwSURJeE1WUXlNek1nTWpRMFZESTJNU0F5TnpoVU1qZzBJRE13T0ZRek1EVWdNelF3VkRNeU1DQXpOamxVTXpNeklEUXdNVlF6TkRBZ05ETXhWRE0wTXlBME5qUlJNelF6SURVeU55QXpNRGtnTlRjelZESXhNaUEyTVRsUk1UYzVJRFl4T1NBeE5UUWdOakF5VkRFeE9TQTFOamxVTVRBNUlEVTFNRkV4TURrZ05UUTVJREV4TkNBMU5EbFJNVE15SURVME9TQXhOVEVnTlRNMVZERTNNQ0EwT0RsUk1UY3dJRFEyTkNBeE5UUWdORFEzVkRFd09TQTBNamxhSWk4K1BIQmhkR2dnYVdROUlrMUtXQzB4TFZSRldDMUpMVEZFTkRRMElpQmtQU0pOTXprNUlDMDRNRkV6T1RrZ0xUUTNJRFF3TUNBdE16QlVOREF5SUMweE1WWXROMHd6T0RjZ0xURXhVVE0wTVNBdE1qSWdNekF6SUMweU1sRXlNRGdnTFRJeUlERXpPQ0F6TlZRMU1TQXlNREZSTlRBZ01qQTVJRFV3SURJME5GRTFNQ0F6TkRZZ09UZ2dORE00VkRJeU55QTJNREZSTXpVeElEY3dOQ0EwTnpZZ056QTBVVFV4TkNBM01EUWdOVEkwSURjd00xRTJNakVnTmpnNUlEWTRNQ0EyTVRkVU56UXdJRFF6TlZFM05EQWdNalUxSURVNU1pQXhNRGRSTlRJNUlEUTNJRFEyTVNBeE5rdzBORFFnT0ZZelVUUTBOQ0F5SURRME9TQXRNalJVTkRjd0lDMDJObFExTVRZZ0xUZ3lVVFUxTVNBdE9ESWdOVGd6SUMwMk1GUTJNalVnTFROUk5qTXhJREV4SURZek9DQXhNVkUyTkRjZ01URWdOalE1SURKUk5qUTVJQzAySURZek9TQXRNelJVTmpFeElDMHhNREJVTlRVM0lDMHhOalZVTkRneElDMHhPVFJSTXprNUlDMHhPVFFnTXprNUlDMDROMVl0T0RCYVRUWXpOaUEwTmpoUk5qTTJJRFV5TXlBMk1qRWdOVFkwVkRVNE1DQTJNalZVTlRNd0lEWTFOVlEwTnpjZ05qWTFVVFF5T1NBMk5qVWdNemM1SURZME1GRXlOemNnTlRreElESXhOU0EwTmpSVU1UVXpJREl4TmxFeE5UTWdNVEV3SURJd055QTFPVkV5TXpFZ016Z2dNak0ySURNNFZqUTJVVEl6TmlBNE5pQXlOamtnTVRJd1ZETTBOeUF4TlRWUk16Y3lJREUxTlNBek9UQWdNVFEwVkRReE55QXhNVFJVTkRJNUlEZ3lWRFF6TlNBMU5VdzBORGdnTmpSUk5URXlJREV3T0NBMU5UY2dNVGcxVkRZeE9TQXpNelJVTmpNMklEUTJPRnBOTXpFMElERTRVVE0yTWlBeE9DQTBNRFFnTXpsTU5EQXpJRFE1VVRNNU9TQXhNRFFnTXpZMklERXhOVkV6TlRRZ01URTNJRE0wTnlBeE1UZFJNelEwSURFeE55QXpOREVnTVRFM1ZETXpOeUF4TVRoUk16RTNJREV4T0NBeU9UWWdPVGhVTWpjMElEVXlVVEkzTkNBeE9DQXpNVFFnTVRoYUlpOCtQSEJoZEdnZ2FXUTlJazFLV0MweExWUkZXQzFPTFRKRElpQmtQU0pOTnpnZ016VlVOemdnTmpCVU9UUWdNVEF6VkRFek55QXhNakZSTVRZMUlERXlNU0F4T0RjZ09UWlVNakV3SURoUk1qRXdJQzB5TnlBeU1ERWdMVFl3VkRFNE1DQXRNVEUzVkRFMU5DQXRNVFU0VkRFek1DQXRNVGcxVkRFeE55QXRNVGswVVRFeE15QXRNVGswSURFd05DQXRNVGcxVkRrMUlDMHhOekpST1RVZ0xURTJPQ0F4TURZZ0xURTFObFF4TXpFZ0xURXlObFF4TlRjZ0xUYzJWREUzTXlBdE0xWTVUREUzTWlBNFVURTNNQ0EzSURFMk55QTJWREUyTVNBelZERTFNaUF4VkRFME1DQXdVVEV4TXlBd0lEazJJREUzV2lJdlBqeHdZWFJvSUdsa1BTSk5TbGd0TVMxVVJWZ3RUaTB5TWpFeUlpQmtQU0pOT0RRZ01qTTNWRGcwSURJMU1GUTVPQ0F5TnpCSU5qYzVVVFk1TkNBeU5qSWdOamswSURJMU1GUTJOemtnTWpNd1NEazRVVGcwSURJek55QTROQ0F5TlRCYUlpOCtQSEJoZEdnZ2FXUTlJazFLV0MweExWUkZXQzFPTFRWRklpQmtQU0pOTVRFeUlEVTJNRXd5TkRrZ05qazBUREkxTnlBMk9EWlJNemczSURVMk1pQXpPRGNnTlRZd1RETTJNU0ExTXpGUk16VTVJRFV6TWlBek1ETWdOVGd4VERJMU1DQTJNamRNTVRrMUlEVTRNRkV4T0RJZ05UWTVJREUyT1NBMU5UZFVNVFE0SURVek9Fd3hOREFnTlRNeVVURXpPQ0ExTXpBZ01USTFJRFUwTmt3eE1USWdOVFl3V2lJdlBqd3ZaR1ZtY3o0OFp5QnpkSEp2YTJVOUltTjFjbkpsYm5SRGIyeHZjaUlnWm1sc2JEMGlZM1Z5Y21WdWRFTnZiRzl5SWlCemRISnZhMlV0ZDJsa2RHZzlJakFpSUhSeVlXNXpabTl5YlQwaWMyTmhiR1VvTVN3dE1Ta2lQanhuSUdSaGRHRXRiVzFzTFc1dlpHVTlJbTFoZEdnaVBqeG5JR1JoZEdFdGJXMXNMVzV2WkdVOUltMXZJajQ4ZFhObElHUmhkR0V0WXowaU1qSTJOQ0lnZUd4cGJtczZhSEpsWmowaUkwMUtXQzB4TFZSRldDMU9MVEl5TmpRaUx6NDhMMmMrUEdjZ1pHRjBZUzF0Yld3dGJtOWtaVDBpYlhWdVpHVnlJaUIwY21GdWMyWnZjbTA5SW5SeVlXNXpiR0YwWlNneE1EVTFMamdzTUNraVBqeG5JR1JoZEdFdGJXMXNMVzV2WkdVOUltMXZJajQ4ZFhObElHUmhkR0V0WXowaU5rUWlJSGhzYVc1ck9taHlaV1k5SWlOTlNsZ3RNUzFVUlZndFRpMDJSQ0l2UGp4MWMyVWdaR0YwWVMxalBTSTJNU0lnZUd4cGJtczZhSEpsWmowaUkwMUtXQzB4TFZSRldDMU9MVFl4SWlCMGNtRnVjMlp2Y20wOUluUnlZVzV6YkdGMFpTZzRNek1zTUNraUx6NDhkWE5sSUdSaGRHRXRZejBpTnpnaUlIaHNhVzVyT21oeVpXWTlJaU5OU2xndE1TMVVSVmd0VGkwM09DSWdkSEpoYm5ObWIzSnRQU0owY21GdWMyeGhkR1VvTVRNek15d3dLU0l2UGp3dlp6NDhaeUJrWVhSaExXMXRiQzF1YjJSbFBTSlVaVmhCZEc5dElpQjBjbUZ1YzJadmNtMDlJblJ5WVc1emJHRjBaU2czTmpRdU55d3ROakV4S1NCelkyRnNaU2d3TGpjd055a2lJR1JoZEdFdGJXcDRMWFJsZUdOc1lYTnpQU0pQVWtRaVBqeG5JR1JoZEdFdGJXMXNMVzV2WkdVOUltMXBJajQ4ZFhObElHUmhkR0V0WXowaU1VUTBOakFpSUhoc2FXNXJPbWh5WldZOUlpTk5TbGd0TVMxVVJWZ3RTUzB4UkRRMk1DSXZQand2Wno0OEwyYytQQzluUGp4bklHUmhkR0V0Ylcxc0xXNXZaR1U5SW0xdklpQjBjbUZ1YzJadmNtMDlJblJ5WVc1emJHRjBaU2d6TURnekxqUXNNQ2tpUGp4MWMyVWdaR0YwWVMxalBTSXlNakV4SWlCNGJHbHVhenBvY21WbVBTSWpUVXBZTFRFdFZFVllMVXhQTFRJeU1URWlMejQ4TDJjK1BHY2daR0YwWVMxdGJXd3RibTlrWlQwaWJYTjFZaUlnZEhKaGJuTm1iM0p0UFNKMGNtRnVjMnhoZEdVb05EWTVOQzR4TERBcElqNDhaeUJrWVhSaExXMXRiQzF1YjJSbFBTSnRhU0krUEhWelpTQmtZWFJoTFdNOUlqRkVOekJGSWlCNGJHbHVhenBvY21WbVBTSWpUVXBZTFRFdFZFVllMVWt0TVVRM01FVWlMejQ4TDJjK1BHY2daR0YwWVMxdGJXd3RibTlrWlQwaWJXNGlJSFJ5WVc1elptOXliVDBpZEhKaGJuTnNZWFJsS0RZd05Dd3RNVFV3S1NCelkyRnNaU2d3TGpjd055a2lQangxYzJVZ1pHRjBZUzFqUFNJek1TSWdlR3hwYm1zNmFISmxaajBpSTAxS1dDMHhMVlJGV0MxT0xUTXhJaTgrUEM5blBqd3ZaejQ4WnlCa1lYUmhMVzF0YkMxdWIyUmxQU0p0YnlJZ2RISmhibk5tYjNKdFBTSjBjbUZ1YzJ4aGRHVW9OVGN3TVM0M0xEQXBJajQ4ZFhObElHUmhkR0V0WXowaU1qZ2lJSGhzYVc1ck9taHlaV1k5SWlOTlNsZ3RNUzFVUlZndFRpMHlPQ0l2UGp3dlp6NDhaeUJrWVhSaExXMXRiQzF1YjJSbFBTSnRjM1ZpSWlCMGNtRnVjMlp2Y20wOUluUnlZVzV6YkdGMFpTZzJNRGt3TGpjc01Da2lQanhuSUdSaGRHRXRiVzFzTFc1dlpHVTlJbTFwSWo0OGRYTmxJR1JoZEdFdFl6MGlNVVEwTkVVaUlIaHNhVzVyT21oeVpXWTlJaU5OU2xndE1TMVVSVmd0U1MweFJEUTBSU0l2UGp3dlp6NDhaeUJrWVhSaExXMXRiQzF1YjJSbFBTSnRiaUlnZEhKaGJuTm1iM0p0UFNKMGNtRnVjMnhoZEdVb05UWXlMQzB4TlRBcElITmpZV3hsS0RBdU56QTNLU0krUEhWelpTQmtZWFJoTFdNOUlqTXhJaUI0YkdsdWF6cG9jbVZtUFNJalRVcFlMVEV0VkVWWUxVNHRNekVpTHo0OEwyYytQQzluUGp4bklHUmhkR0V0Ylcxc0xXNXZaR1U5SW0xdklpQjBjbUZ1YzJadmNtMDlJblJ5WVc1emJHRjBaU2czTURVMkxqSXNNQ2tpUGp4MWMyVWdaR0YwWVMxalBTSXlPU0lnZUd4cGJtczZhSEpsWmowaUkwMUtXQzB4TFZSRldDMU9MVEk1SWk4K1BDOW5QanhuSUdSaGRHRXRiVzFzTFc1dlpHVTlJbTF6ZFdJaUlIUnlZVzV6Wm05eWJUMGlkSEpoYm5Oc1lYUmxLRGMwTkRVdU1pd3dLU0krUEdjZ1pHRjBZUzF0Yld3dGJtOWtaVDBpYldraVBqeDFjMlVnWkdGMFlTMWpQU0l4UkRjd1JTSWdlR3hwYm1zNmFISmxaajBpSTAxS1dDMHhMVlJGV0MxSkxURkVOekJGSWk4K1BDOW5QanhuSUdSaGRHRXRiVzFzTFc1dlpHVTlJbTF1SWlCMGNtRnVjMlp2Y20wOUluUnlZVzV6YkdGMFpTZzJNRFFzTFRFMU1Da2djMk5oYkdVb01DNDNNRGNwSWo0OGRYTmxJR1JoZEdFdFl6MGlNeklpSUhoc2FXNXJPbWh5WldZOUlpTk5TbGd0TVMxVVJWZ3RUaTB6TWlJdlBqd3ZaejQ4TDJjK1BHY2daR0YwWVMxdGJXd3RibTlrWlQwaWJXOGlJSFJ5WVc1elptOXliVDBpZEhKaGJuTnNZWFJsS0RnME5USXVPQ3d3S1NJK1BIVnpaU0JrWVhSaExXTTlJakk0SWlCNGJHbHVhenBvY21WbVBTSWpUVXBZTFRFdFZFVllMVTR0TWpnaUx6NDhMMmMrUEdjZ1pHRjBZUzF0Yld3dGJtOWtaVDBpYlhOMVlpSWdkSEpoYm5ObWIzSnRQU0owY21GdWMyeGhkR1VvT0RnME1TNDRMREFwSWo0OFp5QmtZWFJoTFcxdGJDMXViMlJsUFNKdGFTSStQSFZ6WlNCa1lYUmhMV005SWpGRU5EUkZJaUI0YkdsdWF6cG9jbVZtUFNJalRVcFlMVEV0VkVWWUxVa3RNVVEwTkVVaUx6NDhMMmMrUEdjZ1pHRjBZUzF0Yld3dGJtOWtaVDBpYlc0aUlIUnlZVzV6Wm05eWJUMGlkSEpoYm5Oc1lYUmxLRFUyTWl3dE1UVXdLU0J6WTJGc1pTZ3dMamN3TnlraVBqeDFjMlVnWkdGMFlTMWpQU0l6TWlJZ2VHeHBibXM2YUhKbFpqMGlJMDFLV0MweExWUkZXQzFPTFRNeUlpOCtQQzluUGp3dlp6NDhaeUJrWVhSaExXMXRiQzF1YjJSbFBTSnRieUlnZEhKaGJuTm1iM0p0UFNKMGNtRnVjMnhoZEdVb09UZ3dOeTR6TERBcElqNDhkWE5sSUdSaGRHRXRZejBpTWpraUlIaHNhVzVyT21oeVpXWTlJaU5OU2xndE1TMVVSVmd0VGkweU9TSXZQand2Wno0OFp5QmtZWFJoTFcxdGJDMXViMlJsUFNKdGJ5SWdkSEpoYm5ObWIzSnRQU0owY21GdWMyeGhkR1VvTVRBeE9UWXVNeXd3S1NJK1BIVnpaU0JrWVhSaExXTTlJakk0SWlCNGJHbHVhenBvY21WbVBTSWpUVXBZTFRFdFZFVllMVTR0TWpnaUx6NDhMMmMrUEdjZ1pHRjBZUzF0Yld3dGJtOWtaVDBpYlhOMVlpSWdkSEpoYm5ObWIzSnRQU0owY21GdWMyeGhkR1VvTVRBMU9EVXVNeXd3S1NJK1BHY2daR0YwWVMxdGJXd3RibTlrWlQwaWJXa2lQangxYzJVZ1pHRjBZUzFqUFNJeFJEUTBOQ0lnZUd4cGJtczZhSEpsWmowaUkwMUtXQzB4TFZSRldDMUpMVEZFTkRRMElpOCtQQzluUGp4bklHUmhkR0V0Ylcxc0xXNXZaR1U5SW0xdUlpQjBjbUZ1YzJadmNtMDlJblJ5WVc1emJHRjBaU2c0TWpRc0xURTFNQ2tnYzJOaGJHVW9NQzQzTURjcElqNDhkWE5sSUdSaGRHRXRZejBpTXpFaUlIaHNhVzVyT21oeVpXWTlJaU5OU2xndE1TMVVSVmd0VGkwek1TSXZQand2Wno0OEwyYytQR2NnWkdGMFlTMXRiV3d0Ym05a1pUMGliVzhpSUhSeVlXNXpabTl5YlQwaWRISmhibk5zWVhSbEtERXhPREV5TGprc01Da2lQangxYzJVZ1pHRjBZUzFqUFNJeU9DSWdlR3hwYm1zNmFISmxaajBpSTAxS1dDMHhMVlJGV0MxT0xUSTRJaTgrUEM5blBqeG5JR1JoZEdFdGJXMXNMVzV2WkdVOUltMXBJaUIwY21GdWMyWnZjbTA5SW5SeVlXNXpiR0YwWlNneE1qSXdNUzQ1TERBcElqNDhkWE5sSUdSaGRHRXRZejBpTVVRME5qQWlJSGhzYVc1ck9taHlaV1k5SWlOTlNsZ3RNUzFVUlZndFNTMHhSRFEyTUNJdlBqd3ZaejQ4WnlCa1lYUmhMVzF0YkMxdWIyUmxQU0p0YnlJZ2RISmhibk5tYjNKdFBTSjBjbUZ1YzJ4aGRHVW9NVEkyTnpBdU9Td3dLU0krUEhWelpTQmtZWFJoTFdNOUlqSkRJaUI0YkdsdWF6cG9jbVZtUFNJalRVcFlMVEV0VkVWWUxVNHRNa01pTHo0OEwyYytQR2NnWkdGMFlTMXRiV3d0Ym05a1pUMGliWE4xWWlJZ2RISmhibk5tYjNKdFBTSjBjbUZ1YzJ4aGRHVW9NVE14TVRVdU5Td3dLU0krUEdjZ1pHRjBZUzF0Yld3dGJtOWtaVDBpYldraVBqeDFjMlVnWkdGMFlTMWpQU0l4UkRRMFJTSWdlR3hwYm1zNmFISmxaajBpSTAxS1dDMHhMVlJGV0MxSkxURkVORFJGSWk4K1BDOW5QanhuSUdSaGRHRXRiVzFzTFc1dlpHVTlJbTF1SWlCMGNtRnVjMlp2Y20wOUluUnlZVzV6YkdGMFpTZzFOaklzTFRFMU1Da2djMk5oYkdVb01DNDNNRGNwSWo0OGRYTmxJR1JoZEdFdFl6MGlNekVpSUhoc2FXNXJPbWh5WldZOUlpTk5TbGd0TVMxVVJWZ3RUaTB6TVNJdlBqd3ZaejQ4TDJjK1BHY2daR0YwWVMxdGJXd3RibTlrWlQwaWJXOGlJSFJ5WVc1elptOXliVDBpZEhKaGJuTnNZWFJsS0RFME1EZ3hMakVzTUNraVBqeDFjMlVnWkdGMFlTMWpQU0l5UXlJZ2VHeHBibXM2YUhKbFpqMGlJMDFLV0MweExWUkZXQzFPTFRKRElpOCtQQzluUGp4bklHUmhkR0V0Ylcxc0xXNXZaR1U5SW0xemRXSWlJSFJ5WVc1elptOXliVDBpZEhKaGJuTnNZWFJsS0RFME5USTFMamdzTUNraVBqeG5JR1JoZEdFdGJXMXNMVzV2WkdVOUltMXBJajQ4ZFhObElHUmhkR0V0WXowaU1VUTBORVVpSUhoc2FXNXJPbWh5WldZOUlpTk5TbGd0TVMxVVJWZ3RTUzB4UkRRMFJTSXZQand2Wno0OFp5QmtZWFJoTFcxdGJDMXViMlJsUFNKdGJpSWdkSEpoYm5ObWIzSnRQU0owY21GdWMyeGhkR1VvTlRZeUxDMHhOVEFwSUhOallXeGxLREF1TnpBM0tTSStQSFZ6WlNCa1lYUmhMV005SWpNeUlpQjRiR2x1YXpwb2NtVm1QU0lqVFVwWUxURXRWRVZZTFU0dE16SWlMejQ4TDJjK1BDOW5QanhuSUdSaGRHRXRiVzFzTFc1dlpHVTlJbTF2SWlCMGNtRnVjMlp2Y20wOUluUnlZVzV6YkdGMFpTZ3hOVFE1TVM0ekxEQXBJajQ4ZFhObElHUmhkR0V0WXowaU1qa2lJSGhzYVc1ck9taHlaV1k5SWlOTlNsZ3RNUzFVUlZndFRpMHlPU0l2UGp3dlp6NDhaeUJrWVhSaExXMXRiQzF1YjJSbFBTSnRieUlnZEhKaGJuTm1iM0p0UFNKMGNtRnVjMnhoZEdVb01UWXhNREl1TlN3d0tTSStQSFZ6WlNCa1lYUmhMV005SWpJeU1USWlJSGhzYVc1ck9taHlaV1k5SWlOTlNsZ3RNUzFVUlZndFRpMHlNakV5SWk4K1BDOW5QanhuSUdSaGRHRXRiVzFzTFc1dlpHVTlJbTF6ZFdJaUlIUnlZVzV6Wm05eWJUMGlkSEpoYm5Oc1lYUmxLREUzTVRBeUxqZ3NNQ2tpUGp4bklHUmhkR0V0Ylcxc0xXNXZaR1U5SWxSbFdFRjBiMjBpSUdSaGRHRXRiV3A0TFhSbGVHTnNZWE56UFNKUFVrUWlQanhuSUdSaGRHRXRiVzFzTFc1dlpHVTlJbTF2ZG1WeUlqNDhaeUJrWVhSaExXMXRiQzF1YjJSbFBTSnRhU0krUEhWelpTQmtZWFJoTFdNOUlqRkVORFEwSWlCNGJHbHVhenBvY21WbVBTSWpUVXBZTFRFdFZFVllMVWt0TVVRME5EUWlMejQ4TDJjK1BHY2daR0YwWVMxdGJXd3RibTlrWlQwaWJXOGlJSFJ5WVc1elptOXliVDBpZEhKaGJuTnNZWFJsS0RRM09DNDRMREkzT0NrZ2RISmhibk5zWVhSbEtDMHlOVEFnTUNraVBqeDFjMlVnWkdGMFlTMWpQU0kxUlNJZ2VHeHBibXM2YUhKbFpqMGlJMDFLV0MweExWUkZXQzFPTFRWRklpOCtQQzluUGp3dlp6NDhMMmMrUEdjZ1pHRjBZUzF0Yld3dGJtOWtaVDBpYlc0aUlIUnlZVzV6Wm05eWJUMGlkSEpoYm5Oc1lYUmxLRGd5TkN3dE1UVXdLU0J6WTJGc1pTZ3dMamN3TnlraVBqeDFjMlVnWkdGMFlTMWpQU0l6TVNJZ2VHeHBibXM2YUhKbFpqMGlJMDFLV0MweExWUkZXQzFPTFRNeElpOCtQQzluUGp3dlp6NDhaeUJrWVhSaExXMXRiQzF1YjJSbFBTSnRieUlnZEhKaGJuTm1iM0p0UFNKMGNtRnVjMnhoZEdVb01UZ3pNekF1TXl3d0tTSStQSFZ6WlNCa1lYUmhMV005SWpJNElpQjRiR2x1YXpwb2NtVm1QU0lqVFVwWUxURXRWRVZZTFU0dE1qZ2lMejQ4TDJjK1BHY2daR0YwWVMxdGJXd3RibTlrWlQwaWJXa2lJSFJ5WVc1elptOXliVDBpZEhKaGJuTnNZWFJsS0RFNE56RTVMak1zTUNraVBqeDFjMlVnWkdGMFlTMWpQU0l4UkRRMk1DSWdlR3hwYm1zNmFISmxaajBpSTAxS1dDMHhMVlJGV0MxSkxURkVORFl3SWk4K1BDOW5QanhuSUdSaGRHRXRiVzFzTFc1dlpHVTlJbTF2SWlCMGNtRnVjMlp2Y20wOUluUnlZVzV6YkdGMFpTZ3hPVEU0T0M0ekxEQXBJajQ4ZFhObElHUmhkR0V0WXowaU1rTWlJSGhzYVc1ck9taHlaV1k5SWlOTlNsZ3RNUzFVUlZndFRpMHlReUl2UGp3dlp6NDhaeUJrWVhSaExXMXRiQzF1YjJSbFBTSnRjM1ZpSWlCMGNtRnVjMlp2Y20wOUluUnlZVzV6YkdGMFpTZ3hPVFl6TXl3d0tTSStQR2NnWkdGMFlTMXRiV3d0Ym05a1pUMGliV2tpUGp4MWMyVWdaR0YwWVMxalBTSXhSRFEwUlNJZ2VHeHBibXM2YUhKbFpqMGlJMDFLV0MweExWUkZXQzFKTFRGRU5EUkZJaTgrUEM5blBqeG5JR1JoZEdFdGJXMXNMVzV2WkdVOUltMXVJaUIwY21GdWMyWnZjbTA5SW5SeVlXNXpiR0YwWlNnMU5qSXNMVEUxTUNrZ2MyTmhiR1VvTUM0M01EY3BJajQ4ZFhObElHUmhkR0V0WXowaU16RWlJSGhzYVc1ck9taHlaV1k5SWlOTlNsZ3RNUzFVUlZndFRpMHpNU0l2UGp3dlp6NDhMMmMrUEdjZ1pHRjBZUzF0Yld3dGJtOWtaVDBpYlc4aUlIUnlZVzV6Wm05eWJUMGlkSEpoYm5Oc1lYUmxLREl3TlRrNExqVXNNQ2tpUGp4MWMyVWdaR0YwWVMxalBTSXlReUlnZUd4cGJtczZhSEpsWmowaUkwMUtXQzB4TFZSRldDMU9MVEpESWk4K1BDOW5QanhuSUdSaGRHRXRiVzFzTFc1dlpHVTlJbTF6ZFdJaUlIUnlZVzV6Wm05eWJUMGlkSEpoYm5Oc1lYUmxLREl4TURRekxqSXNNQ2tpUGp4bklHUmhkR0V0Ylcxc0xXNXZaR1U5SW0xcElqNDhkWE5sSUdSaGRHRXRZejBpTVVRME5FVWlJSGhzYVc1ck9taHlaV1k5SWlOTlNsZ3RNUzFVUlZndFNTMHhSRFEwUlNJdlBqd3ZaejQ4WnlCa1lYUmhMVzF0YkMxdWIyUmxQU0p0YmlJZ2RISmhibk5tYjNKdFBTSjBjbUZ1YzJ4aGRHVW9OVFl5TEMweE5UQXBJSE5qWVd4bEtEQXVOekEzS1NJK1BIVnpaU0JrWVhSaExXTTlJak15SWlCNGJHbHVhenBvY21WbVBTSWpUVXBZTFRFdFZFVllMVTR0TXpJaUx6NDhMMmMrUEM5blBqeG5JR1JoZEdFdGJXMXNMVzV2WkdVOUltMXZJaUIwY21GdWMyWnZjbTA5SW5SeVlXNXpiR0YwWlNneU1qQXdPQzQ0TERBcElqNDhkWE5sSUdSaGRHRXRZejBpTWpraUlIaHNhVzVyT21oeVpXWTlJaU5OU2xndE1TMVVSVmd0VGkweU9TSXZQand2Wno0OFp5QmtZWFJoTFcxdGJDMXViMlJsUFNKdGJ5SWdkSEpoYm5ObWIzSnRQU0owY21GdWMyeGhkR1VvTWpJek9UY3VPQ3d3S1NJK1BIVnpaU0JrWVhSaExXTTlJakk1SWlCNGJHbHVhenBvY21WbVBTSWpUVXBZTFRFdFZFVllMVTR0TWpraUx6NDhMMmMrUEM5blBqd3ZaejQ4TDNOMlp6ND0iLAoJIlJlYWxWaWV3U2l6ZUpzb24iIDogIntcImhlaWdodFwiOjYyNSxcIndpZHRoXCI6ODAzNS43MTQxMTEzMjgxMjV9Igp9Cg=="/>
    </extobj>
    <extobj name="2384804F-3998-4D57-9195-F3826E402611-40">
      <extobjdata type="2384804F-3998-4D57-9195-F3826E402611" data="ewoJIkltZ1NldHRpbmdKc29uIiA6ICJ7XCJoZWlnaHRcIjozMS4yNDk5OTk5OTk5OTk5OTYsXCJ3aWR0aFwiOjQxNC4yODU3MTQyODU3MTQyfSIsCgkiTGF0ZXgiIDogIlxcbGVxIFxcbWF4X3tzfSBcXHN1bSBcXHNpZ21hXzEoYV8xKVxcc2lnbWFfMihhXzIpIHx8UV8yKHMsYV8xLGFfMiktIFxcaGF0e1F9XzIocyxhXzEsYV8yKSl8fCIsCgkiTGF0ZXhJbWdCYXNlNjQiIDogIlBITjJaeUI0Yld4dWN6MGlhSFIwY0RvdkwzZDNkeTUzTXk1dmNtY3ZNakF3TUM5emRtY2lJSGRwWkhSb1BTSTFNeTR4T0RsbGVDSWdhR1ZwWjJoMFBTSTBMakExWlhnaUlISnZiR1U5SW1sdFp5SWdabTlqZFhOaFlteGxQU0ptWVd4elpTSWdkbWxsZDBKdmVEMGlNQ0F0TVRBM01pQXlNelV3T1M0NElERTNPVEF1TVNJZ2VHMXNibk02ZUd4cGJtczlJbWgwZEhBNkx5OTNkM2N1ZHpNdWIzSm5MekU1T1RrdmVHeHBibXNpSUdGeWFXRXRhR2xrWkdWdVBTSjBjblZsSWlCemRIbHNaVDBpZG1WeWRHbGpZV3d0WVd4cFoyNDZJQzB4TGpZeU5XVjRPeUJ0WVhndGQybGtkR2c2SURrNEpUc2lQanhrWldaelBqeHdZWFJvSUdsa1BTSk5TbGd0TVRJdFZFVllMVTR0TWpJMk5DSWdaRDBpVFRZM05DQTJNelpSTmpneUlEWXpOaUEyT0RnZ05qTXdWRFk1TkNBMk1UVlVOamczSURZd01WRTJPRFlnTmpBd0lEUXhOeUEwTnpKTU1UVXhJRE0wTmt3ek9Ua2dNakk0VVRZNE55QTVNaUEyT1RFZ09EZFJOamswSURneElEWTVOQ0EzTmxFMk9UUWdOVGdnTmpjMklEVTJTRFkzTUV3ek9ESWdNVGt5VVRreUlETXlPU0E1TUNBek16RlJPRE1nTXpNMklEZ3pJRE0wT0ZFNE5DQXpOVGtnT1RZZ016WTFVVEV3TkNBek5qa2dNemd5SURVd01GUTJOalVnTmpNMFVUWTJPU0EyTXpZZ05qYzBJRFl6TmxwTk9EUWdMVEV4T0ZFNE5DQXRNVEE0SURrNUlDMDVPRWcyTnpoUk5qazBJQzB4TURRZ05qazBJQzB4TVRoUk5qazBJQzB4TXpBZ05qYzVJQzB4TXpoSU9UaFJPRFFnTFRFek1TQTROQ0F0TVRFNFdpSXZQanh3WVhSb0lHbGtQU0pOU2xndE1USXRWRVZZTFU0dE5rUWlJR1E5SWswME1TQTBOa2cxTlZFNU5DQTBOaUF4TURJZ05qQldOamhSTVRBeUlEYzNJREV3TWlBNU1WUXhNRElnTVRJeVZERXdNeUF4TmpGVU1UQXpJREl3TTFFeE1ETWdNak0wSURFd015QXlOamxVTVRBeUlETXlPRll6TlRGUk9Ua2dNemN3SURnNElETTNObFEwTXlBek9EVklNalZXTkRBNFVUSTFJRFF6TVNBeU55QTBNekZNTXpjZ05ETXlVVFEzSURRek15QTJOU0EwTXpSVU1UQXlJRFF6TmxFeE1Ua2dORE0zSURFek9DQTBNemhVTVRZM0lEUTBNVlF4TnpnZ05EUXlTREU0TVZZME1ESlJNVGd4SURNMk5DQXhPRElnTXpZMFZERTROeUF6TmpsVU1UazVJRE00TkZReU1UZ2dOREF5VkRJME55QTBNakZVTWpnMUlEUXpOMUV6TURVZ05EUXlJRE16TmlBME5ESlJNelV4SURRME1pQXpOalFnTkRRd1ZETTROeUEwTXpSVU5EQTJJRFF5TmxRME1qRWdOREUzVkRRek1pQTBNRFpVTkRReElETTVOVlEwTkRnZ016ZzBWRFExTWlBek56UlVORFUxSURNMk5rdzBOVGNnTXpZeFREUTJNQ0F6TmpWUk5EWXpJRE0yT1NBME5qWWdNemN6VkRRM05TQXpPRFJVTkRnNElETTVOMVExTURNZ05ERXdWRFV5TXlBME1qSlVOVFEySURRek1sUTFOeklnTkRNNVZEWXdNeUEwTkRKUk56STVJRFEwTWlBM05EQWdNekk1VVRjME1TQXpNaklnTnpReElERTVNRll4TURSUk56UXhJRFkySURjME15QTFPVlEzTlRRZ05EbFJOemMxSURRMklEZ3dNeUEwTmtnNE1UbFdNRWc0TVRGTU56ZzRJREZSTnpZMElESWdOek0zSURKVU5qazVJRE5STlRrMklETWdOVGczSURCSU5UYzVWalEyU0RVNU5WRTJOVFlnTkRZZ05qVTJJRFl5VVRZMU55QTJOQ0EyTlRjZ01qQXdVVFkxTmlBek16VWdOalUxSURNME0xRTJORGtnTXpjeElEWXpOU0F6T0RWVU5qRXhJRFF3TWxRMU9EVWdOREEwVVRVME1DQTBNRFFnTlRBMklETTNNRkUwTnprZ016UXpJRFEzTWlBek1UVlVORFkwSURJek1sWXhOamhXTVRBNFVUUTJOQ0EzT0NBME5qVWdOamhVTkRZNElEVTFWRFEzTnlBME9WRTBPVGdnTkRZZ05USTJJRFEyU0RVME1sWXdTRFV6TkV3MU1UQWdNVkUwT0RjZ01pQTBOakFnTWxRME1qSWdNMUV6TVRrZ015QXpNVEFnTUVnek1ESldORFpJTXpFNFVUTTNPU0EwTmlBek56a2dOakpSTXpnd0lEWTBJRE00TUNBeU1EQlJNemM1SURNek5TQXpOemdnTXpRelVUTTNNaUF6TnpFZ016VTRJRE00TlZRek16UWdOREF5VkRNd09DQTBNRFJSTWpZeklEUXdOQ0F5TWprZ016Y3dVVEl3TWlBek5ETWdNVGsxSURNeE5WUXhPRGNnTWpNeVZqRTJPRll4TURoUk1UZzNJRGM0SURFNE9DQTJPRlF4T1RFZ05UVlVNakF3SURRNVVUSXlNU0EwTmlBeU5Ea2dORFpJTWpZMVZqQklNalUzVERJek5DQXhVVEl4TUNBeUlERTRNeUF5VkRFME5TQXpVVFF5SURNZ016TWdNRWd5TlZZME5rZzBNVm9pTHo0OGNHRjBhQ0JwWkQwaVRVcFlMVEV5TFZSRldDMU9MVFl4SWlCa1BTSk5NVE0zSURNd05WUXhNVFVnTXpBMVZEYzRJRE15TUZRMk15QXpOVGxSTmpNZ016azBJRGszSURReU1WUXlNVGdnTkRRNFVUSTVNU0EwTkRnZ016TTJJRFF4TmxRek9UWWdNelF3VVRRd01TQXpNallnTkRBeElETXdPVlEwTURJZ01UazBWakV5TkZFME1ESWdOellnTkRBM0lEVTRWRFF5T0NBME1GRTBORE1nTkRBZ05EUTRJRFUyVkRRMU15QXhNRGxXTVRRMVNEUTVNMVl4TURaUk5Ea3lJRFkySURRNU1DQTFPVkUwT0RFZ01qa2dORFUxSURFeVZEUXdNQ0F0TmxRek5UTWdNVEpVTXpJNUlEVTBWalU0VERNeU55QTFOVkV6TWpVZ05USWdNekl5SURRNVZETXhOQ0EwTUZRek1ESWdNamxVTWpnM0lERTNWREkyT1NBMlZESTBOeUF0TWxReU1qRWdMVGhVTVRrd0lDMHhNVkV4TXpBZ0xURXhJRGd5SURJd1ZETTBJREV3TjFFek5DQXhNamdnTkRFZ01UUTNWRFk0SURFNE9GUXhNVFlnTWpJMVZERTVOQ0F5TlROVU16QTBJREkyT0Vnek1UaFdNamt3VVRNeE9DQXpNalFnTXpFeUlETTBNRkV5T1RBZ05ERXhJREl4TlNBME1URlJNVGszSURReE1TQXhPREVnTkRFd1ZERTFOaUEwTURaVU1UUTRJRFF3TTFFeE56QWdNemc0SURFM01DQXpOVGxSTVRjd0lETXpOQ0F4TlRRZ016SXdXazB4TWpZZ01UQTJVVEV5TmlBM05TQXhOVEFnTlRGVU1qQTVJREkyVVRJME55QXlOaUF5TnpZZ05EbFVNekUxSURFd09WRXpNVGNnTVRFMklETXhPQ0F4TnpWUk16RTRJREl6TXlBek1UY2dNak16VVRNd09TQXlNek1nTWprMklESXpNbFF5TlRFZ01qSXpWREU1TXlBeU1ETlVNVFEzSURFMk5sUXhNallnTVRBMldpSXZQanh3WVhSb0lHbGtQU0pOU2xndE1USXRWRVZZTFU0dE56Z2lJR1E5SWsweU1ERWdNRkV4T0RrZ015QXhNRElnTTFFeU5pQXpJREUzSURCSU1URldORFpJTWpWUk5EZ2dORGNnTmpjZ05USlVPVFlnTmpGVU1USXhJRGM0VkRFek9TQTVObFF4TmpBZ01USXlWREU0TUNBeE5UQk1NakkySURJeE1Fd3hOamdnTWpnNFVURTFPU0F6TURFZ01UUTVJRE14TlZReE16TWdNek0yVkRFeU1pQXpOVEZVTVRFeklETTJNMVF4TURjZ016Y3dWREV3TUNBek56WlVPVFFnTXpjNVZEZzRJRE00TVZRNE1DQXpPRE5STnpRZ016Z3pJRFEwSURNNE5VZ3hObFkwTXpGSU1qTlJOVGtnTkRJNUlERXlOaUEwTWpsUk1qRTVJRFF5T1NBeU1qa2dORE14U0RJek4xWXpPRFZSTWpBeElETTRNU0F5TURFZ016WTVVVEl3TVNBek5qY2dNakV4SURNMU0xUXlNemtnTXpFMVZESTJPQ0F5TnpSTU1qY3lJREkzTUV3eU9UY2dNekEwVVRNeU9TQXpORFVnTXpJNUlETTFPRkV6TWprZ016WTBJRE15TnlBek5qbFVNekl5SURNM05sUXpNVGNnTXpnd1ZETXhNQ0F6T0RSTU16QTNJRE00TlVnek1ESldORE14U0RNd09WRXpNalFnTkRJNElEUXdPQ0EwTWpoUk5EZzNJRFF5T0NBME9UTWdORE14U0RRNU9WWXpPRFZJTkRreVVUUTBNeUF6T0RVZ05ERXhJRE0yT0ZFek9UUWdNell3SURNM055QXpOREZVTXpFeUlESTFOMHd5T1RZZ01qTTJURE0xT0NBeE5URlJOREkwSURZeElEUXlPU0ExTjFRME5EWWdOVEJSTkRZMElEUTJJRFE1T1NBME5rZzFNVFpXTUVnMU1UQklOVEF5VVRRNU5DQXhJRFE0TWlBeFZEUTFOeUF5VkRRek1pQXlWRFF4TkNBelVUUXdNeUF6SURNM055QXpWRE15TnlBeFRETXdOQ0F3U0RJNU5WWTBOa2d5T1RoUk16QTVJRFEySURNeU1DQTFNVlF6TXpFZ05qTlJNek14SURZMUlESTVNU0F4TWpCTU1qVXdJREUzTlZFeU5Ea2dNVGMwSURJeE9TQXhNek5VTVRnMUlEZzRVVEU0TVNBNE15QXhPREVnTnpSUk1UZ3hJRFl6SURFNE9DQTFOVlF5TURZZ05EWlJNakE0SURRMklESXdPQ0F5TTFZd1NESXdNVm9pTHo0OGNHRjBhQ0JwWkQwaVRVcFlMVEV5TFZSRldDMUpMVEZFTkRZd0lpQmtQU0pOTVRNeElESTRPVkV4TXpFZ016SXhJREUwTnlBek5UUlVNakF6SURReE5WUXpNREFnTkRReVVUTTJNaUEwTkRJZ016a3dJRFF4TlZRME1Ua2dNelUxVVRReE9TQXpNak1nTkRBeUlETXdPRlF6TmpRZ01qa3lVVE0xTVNBeU9USWdNelF3SURNd01GUXpNamdnTXpJMlVUTXlPQ0F6TkRJZ016TTNJRE0xTkZRek5UUWdNemN5VkRNMk55QXpOemhSTXpZNElETTNPQ0F6TmpnZ016YzVVVE0yT0NBek9ESWdNell4SURNNE9GUXpNellnTXprNVZESTVOeUEwTURWUk1qUTVJRFF3TlNBeU1qY2dNemM1VkRJd05DQXpNalpSTWpBMElETXdNU0F5TWpNZ01qa3hWREkzT0NBeU56UlVNek13SURJMU9WRXpPVFlnTWpNd0lETTVOaUF4TmpOUk16azJJREV6TlNBek9EVWdNVEEzVkRNMU1pQTFNVlF5T0RrZ04xUXhPVFVnTFRFd1VURXhPQ0F0TVRBZ09EWWdNVGxVTlRNZ09EZFJOVE1nTVRJMklEYzBJREUwTTFReE1UZ2dNVFl3VVRFek15QXhOakFnTVRRMklERTFNVlF4TmpBZ01USXdVVEUyTUNBNU5DQXhORElnTnpaVU1URXhJRFU0VVRFd09TQTFOeUF4TURnZ05UZFVNVEEzSURVMVVURXdPQ0ExTWlBeE1UVWdORGRVTVRRMklETTBWREl3TVNBeU4xRXlNemNnTWpjZ01qWXpJRE00VkRNd01TQTJObFF6TVRnZ09UZFVNekl6SURFeU1sRXpNak1nTVRVd0lETXdNaUF4TmpSVU1qVTBJREU0TVZReE9UVWdNVGsyVkRFME9DQXlNekZSTVRNeElESTFOaUF4TXpFZ01qZzVXaUl2UGp4d1lYUm9JR2xrUFNKTlNsZ3RNVEl0VkVWWUxVeFBMVEl5TVRFaUlHUTlJazAyTUNBNU5EaFJOak1nT1RVd0lEWTJOU0E1TlRCSU1USTJOMHd4TXpJMUlEZ3hOVkV4TXpnMElEWTNOeUF4TXpnNElEWTJPVWd4TXpRNFRERXpOREVnTmpnelVURXpNakFnTnpJMElERXlPRFVnTnpZeFVURXlNelVnT0RBNUlERXhOelFnT0RNNFZERXdNek1nT0RneFZEZzRNaUE0T1RoVU5qazVJRGt3TWtnMU56UklOVFF6U0RJMU1Vd3lOVGtnT0RreFVUY3lNaUF5TlRnZ056STBJREkxTWxFM01qVWdNalV3SURjeU5DQXlORFpSTnpJeElESTBNeUEwTmpBZ0xUVTJUREU1TmlBdE16VTJVVEU1TmlBdE16VTNJRFF3TnlBdE16VTNVVFExT1NBdE16VTNJRFUwT0NBdE16VTNWRFkzTmlBdE16VTRVVGd4TWlBdE16VTRJRGc1TmlBdE16VXpWREV3TmpNZ0xUTXpNbFF4TWpBMElDMHlPRE5VTVRNd055QXRNVGsyVVRFek1qZ2dMVEUzTUNBeE16UTRJQzB4TWpSSU1UTTRPRkV4TXpnNElDMHhNalVnTVRNNE1TQXRNVFExVkRFek5UWWdMVEl4TUZReE16STFJQzB5T1RSTU1USTJOeUF0TkRRNVREWTJOaUF0TkRVd1VUWTBJQzAwTlRBZ05qRWdMVFEwT0ZFMU5TQXRORFEySURVMUlDMDBNemxSTlRVZ0xUUXpOeUExTnlBdE5ETXpURFU1TUNBeE56ZFJOVGt3SURFM09DQTFOVGNnTWpJeVZEUTFNaUF6TmpaVU16SXlJRFUwTkV3MU5pQTVNRGxNTlRVZ09USTBVVFUxSURrME5TQTJNQ0E1TkRoYUlpOCtQSEJoZEdnZ2FXUTlJazFLV0MweE1pMVVSVmd0U1MweFJEY3dSU0lnWkQwaVRURTROQ0F0TVRGUk1URTJJQzB4TVNBM05DQXpORlF6TVNBeE5EZFJNekVnTWpRM0lERXdOQ0F6TXpOVU1qYzBJRFF6TUZFeU56VWdORE14SURReE5DQTBNekZJTlRVeVVUVTFNeUEwTXpBZ05UVTFJRFF5T1ZRMU5Ua2dOREkzVkRVMk1pQTBNalZVTlRZMUlEUXlNbFExTmpjZ05ESXdWRFUyT1NBME1UWlVOVGN3SURReE1sUTFOekVnTkRBM1ZEVTNNaUEwTURGUk5UY3lJRE0xTnlBMU1EY2dNelUzVVRVd01DQXpOVGNnTkRrd0lETTFOMVEwTnpZZ016VTRTRFF4Tmt3ME1qRWdNelE0VVRRek9TQXpNVEFnTkRNNUlESTJNMUUwTXprZ01UVXpJRE0xT1NBM01WUXhPRFFnTFRFeFdrMHpOakVnTWpjNFVUTTJNU0F6TlRnZ01qYzJJRE0xT0ZFeE5USWdNelU0SURFeE5TQXhPRFJSTVRFMElERTRNQ0F4TVRRZ01UYzRVVEV3TmlBeE5ERWdNVEEySURFeE4xRXhNRFlnTmpjZ01UTXhJRFEzVkRFNE9DQXlObEV5TkRJZ01qWWdNamczSURjelVUTXhOaUF4TURNZ016TTBJREUxTTFRek5UWWdNak16VkRNMk1TQXlOemhhSWk4K1BIQmhkR2dnYVdROUlrMUtXQzB4TWkxVVJWZ3RUaTB6TVNJZ1pEMGlUVEl4TXlBMU56aE1NakF3SURVM00xRXhPRFlnTlRZNElERTJNQ0ExTmpOVU1UQXlJRFUxTmtnNE0xWTJNREpJTVRBeVVURTBPU0EyTURRZ01UZzVJRFl4TjFReU5EVWdOalF4VkRJM015QTJOak5STWpjMUlEWTJOaUF5T0RVZ05qWTJVVEk1TkNBMk5qWWdNekF5SURZMk1GWXpOakZNTXpBeklEWXhVVE14TUNBMU5DQXpNVFVnTlRKVU16TTVJRFE0VkRRd01TQTBOa2cwTWpkV01FZzBNVFpSTXprMUlETWdNalUzSUROUk1USXhJRE1nTVRBd0lEQklPRGhXTkRaSU1URTBVVEV6TmlBME5pQXhOVElnTkRaVU1UYzNJRFEzVkRFNU15QTFNRlF5TURFZ05USlVNakEzSURVM1ZESXhNeUEyTVZZMU56aGFJaTgrUEhCaGRHZ2dhV1E5SWsxS1dDMHhNaTFVUlZndFRpMHlPQ0lnWkQwaVRUazBJREkxTUZFNU5DQXpNVGtnTVRBMElETTRNVlF4TWpjZ05EZzRWREUyTkNBMU56WlVNakF5SURZME0xUXlORFFnTmprMVZESTNOeUEzTWpsVU16QXlJRGMxTUVnek1UVklNekU1VVRNek15QTNOVEFnTXpNeklEYzBNVkV6TXpNZ056TTRJRE14TmlBM01qQlVNamMxSURZMk4xUXlNallnTlRneFZERTROQ0EwTkROVU1UWTNJREkxTUZReE9EUWdOVGhVTWpJMUlDMDRNVlF5TnpRZ0xURTJOMVF6TVRZZ0xUSXlNRlF6TXpNZ0xUSTBNVkV6TXpNZ0xUSTFNQ0F6TVRnZ0xUSTFNRWd6TVRWSU16QXlUREkzTkNBdE1qSTJVVEU0TUNBdE1UUXhJREV6TnlBdE1UUlVPVFFnTWpVd1dpSXZQanh3WVhSb0lHbGtQU0pOU2xndE1USXRWRVZZTFVrdE1VUTBORVVpSUdROUlrMHpNeUF4TlRkUk16TWdNalU0SURFd09TQXpORGxVTWpnd0lEUTBNVkV6TXpFZ05EUXhJRE0zTUNBek9USlJNemcySURReU1pQTBNVFlnTkRJeVVUUXlPU0EwTWpJZ05ETTVJRFF4TkZRME5Ea2dNemswVVRRME9TQXpPREVnTkRFeUlESXpORlF6TnpRZ05qaFJNemMwSURReklETTRNU0F6TlZRME1ESWdNalpSTkRFeElESTNJRFF5TWlBek5WRTBORE1nTlRVZ05EWXpJREV6TVZFME5qa2dNVFV4SURRM015QXhOVEpSTkRjMUlERTFNeUEwT0RNZ01UVXpTRFE0TjFFMU1EWWdNVFV6SURVd05pQXhORFJSTlRBMklERXpPQ0ExTURFZ01URTNWRFE0TVNBMk0xUTBORGtnTVROUk5ETTJJREFnTkRFM0lDMDRVVFF3T1NBdE1UQWdNemt6SUMweE1GRXpOVGtnTFRFd0lETXpOaUExVkRNd05pQXpOa3d6TURBZ05URlJNams1SURVeUlESTVOaUExTUZFeU9UUWdORGdnTWpreUlEUTJVVEl6TXlBdE1UQWdNVGN5SUMweE1GRXhNVGNnTFRFd0lEYzFJRE13VkRNeklERTFOMXBOTXpVeElETXlPRkV6TlRFZ016TTBJRE0wTmlBek5UQlVNekl6SURNNE5WUXlOemNnTkRBMVVUSTBNaUEwTURVZ01qRXdJRE0zTkZReE5qQWdNamt6VVRFek1TQXlNVFFnTVRFNUlERXlPVkV4TVRrZ01USTJJREV4T1NBeE1UaFVNVEU0SURFd05sRXhNVGdnTmpFZ01UTTJJRFEwVkRFM09TQXlObEV5TVRjZ01qWWdNalUwSURVNVZESTVPQ0F4TVRCUk16QXdJREV4TkNBek1qVWdNakUzVkRNMU1TQXpNamhhSWk4K1BIQmhkR2dnYVdROUlrMUtXQzB4TWkxVVJWZ3RUaTB5T1NJZ1pEMGlUVFl3SURjME9VdzJOQ0EzTlRCUk5qa2dOelV3SURjMElEYzFNRWc0Tmt3eE1UUWdOekkyVVRJd09DQTJOREVnTWpVeElEVXhORlF5T1RRZ01qVXdVVEk1TkNBeE9ESWdNamcwSURFeE9WUXlOakVnTVRKVU1qSTBJQzAzTmxReE9EWWdMVEUwTTFReE5EVWdMVEU1TkZReE1UTWdMVEl5TjFRNU1DQXRNalEyVVRnM0lDMHlORGtnT0RZZ0xUSTFNRWczTkZFMk5pQXRNalV3SURZeklDMHlOVEJVTlRnZ0xUSTBOMVExTlNBdE1qTTRVVFUySUMweU16Y2dOallnTFRJeU5WRXlNakVnTFRZMElESXlNU0F5TlRCVU5qWWdOekkxVVRVMklEY3pOeUExTlNBM016aFJOVFVnTnpRMklEWXdJRGMwT1ZvaUx6NDhjR0YwYUNCcFpEMGlUVXBZTFRFeUxWUkZXQzFPTFRNeUlpQmtQU0pOTVRBNUlEUXlPVkU0TWlBME1qa2dOallnTkRRM1ZEVXdJRFE1TVZFMU1DQTFOaklnTVRBeklEWXhORlF5TXpVZ05qWTJVVE15TmlBMk5qWWdNemczSURZeE1GUTBORGtnTkRZMVVUUTBPU0EwTWpJZ05ESTVJRE00TTFRek9ERWdNekUxVkRNd01TQXlOREZSTWpZMUlESXhNQ0F5TURFZ01UUTVUREUwTWlBNU0wd3lNVGdnT1RKUk16YzFJRGt5SURNNE5TQTVOMUV6T1RJZ09Ua2dOREE1SURFNE5sWXhPRGxJTkRRNVZqRTRObEUwTkRnZ01UZ3pJRFF6TmlBNU5WUTBNakVnTTFZd1NEVXdWakU1VmpNeFVUVXdJRE00SURVMklEUTJWRGcySURneFVURXhOU0F4TVRNZ01UTTJJREV6TjFFeE5EVWdNVFEzSURFM01DQXhOelJVTWpBMElESXhNVlF5TXpNZ01qUTBWREkyTVNBeU56aFVNamcwSURNd09GUXpNRFVnTXpRd1ZETXlNQ0F6TmpsVU16TXpJRFF3TVZRek5EQWdORE14VkRNME15QTBOalJSTXpReklEVXlOeUF6TURrZ05UY3pWREl4TWlBMk1UbFJNVGM1SURZeE9TQXhOVFFnTmpBeVZERXhPU0ExTmpsVU1UQTVJRFUxTUZFeE1Ea2dOVFE1SURFeE5DQTFORGxSTVRNeUlEVTBPU0F4TlRFZ05UTTFWREUzTUNBME9EbFJNVGN3SURRMk5DQXhOVFFnTkRRM1ZERXdPU0EwTWpsYUlpOCtQSEJoZEdnZ2FXUTlJazFLV0MweE1pMVVSVmd0VGkwM1F5SWdaRDBpVFRFek9TQXRNalE1U0RFek4xRXhNalVnTFRJME9TQXhNVGtnTFRJek5WWXlOVEZNTVRJd0lEY3pOMUV4TXpBZ056VXdJREV6T1NBM05UQlJNVFV5SURjMU1DQXhOVGtnTnpNMVZpMHlNelZSTVRVeElDMHlORGtnTVRReElDMHlORGxJTVRNNVdpSXZQanh3WVhSb0lHbGtQU0pOU2xndE1USXRWRVZZTFVrdE1VUTBORFFpSUdROUlrMHpPVGtnTFRnd1VUTTVPU0F0TkRjZ05EQXdJQzB6TUZRME1ESWdMVEV4VmkwM1RETTROeUF0TVRGUk16UXhJQzB5TWlBek1ETWdMVEl5VVRJd09DQXRNaklnTVRNNElETTFWRFV4SURJd01WRTFNQ0F5TURrZ05UQWdNalEwVVRVd0lETTBOaUE1T0NBME16aFVNakkzSURZd01WRXpOVEVnTnpBMElEUTNOaUEzTURSUk5URTBJRGN3TkNBMU1qUWdOekF6VVRZeU1TQTJPRGtnTmpnd0lEWXhOMVEzTkRBZ05ETTFVVGMwTUNBeU5UVWdOVGt5SURFd04xRTFNamtnTkRjZ05EWXhJREUyVERRME5DQTRWak5STkRRMElESWdORFE1SUMweU5GUTBOekFnTFRZMlZEVXhOaUF0T0RKUk5UVXhJQzA0TWlBMU9ETWdMVFl3VkRZeU5TQXRNMUUyTXpFZ01URWdOak00SURFeFVUWTBOeUF4TVNBMk5Ea2dNbEUyTkRrZ0xUWWdOak01SUMwek5GUTJNVEVnTFRFd01GUTFOVGNnTFRFMk5WUTBPREVnTFRFNU5GRXpPVGtnTFRFNU5DQXpPVGtnTFRnM1ZpMDRNRnBOTmpNMklEUTJPRkUyTXpZZ05USXpJRFl5TVNBMU5qUlVOVGd3SURZeU5WUTFNekFnTmpVMVZEUTNOeUEyTmpWUk5ESTVJRFkyTlNBek56a2dOalF3VVRJM055QTFPVEVnTWpFMUlEUTJORlF4TlRNZ01qRTJVVEUxTXlBeE1UQWdNakEzSURVNVVUSXpNU0F6T0NBeU16WWdNemhXTkRaUk1qTTJJRGcySURJMk9TQXhNakJVTXpRM0lERTFOVkV6TnpJZ01UVTFJRE01TUNBeE5EUlVOREUzSURFeE5GUTBNamtnT0RKVU5ETTFJRFUxVERRME9DQTJORkUxTVRJZ01UQTRJRFUxTnlBeE9EVlVOakU1SURNek5GUTJNellnTkRZNFdrMHpNVFFnTVRoUk16WXlJREU0SURRd05DQXpPVXcwTURNZ05EbFJNems1SURFd05DQXpOallnTVRFMVVUTTFOQ0F4TVRjZ016UTNJREV4TjFFek5EUWdNVEUzSURNME1TQXhNVGRVTXpNM0lERXhPRkV6TVRjZ01URTRJREk1TmlBNU9GUXlOelFnTlRKUk1qYzBJREU0SURNeE5DQXhPRm9pTHo0OGNHRjBhQ0JwWkQwaVRVcFlMVEV5TFZSRldDMU9MVEpESWlCa1BTSk5OemdnTXpWVU56Z2dOakJVT1RRZ01UQXpWREV6TnlBeE1qRlJNVFkxSURFeU1TQXhPRGNnT1RaVU1qRXdJRGhSTWpFd0lDMHlOeUF5TURFZ0xUWXdWREU0TUNBdE1URTNWREUxTkNBdE1UVTRWREV6TUNBdE1UZzFWREV4TnlBdE1UazBVVEV4TXlBdE1UazBJREV3TkNBdE1UZzFWRGsxSUMweE56SlJPVFVnTFRFMk9DQXhNRFlnTFRFMU5sUXhNekVnTFRFeU5sUXhOVGNnTFRjMlZERTNNeUF0TTFZNVRERTNNaUE0VVRFM01DQTNJREUyTnlBMlZERTJNU0F6VkRFMU1pQXhWREUwTUNBd1VURXhNeUF3SURrMklERTNXaUl2UGp4d1lYUm9JR2xrUFNKTlNsZ3RNVEl0VkVWWUxVNHRNakl4TWlJZ1pEMGlUVGcwSURJek4xUTROQ0F5TlRCVU9UZ2dNamN3U0RZM09WRTJPVFFnTWpZeUlEWTVOQ0F5TlRCVU5qYzVJREl6TUVnNU9GRTROQ0F5TXpjZ09EUWdNalV3V2lJdlBqeHdZWFJvSUdsa1BTSk5TbGd0TVRJdFZFVllMVTR0TlVVaUlHUTlJazB4TVRJZ05UWXdUREkwT1NBMk9UUk1NalUzSURZNE5sRXpPRGNnTlRZeUlETTROeUExTmpCTU16WXhJRFV6TVZFek5Ua2dOVE15SURNd015QTFPREZNTWpVd0lEWXlOMHd4T1RVZ05UZ3dVVEU0TWlBMU5qa2dNVFk1SURVMU4xUXhORGdnTlRNNFRERTBNQ0ExTXpKUk1UTTRJRFV6TUNBeE1qVWdOVFEyVERFeE1pQTFOakJhSWk4K1BDOWtaV1p6UGp4bklITjBjbTlyWlQwaVkzVnljbVZ1ZEVOdmJHOXlJaUJtYVd4c1BTSmpkWEp5Wlc1MFEyOXNiM0lpSUhOMGNtOXJaUzEzYVdSMGFEMGlNQ0lnZEhKaGJuTm1iM0p0UFNKelkyRnNaU2d4TEMweEtTSStQR2NnWkdGMFlTMXRiV3d0Ym05a1pUMGliV0YwYUNJK1BHY2daR0YwWVMxdGJXd3RibTlrWlQwaWJXOGlQangxYzJVZ1pHRjBZUzFqUFNJeU1qWTBJaUI0YkdsdWF6cG9jbVZtUFNJalRVcFlMVEV5TFZSRldDMU9MVEl5TmpRaUx6NDhMMmMrUEdjZ1pHRjBZUzF0Yld3dGJtOWtaVDBpYlhWdVpHVnlJaUIwY21GdWMyWnZjbTA5SW5SeVlXNXpiR0YwWlNneE1EVTFMamdzTUNraVBqeG5JR1JoZEdFdGJXMXNMVzV2WkdVOUltMXZJajQ4ZFhObElHUmhkR0V0WXowaU5rUWlJSGhzYVc1ck9taHlaV1k5SWlOTlNsZ3RNVEl0VkVWWUxVNHROa1FpTHo0OGRYTmxJR1JoZEdFdFl6MGlOakVpSUhoc2FXNXJPbWh5WldZOUlpTk5TbGd0TVRJdFZFVllMVTR0TmpFaUlIUnlZVzV6Wm05eWJUMGlkSEpoYm5Oc1lYUmxLRGd6TXl3d0tTSXZQangxYzJVZ1pHRjBZUzFqUFNJM09DSWdlR3hwYm1zNmFISmxaajBpSTAxS1dDMHhNaTFVUlZndFRpMDNPQ0lnZEhKaGJuTm1iM0p0UFNKMGNtRnVjMnhoZEdVb01UTXpNeXd3S1NJdlBqd3ZaejQ4WnlCa1lYUmhMVzF0YkMxdWIyUmxQU0pVWlZoQmRHOXRJaUIwY21GdWMyWnZjbTA5SW5SeVlXNXpiR0YwWlNnM05qUXVOeXd0TmpFeEtTQnpZMkZzWlNnd0xqY3dOeWtpSUdSaGRHRXRiV3A0TFhSbGVHTnNZWE56UFNKUFVrUWlQanhuSUdSaGRHRXRiVzFzTFc1dlpHVTlJbTFwSWo0OGRYTmxJR1JoZEdFdFl6MGlNVVEwTmpBaUlIaHNhVzVyT21oeVpXWTlJaU5OU2xndE1USXRWRVZZTFVrdE1VUTBOakFpTHo0OEwyYytQQzluUGp3dlp6NDhaeUJrWVhSaExXMXRiQzF1YjJSbFBTSnRieUlnZEhKaGJuTm1iM0p0UFNKMGNtRnVjMnhoZEdVb016QTRNeTQwTERBcElqNDhkWE5sSUdSaGRHRXRZejBpTWpJeE1TSWdlR3hwYm1zNmFISmxaajBpSTAxS1dDMHhNaTFVUlZndFRFOHRNakl4TVNJdlBqd3ZaejQ4WnlCa1lYUmhMVzF0YkMxdWIyUmxQU0p0YzNWaUlpQjBjbUZ1YzJadmNtMDlJblJ5WVc1emJHRjBaU2cwTmprMExqRXNNQ2tpUGp4bklHUmhkR0V0Ylcxc0xXNXZaR1U5SW0xcElqNDhkWE5sSUdSaGRHRXRZejBpTVVRM01FVWlJSGhzYVc1ck9taHlaV1k5SWlOTlNsZ3RNVEl0VkVWWUxVa3RNVVEzTUVVaUx6NDhMMmMrUEdjZ1pHRjBZUzF0Yld3dGJtOWtaVDBpYlc0aUlIUnlZVzV6Wm05eWJUMGlkSEpoYm5Oc1lYUmxLRFl3TkN3dE1UVXdLU0J6WTJGc1pTZ3dMamN3TnlraVBqeDFjMlVnWkdGMFlTMWpQU0l6TVNJZ2VHeHBibXM2YUhKbFpqMGlJMDFLV0MweE1pMVVSVmd0VGkwek1TSXZQand2Wno0OEwyYytQR2NnWkdGMFlTMXRiV3d0Ym05a1pUMGliVzhpSUhSeVlXNXpabTl5YlQwaWRISmhibk5zWVhSbEtEVTNNREV1Tnl3d0tTSStQSFZ6WlNCa1lYUmhMV005SWpJNElpQjRiR2x1YXpwb2NtVm1QU0lqVFVwWUxURXlMVlJGV0MxT0xUSTRJaTgrUEM5blBqeG5JR1JoZEdFdGJXMXNMVzV2WkdVOUltMXpkV0lpSUhSeVlXNXpabTl5YlQwaWRISmhibk5zWVhSbEtEWXdPVEF1Tnl3d0tTSStQR2NnWkdGMFlTMXRiV3d0Ym05a1pUMGliV2tpUGp4MWMyVWdaR0YwWVMxalBTSXhSRFEwUlNJZ2VHeHBibXM2YUhKbFpqMGlJMDFLV0MweE1pMVVSVmd0U1MweFJEUTBSU0l2UGp3dlp6NDhaeUJrWVhSaExXMXRiQzF1YjJSbFBTSnRiaUlnZEhKaGJuTm1iM0p0UFNKMGNtRnVjMnhoZEdVb05UWXlMQzB4TlRBcElITmpZV3hsS0RBdU56QTNLU0krUEhWelpTQmtZWFJoTFdNOUlqTXhJaUI0YkdsdWF6cG9jbVZtUFNJalRVcFlMVEV5TFZSRldDMU9MVE14SWk4K1BDOW5Qand2Wno0OFp5QmtZWFJoTFcxdGJDMXViMlJsUFNKdGJ5SWdkSEpoYm5ObWIzSnRQU0owY21GdWMyeGhkR1VvTnpBMU5pNHlMREFwSWo0OGRYTmxJR1JoZEdFdFl6MGlNamtpSUhoc2FXNXJPbWh5WldZOUlpTk5TbGd0TVRJdFZFVllMVTR0TWpraUx6NDhMMmMrUEdjZ1pHRjBZUzF0Yld3dGJtOWtaVDBpYlhOMVlpSWdkSEpoYm5ObWIzSnRQU0owY21GdWMyeGhkR1VvTnpRME5TNHlMREFwSWo0OFp5QmtZWFJoTFcxdGJDMXViMlJsUFNKdGFTSStQSFZ6WlNCa1lYUmhMV005SWpGRU56QkZJaUI0YkdsdWF6cG9jbVZtUFNJalRVcFlMVEV5TFZSRldDMUpMVEZFTnpCRklpOCtQQzluUGp4bklHUmhkR0V0Ylcxc0xXNXZaR1U5SW0xdUlpQjBjbUZ1YzJadmNtMDlJblJ5WVc1emJHRjBaU2cyTURRc0xURTFNQ2tnYzJOaGJHVW9NQzQzTURjcElqNDhkWE5sSUdSaGRHRXRZejBpTXpJaUlIaHNhVzVyT21oeVpXWTlJaU5OU2xndE1USXRWRVZZTFU0dE16SWlMejQ4TDJjK1BDOW5QanhuSUdSaGRHRXRiVzFzTFc1dlpHVTlJbTF2SWlCMGNtRnVjMlp2Y20wOUluUnlZVzV6YkdGMFpTZzRORFV5TGpnc01Da2lQangxYzJVZ1pHRjBZUzFqUFNJeU9DSWdlR3hwYm1zNmFISmxaajBpSTAxS1dDMHhNaTFVUlZndFRpMHlPQ0l2UGp3dlp6NDhaeUJrWVhSaExXMXRiQzF1YjJSbFBTSnRjM1ZpSWlCMGNtRnVjMlp2Y20wOUluUnlZVzV6YkdGMFpTZzRPRFF4TGpnc01Da2lQanhuSUdSaGRHRXRiVzFzTFc1dlpHVTlJbTFwSWo0OGRYTmxJR1JoZEdFdFl6MGlNVVEwTkVVaUlIaHNhVzVyT21oeVpXWTlJaU5OU2xndE1USXRWRVZZTFVrdE1VUTBORVVpTHo0OEwyYytQR2NnWkdGMFlTMXRiV3d0Ym05a1pUMGliVzRpSUhSeVlXNXpabTl5YlQwaWRISmhibk5zWVhSbEtEVTJNaXd0TVRVd0tTQnpZMkZzWlNnd0xqY3dOeWtpUGp4MWMyVWdaR0YwWVMxalBTSXpNaUlnZUd4cGJtczZhSEpsWmowaUkwMUtXQzB4TWkxVVJWZ3RUaTB6TWlJdlBqd3ZaejQ4TDJjK1BHY2daR0YwWVMxdGJXd3RibTlrWlQwaWJXOGlJSFJ5WVc1elptOXliVDBpZEhKaGJuTnNZWFJsS0RrNE1EY3VNeXd3S1NJK1BIVnpaU0JrWVhSaExXTTlJakk1SWlCNGJHbHVhenBvY21WbVBTSWpUVXBZTFRFeUxWUkZXQzFPTFRJNUlpOCtQQzluUGp4bklHUmhkR0V0Ylcxc0xXNXZaR1U5SWxSbFdFRjBiMjBpSUdSaGRHRXRiV3A0TFhSbGVHTnNZWE56UFNKUFVrUWlJSFJ5WVc1elptOXliVDBpZEhKaGJuTnNZWFJsS0RFd01UazJMak1zTUNraVBqeG5JR1JoZEdFdGJXMXNMVzV2WkdVOUltMXZJaUIwY21GdWMyWnZjbTA5SW5SeVlXNXpiR0YwWlNnd0lDMHdMalVwSWo0OGRYTmxJR1JoZEdFdFl6MGlOME1pSUhoc2FXNXJPbWh5WldZOUlpTk5TbGd0TVRJdFZFVllMVTR0TjBNaUx6NDhMMmMrUEM5blBqeG5JR1JoZEdFdGJXMXNMVzV2WkdVOUlsUmxXRUYwYjIwaUlHUmhkR0V0YldwNExYUmxlR05zWVhOelBTSlBVa1FpSUhSeVlXNXpabTl5YlQwaWRISmhibk5zWVhSbEtERXdORGMwTGpNc01Da2lQanhuSUdSaGRHRXRiVzFzTFc1dlpHVTlJbTF2SWlCMGNtRnVjMlp2Y20wOUluUnlZVzV6YkdGMFpTZ3dJQzB3TGpVcElqNDhkWE5sSUdSaGRHRXRZejBpTjBNaUlIaHNhVzVyT21oeVpXWTlJaU5OU2xndE1USXRWRVZZTFU0dE4wTWlMejQ4TDJjK1BDOW5QanhuSUdSaGRHRXRiVzFzTFc1dlpHVTlJbTF6ZFdJaUlIUnlZVzV6Wm05eWJUMGlkSEpoYm5Oc1lYUmxLREV3TnpVeUxqTXNNQ2tpUGp4bklHUmhkR0V0Ylcxc0xXNXZaR1U5SW0xcElqNDhkWE5sSUdSaGRHRXRZejBpTVVRME5EUWlJSGhzYVc1ck9taHlaV1k5SWlOTlNsZ3RNVEl0VkVWWUxVa3RNVVEwTkRRaUx6NDhMMmMrUEdjZ1pHRjBZUzF0Yld3dGJtOWtaVDBpYlc0aUlIUnlZVzV6Wm05eWJUMGlkSEpoYm5Oc1lYUmxLRGd5TkN3dE1UVXdLU0J6WTJGc1pTZ3dMamN3TnlraVBqeDFjMlVnWkdGMFlTMWpQU0l6TWlJZ2VHeHBibXM2YUhKbFpqMGlJMDFLV0MweE1pMVVSVmd0VGkwek1pSXZQand2Wno0OEwyYytQR2NnWkdGMFlTMXRiV3d0Ym05a1pUMGliVzhpSUhSeVlXNXpabTl5YlQwaWRISmhibk5zWVhSbEtERXhPVGM1TGprc01Da2lQangxYzJVZ1pHRjBZUzFqUFNJeU9DSWdlR3hwYm1zNmFISmxaajBpSTAxS1dDMHhNaTFVUlZndFRpMHlPQ0l2UGp3dlp6NDhaeUJrWVhSaExXMXRiQzF1YjJSbFBTSnRhU0lnZEhKaGJuTm1iM0p0UFNKMGNtRnVjMnhoZEdVb01USXpOamd1T1N3d0tTSStQSFZ6WlNCa1lYUmhMV005SWpGRU5EWXdJaUI0YkdsdWF6cG9jbVZtUFNJalRVcFlMVEV5TFZSRldDMUpMVEZFTkRZd0lpOCtQQzluUGp4bklHUmhkR0V0Ylcxc0xXNXZaR1U5SW0xdklpQjBjbUZ1YzJadmNtMDlJblJ5WVc1emJHRjBaU2d4TWpnek55NDVMREFwSWo0OGRYTmxJR1JoZEdFdFl6MGlNa01pSUhoc2FXNXJPbWh5WldZOUlpTk5TbGd0TVRJdFZFVllMVTR0TWtNaUx6NDhMMmMrUEdjZ1pHRjBZUzF0Yld3dGJtOWtaVDBpYlhOMVlpSWdkSEpoYm5ObWIzSnRQU0owY21GdWMyeGhkR1VvTVRNeU9ESXVOU3d3S1NJK1BHY2daR0YwWVMxdGJXd3RibTlrWlQwaWJXa2lQangxYzJVZ1pHRjBZUzFqUFNJeFJEUTBSU0lnZUd4cGJtczZhSEpsWmowaUkwMUtXQzB4TWkxVVJWZ3RTUzB4UkRRMFJTSXZQand2Wno0OFp5QmtZWFJoTFcxdGJDMXViMlJsUFNKdGJpSWdkSEpoYm5ObWIzSnRQU0owY21GdWMyeGhkR1VvTlRZeUxDMHhOVEFwSUhOallXeGxLREF1TnpBM0tTSStQSFZ6WlNCa1lYUmhMV005SWpNeElpQjRiR2x1YXpwb2NtVm1QU0lqVFVwWUxURXlMVlJGV0MxT0xUTXhJaTgrUEM5blBqd3ZaejQ4WnlCa1lYUmhMVzF0YkMxdWIyUmxQU0p0YnlJZ2RISmhibk5tYjNKdFBTSjBjbUZ1YzJ4aGRHVW9NVFF5TkRndU1Td3dLU0krUEhWelpTQmtZWFJoTFdNOUlqSkRJaUI0YkdsdWF6cG9jbVZtUFNJalRVcFlMVEV5TFZSRldDMU9MVEpESWk4K1BDOW5QanhuSUdSaGRHRXRiVzFzTFc1dlpHVTlJbTF6ZFdJaUlIUnlZVzV6Wm05eWJUMGlkSEpoYm5Oc1lYUmxLREUwTmpreUxqZ3NNQ2tpUGp4bklHUmhkR0V0Ylcxc0xXNXZaR1U5SW0xcElqNDhkWE5sSUdSaGRHRXRZejBpTVVRME5FVWlJSGhzYVc1ck9taHlaV1k5SWlOTlNsZ3RNVEl0VkVWWUxVa3RNVVEwTkVVaUx6NDhMMmMrUEdjZ1pHRjBZUzF0Yld3dGJtOWtaVDBpYlc0aUlIUnlZVzV6Wm05eWJUMGlkSEpoYm5Oc1lYUmxLRFUyTWl3dE1UVXdLU0J6WTJGc1pTZ3dMamN3TnlraVBqeDFjMlVnWkdGMFlTMWpQU0l6TWlJZ2VHeHBibXM2YUhKbFpqMGlJMDFLV0MweE1pMVVSVmd0VGkwek1pSXZQand2Wno0OEwyYytQR2NnWkdGMFlTMXRiV3d0Ym05a1pUMGliVzhpSUhSeVlXNXpabTl5YlQwaWRISmhibk5zWVhSbEtERTFOalU0TGpNc01Da2lQangxYzJVZ1pHRjBZUzFqUFNJeU9TSWdlR3hwYm1zNmFISmxaajBpSTAxS1dDMHhNaTFVUlZndFRpMHlPU0l2UGp3dlp6NDhaeUJrWVhSaExXMXRiQzF1YjJSbFBTSnRieUlnZEhKaGJuTm1iM0p0UFNKMGNtRnVjMnhoZEdVb01UWXlOamt1TlN3d0tTSStQSFZ6WlNCa1lYUmhMV005SWpJeU1USWlJSGhzYVc1ck9taHlaV1k5SWlOTlNsZ3RNVEl0VkVWWUxVNHRNakl4TWlJdlBqd3ZaejQ4WnlCa1lYUmhMVzF0YkMxdWIyUmxQU0p0YzNWaUlpQjBjbUZ1YzJadmNtMDlJblJ5WVc1emJHRjBaU2d4TnpJMk9TNDRMREFwSWo0OFp5QmtZWFJoTFcxdGJDMXViMlJsUFNKVVpWaEJkRzl0SWlCa1lYUmhMVzFxZUMxMFpYaGpiR0Z6Y3owaVQxSkVJajQ4WnlCa1lYUmhMVzF0YkMxdWIyUmxQU0p0YjNabGNpSStQR2NnWkdGMFlTMXRiV3d0Ym05a1pUMGliV2tpUGp4MWMyVWdaR0YwWVMxalBTSXhSRFEwTkNJZ2VHeHBibXM2YUhKbFpqMGlJMDFLV0MweE1pMVVSVmd0U1MweFJEUTBOQ0l2UGp3dlp6NDhaeUJrWVhSaExXMXRiQzF1YjJSbFBTSnRieUlnZEhKaGJuTm1iM0p0UFNKMGNtRnVjMnhoZEdVb05EYzRMamdzTWpjNEtTQjBjbUZ1YzJ4aGRHVW9MVEkxTUNBd0tTSStQSFZ6WlNCa1lYUmhMV005SWpWRklpQjRiR2x1YXpwb2NtVm1QU0lqVFVwWUxURXlMVlJGV0MxT0xUVkZJaTgrUEM5blBqd3ZaejQ4TDJjK1BHY2daR0YwWVMxdGJXd3RibTlrWlQwaWJXNGlJSFJ5WVc1elptOXliVDBpZEhKaGJuTnNZWFJsS0RneU5Dd3RNVFV3S1NCelkyRnNaU2d3TGpjd055a2lQangxYzJVZ1pHRjBZUzFqUFNJek1pSWdlR3hwYm1zNmFISmxaajBpSTAxS1dDMHhNaTFVUlZndFRpMHpNaUl2UGp3dlp6NDhMMmMrUEdjZ1pHRjBZUzF0Yld3dGJtOWtaVDBpYlc4aUlIUnlZVzV6Wm05eWJUMGlkSEpoYm5Oc1lYUmxLREU0TkRrM0xqTXNNQ2tpUGp4MWMyVWdaR0YwWVMxalBTSXlPQ0lnZUd4cGJtczZhSEpsWmowaUkwMUtXQzB4TWkxVVJWZ3RUaTB5T0NJdlBqd3ZaejQ4WnlCa1lYUmhMVzF0YkMxdWIyUmxQU0p0YVNJZ2RISmhibk5tYjNKdFBTSjBjbUZ1YzJ4aGRHVW9NVGc0T0RZdU15d3dLU0krUEhWelpTQmtZWFJoTFdNOUlqRkVORFl3SWlCNGJHbHVhenBvY21WbVBTSWpUVXBZTFRFeUxWUkZXQzFKTFRGRU5EWXdJaTgrUEM5blBqeG5JR1JoZEdFdGJXMXNMVzV2WkdVOUltMXZJaUIwY21GdWMyWnZjbTA5SW5SeVlXNXpiR0YwWlNneE9UTTFOUzR6TERBcElqNDhkWE5sSUdSaGRHRXRZejBpTWtNaUlIaHNhVzVyT21oeVpXWTlJaU5OU2xndE1USXRWRVZZTFU0dE1rTWlMejQ4TDJjK1BHY2daR0YwWVMxdGJXd3RibTlrWlQwaWJYTjFZaUlnZEhKaGJuTm1iM0p0UFNKMGNtRnVjMnhoZEdVb01UazRNREFzTUNraVBqeG5JR1JoZEdFdGJXMXNMVzV2WkdVOUltMXBJajQ4ZFhObElHUmhkR0V0WXowaU1VUTBORVVpSUhoc2FXNXJPbWh5WldZOUlpTk5TbGd0TVRJdFZFVllMVWt0TVVRME5FVWlMejQ4TDJjK1BHY2daR0YwWVMxdGJXd3RibTlrWlQwaWJXNGlJSFJ5WVc1elptOXliVDBpZEhKaGJuTnNZWFJsS0RVMk1pd3RNVFV3S1NCelkyRnNaU2d3TGpjd055a2lQangxYzJVZ1pHRjBZUzFqUFNJek1TSWdlR3hwYm1zNmFISmxaajBpSTAxS1dDMHhNaTFVUlZndFRpMHpNU0l2UGp3dlp6NDhMMmMrUEdjZ1pHRjBZUzF0Yld3dGJtOWtaVDBpYlc4aUlIUnlZVzV6Wm05eWJUMGlkSEpoYm5Oc1lYUmxLREl3TnpZMUxqVXNNQ2tpUGp4MWMyVWdaR0YwWVMxalBTSXlReUlnZUd4cGJtczZhSEpsWmowaUkwMUtXQzB4TWkxVVJWZ3RUaTB5UXlJdlBqd3ZaejQ4WnlCa1lYUmhMVzF0YkMxdWIyUmxQU0p0YzNWaUlpQjBjbUZ1YzJadmNtMDlJblJ5WVc1emJHRjBaU2d5TVRJeE1DNHlMREFwSWo0OFp5QmtZWFJoTFcxdGJDMXViMlJsUFNKdGFTSStQSFZ6WlNCa1lYUmhMV005SWpGRU5EUkZJaUI0YkdsdWF6cG9jbVZtUFNJalRVcFlMVEV5TFZSRldDMUpMVEZFTkRSRklpOCtQQzluUGp4bklHUmhkR0V0Ylcxc0xXNXZaR1U5SW0xdUlpQjBjbUZ1YzJadmNtMDlJblJ5WVc1emJHRjBaU2cxTmpJc0xURTFNQ2tnYzJOaGJHVW9NQzQzTURjcElqNDhkWE5sSUdSaGRHRXRZejBpTXpJaUlIaHNhVzVyT21oeVpXWTlJaU5OU2xndE1USXRWRVZZTFU0dE16SWlMejQ4TDJjK1BDOW5QanhuSUdSaGRHRXRiVzFzTFc1dlpHVTlJbTF2SWlCMGNtRnVjMlp2Y20wOUluUnlZVzV6YkdGMFpTZ3lNakUzTlM0NExEQXBJajQ4ZFhObElHUmhkR0V0WXowaU1qa2lJSGhzYVc1ck9taHlaV1k5SWlOTlNsZ3RNVEl0VkVWWUxVNHRNamtpTHo0OEwyYytQR2NnWkdGMFlTMXRiV3d0Ym05a1pUMGliVzhpSUhSeVlXNXpabTl5YlQwaWRISmhibk5zWVhSbEtESXlOVFkwTGpnc01Da2lQangxYzJVZ1pHRjBZUzFqUFNJeU9TSWdlR3hwYm1zNmFISmxaajBpSTAxS1dDMHhNaTFVUlZndFRpMHlPU0l2UGp3dlp6NDhaeUJrWVhSaExXMXRiQzF1YjJSbFBTSlVaVmhCZEc5dElpQmtZWFJoTFcxcWVDMTBaWGhqYkdGemN6MGlUMUpFSWlCMGNtRnVjMlp2Y20wOUluUnlZVzV6YkdGMFpTZ3lNamsxTXk0NExEQXBJajQ4WnlCa1lYUmhMVzF0YkMxdWIyUmxQU0p0YnlJZ2RISmhibk5tYjNKdFBTSjBjbUZ1YzJ4aGRHVW9NQ0F0TUM0MUtTSStQSFZ6WlNCa1lYUmhMV005SWpkRElpQjRiR2x1YXpwb2NtVm1QU0lqVFVwWUxURXlMVlJGV0MxT0xUZERJaTgrUEM5blBqd3ZaejQ4WnlCa1lYUmhMVzF0YkMxdWIyUmxQU0p0YnlJZ2RISmhibk5tYjNKdFBTSjBjbUZ1YzJ4aGRHVW9Nak15TXpFdU9Dd3dLU0IwY21GdWMyeGhkR1VvTUNBdE1DNDFLU0krUEhWelpTQmtZWFJoTFdNOUlqZERJaUI0YkdsdWF6cG9jbVZtUFNJalRVcFlMVEV5TFZSRldDMU9MVGRESWk4K1BDOW5Qand2Wno0OEwyYytQQzl6ZG1jKyIsCgkiUmVhbFZpZXdTaXplSnNvbiIgOiAie1wiaGVpZ2h0XCI6NjI1LFwid2lkdGhcIjo4Mjg1LjcxNDExMTMyODEyNX0iCn0K"/>
    </extobj>
    <extobj name="2384804F-3998-4D57-9195-F3826E402611-41">
      <extobjdata type="2384804F-3998-4D57-9195-F3826E402611" data="ewoJIkltZ1NldHRpbmdKc29uIiA6ICJ7XCJoZWlnaHRcIjoyMy4yMTQyODU3MTQyODU3MSxcIndpZHRoXCI6MjkyLjg1NzE0Mjg1NzE0MjgzfSIsCgkiTGF0ZXgiIDogInx8UF50UV8yIC0gUF50IFxcaGF0e1F9XzJ8fCBcXGxlcSBcXGdhbW1hIHx8UV8yKHMpLSBcXGhhdHtRfV8yKHMpKXx8IiwKCSJMYXRleEltZ0Jhc2U2NCIgOiAiUEhOMlp5QjRiV3h1Y3owaWFIUjBjRG92TDNkM2R5NTNNeTV2Y21jdk1qQXdNQzl6ZG1jaUlIZHBaSFJvUFNJek55NDJNbVY0SWlCb1pXbG5hSFE5SWpJdU9Ua3haWGdpSUhKdmJHVTlJbWx0WnlJZ1ptOWpkWE5oWW14bFBTSm1ZV3h6WlNJZ2RtbGxkMEp2ZUQwaU1DQXRNVEEzTWlBeE5qWXlPQzR4SURFek1qSWlJSGh0Ykc1ek9uaHNhVzVyUFNKb2RIUndPaTh2ZDNkM0xuY3pMbTl5Wnk4eE9UazVMM2hzYVc1cklpQmhjbWxoTFdocFpHUmxiajBpZEhKMVpTSWdjM1I1YkdVOUluWmxjblJwWTJGc0xXRnNhV2R1T2lBdE1DNDFOalpsZURzZ2JXRjRMWGRwWkhSb09pQTVPQ1U3SWo0OFpHVm1jejQ4Y0dGMGFDQnBaRDBpVFVwWUxURXlMVlJGV0MxT0xUZERJaUJrUFNKTk1UTTVJQzB5TkRsSU1UTTNVVEV5TlNBdE1qUTVJREV4T1NBdE1qTTFWakkxTVV3eE1qQWdOek0zVVRFek1DQTNOVEFnTVRNNUlEYzFNRkV4TlRJZ056VXdJREUxT1NBM016VldMVEl6TlZFeE5URWdMVEkwT1NBeE5ERWdMVEkwT1VneE16bGFJaTgrUEhCaGRHZ2dhV1E5SWsxS1dDMHhNaTFVUlZndFNTMHhSRFEwTXlJZ1pEMGlUVEk0TnlBMk1qaFJNamczSURZek5TQXlNekFnTmpNM1VUSXdOaUEyTXpjZ01UazVJRFl6T0ZReE9USWdOalE0VVRFNU1pQTJORGtnTVRrMElEWTFPVkV5TURBZ05qYzVJREl3TXlBMk9ERlVNemszSURZNE0xRTFPRGNnTmpneUlEWXdNQ0EyT0RCUk5qWTBJRFkyT1NBM01EY2dOak14VkRjMU1TQTFNekJSTnpVeElEUTFNeUEyT0RVZ016ZzVVVFl4TmlBek1qRWdOVEEzSURNd00xRTFNREFnTXpBeUlEUXdNaUF6TURGSU16QTNUREkzTnlBeE9ESlJNalEzSURZMklESTBOeUExT1ZFeU5EY2dOVFVnTWpRNElEVTBWREkxTlNBMU1GUXlOeklnTkRoVU16QTFJRFEyU0RNek5sRXpORElnTXpjZ016UXlJRE0xVVRNME1pQXhPU0F6TXpVZ05WRXpNekFnTUNBek1Ua2dNRkV6TVRZZ01DQXlPRElnTVZReE9ESWdNbEV4TWpBZ01pQTROeUF5VkRVeElERlJNek1nTVNBek15QXhNVkV6TXlBeE15QXpOaUF5TlZFME1DQTBNU0EwTkNBME0xUTJOeUEwTmxFNU5DQTBOaUF4TWpjZ05EbFJNVFF4SURVeUlERTBOaUEyTVZFeE5Ea2dOalVnTWpFNElETXpPVlF5T0RjZ05qSTRXazAyTkRVZ05UVTBVVFkwTlNBMU5qY2dOalF6SURVM05WUTJNelFnTlRrM1ZEWXdPU0EyTVRsVU5UWXdJRFl6TlZFMU5UTWdOak0ySURRNE1DQTJNemRSTkRZeklEWXpOeUEwTkRVZ05qTTNWRFF4TmlBMk16WlVOREEwSURZek5sRXpPVEVnTmpNMUlETTROaUEyTWpkUk16ZzBJRFl5TVNBek5qY2dOVFV3VkRNek1pQTBNVEpVTXpFMElETTBORkV6TVRRZ016UXlJRE01TlNBek5ESklOREEzU0RRek1GRTFORElnTXpReUlEVTVNQ0F6T1RKUk5qRTNJRFF4T1NBMk16RWdORGN4VkRZME5TQTFOVFJhSWk4K1BIQmhkR2dnYVdROUlrMUtXQzB4TWkxVVJWZ3RTUzB4UkRRMk1TSWdaRDBpVFRJMklETTROVkV4T1NBek9USWdNVGtnTXprMVVURTVJRE01T1NBeU1pQTBNVEZVTWpjZ05ESTFVVEk1SURRek1DQXpOaUEwTXpCVU9EY2dORE14U0RFME1Fd3hOVGtnTlRFeFVURTJNaUExTWpJZ01UWTJJRFUwTUZReE56TWdOVFkyVkRFM09TQTFPRFpVTVRnM0lEWXdNMVF4T1RjZ05qRTFWREl4TVNBMk1qUlVNakk1SURZeU5sRXlORGNnTmpJMUlESTFOQ0EyTVRWVU1qWXhJRFU1TmxFeU5qRWdOVGc1SURJMU1pQTFORGxVTWpNeUlEUTNNRXd5TWpJZ05ETXpVVEl5TWlBME16RWdNamN5SURRek1VZ3pNak5STXpNd0lEUXlOQ0F6TXpBZ05ESXdVVE16TUNBek9UZ2dNekUzSURNNE5VZ3lNVEJNTVRjMElESTBNRkV4TXpVZ09EQWdNVE0xSURZNFVURXpOU0F5TmlBeE5qSWdNalpSTVRrM0lESTJJREl6TUNBMk1GUXlPRE1nTVRRMFVUSTROU0F4TlRBZ01qZzRJREUxTVZRek1ETWdNVFV6U0RNd04xRXpNaklnTVRVeklETXlNaUF4TkRWUk16SXlJREUwTWlBek1Ua2dNVE16VVRNeE5DQXhNVGNnTXpBeElEazFWREkyTnlBME9GUXlNVFlnTmxReE5UVWdMVEV4VVRFeU5TQXRNVEVnT1RnZ05GUTFPU0ExTmxFMU55QTJOQ0ExTnlBNE0xWXhNREZNT1RJZ01qUXhVVEV5TnlBek9ESWdNVEk0SURNNE0xRXhNamdnTXpnMUlEYzNJRE00TlVneU5sb2lMejQ4Y0dGMGFDQnBaRDBpVFVwWUxURXlMVlJGV0MxSkxURkVORFEwSWlCa1BTSk5Nems1SUMwNE1GRXpPVGtnTFRRM0lEUXdNQ0F0TXpCVU5EQXlJQzB4TVZZdE4wd3pPRGNnTFRFeFVUTTBNU0F0TWpJZ016QXpJQzB5TWxFeU1EZ2dMVEl5SURFek9DQXpOVlExTVNBeU1ERlJOVEFnTWpBNUlEVXdJREkwTkZFMU1DQXpORFlnT1RnZ05ETTRWREl5TnlBMk1ERlJNelV4SURjd05DQTBOellnTnpBMFVUVXhOQ0EzTURRZ05USTBJRGN3TTFFMk1qRWdOamc1SURZNE1DQTJNVGRVTnpRd0lEUXpOVkUzTkRBZ01qVTFJRFU1TWlBeE1EZFJOVEk1SURRM0lEUTJNU0F4Tmt3ME5EUWdPRll6VVRRME5DQXlJRFEwT1NBdE1qUlVORGN3SUMwMk5sUTFNVFlnTFRneVVUVTFNU0F0T0RJZ05UZ3pJQzAyTUZRMk1qVWdMVE5STmpNeElERXhJRFl6T0NBeE1WRTJORGNnTVRFZ05qUTVJREpSTmpRNUlDMDJJRFl6T1NBdE16UlVOakV4SUMweE1EQlVOVFUzSUMweE5qVlVORGd4SUMweE9UUlJNems1SUMweE9UUWdNems1SUMwNE4xWXRPREJhVFRZek5pQTBOamhSTmpNMklEVXlNeUEyTWpFZ05UWTBWRFU0TUNBMk1qVlVOVE13SURZMU5WUTBOemNnTmpZMVVUUXlPU0EyTmpVZ016YzVJRFkwTUZFeU56Y2dOVGt4SURJeE5TQTBOalJVTVRVeklESXhObEV4TlRNZ01URXdJREl3TnlBMU9WRXlNekVnTXpnZ01qTTJJRE00VmpRMlVUSXpOaUE0TmlBeU5qa2dNVEl3VkRNME55QXhOVFZSTXpjeUlERTFOU0F6T1RBZ01UUTBWRFF4TnlBeE1UUlVOREk1SURneVZEUXpOU0ExTlV3ME5EZ2dOalJSTlRFeUlERXdPQ0ExTlRjZ01UZzFWRFl4T1NBek16UlVOak0ySURRMk9GcE5NekUwSURFNFVUTTJNaUF4T0NBME1EUWdNemxNTkRBeklEUTVVVE01T1NBeE1EUWdNelkySURFeE5WRXpOVFFnTVRFM0lETTBOeUF4TVRkUk16UTBJREV4TnlBek5ERWdNVEUzVkRNek55QXhNVGhSTXpFM0lERXhPQ0F5T1RZZ09UaFVNamMwSURVeVVUSTNOQ0F4T0NBek1UUWdNVGhhSWk4K1BIQmhkR2dnYVdROUlrMUtXQzB4TWkxVVJWZ3RUaTB6TWlJZ1pEMGlUVEV3T1NBME1qbFJPRElnTkRJNUlEWTJJRFEwTjFRMU1DQTBPVEZSTlRBZ05UWXlJREV3TXlBMk1UUlVNak0xSURZMk5sRXpNallnTmpZMklETTROeUEyTVRCVU5EUTVJRFEyTlZFME5Ea2dOREl5SURReU9TQXpPRE5VTXpneElETXhOVlF6TURFZ01qUXhVVEkyTlNBeU1UQWdNakF4SURFME9Vd3hORElnT1ROTU1qRTRJRGt5VVRNM05TQTVNaUF6T0RVZ09UZFJNemt5SURrNUlEUXdPU0F4T0RaV01UZzVTRFEwT1ZZeE9EWlJORFE0SURFNE15QTBNellnT1RWVU5ESXhJRE5XTUVnMU1GWXhPVll6TVZFMU1DQXpPQ0ExTmlBME5sUTROaUE0TVZFeE1UVWdNVEV6SURFek5pQXhNemRSTVRRMUlERTBOeUF4TnpBZ01UYzBWREl3TkNBeU1URlVNak16SURJME5GUXlOakVnTWpjNFZESTROQ0F6TURoVU16QTFJRE0wTUZRek1qQWdNelk1VkRNek15QTBNREZVTXpRd0lEUXpNVlF6TkRNZ05EWTBVVE0wTXlBMU1qY2dNekE1SURVM00xUXlNVElnTmpFNVVURTNPU0EyTVRrZ01UVTBJRFl3TWxReE1Ua2dOVFk1VkRFd09TQTFOVEJSTVRBNUlEVTBPU0F4TVRRZ05UUTVVVEV6TWlBMU5Ea2dNVFV4SURVek5WUXhOekFnTkRnNVVURTNNQ0EwTmpRZ01UVTBJRFEwTjFReE1Ea2dOREk1V2lJdlBqeHdZWFJvSUdsa1BTSk5TbGd0TVRJdFZFVllMVTR0TWpJeE1pSWdaRDBpVFRnMElESXpOMVE0TkNBeU5UQlVPVGdnTWpjd1NEWTNPVkUyT1RRZ01qWXlJRFk1TkNBeU5UQlVOamM1SURJek1FZzVPRkU0TkNBeU16Y2dPRFFnTWpVd1dpSXZQanh3WVhSb0lHbGtQU0pOU2xndE1USXRWRVZZTFU0dE5VVWlJR1E5SWsweE1USWdOVFl3VERJME9TQTJPVFJNTWpVM0lEWTRObEV6T0RjZ05UWXlJRE00TnlBMU5qQk1Nell4SURVek1WRXpOVGtnTlRNeUlETXdNeUExT0RGTU1qVXdJRFl5TjB3eE9UVWdOVGd3VVRFNE1pQTFOamtnTVRZNUlEVTFOMVF4TkRnZ05UTTRUREUwTUNBMU16SlJNVE00SURVek1DQXhNalVnTlRRMlRERXhNaUExTmpCYUlpOCtQSEJoZEdnZ2FXUTlJazFLV0MweE1pMVVSVmd0VGkweU1qWTBJaUJrUFNKTk5qYzBJRFl6TmxFMk9ESWdOak0ySURZNE9DQTJNekJVTmprMElEWXhOVlEyT0RjZ05qQXhVVFk0TmlBMk1EQWdOREUzSURRM01rd3hOVEVnTXpRMlRETTVPU0F5TWpoUk5qZzNJRGt5SURZNU1TQTROMUUyT1RRZ09ERWdOamswSURjMlVUWTVOQ0ExT0NBMk56WWdOVFpJTmpjd1RETTRNaUF4T1RKUk9USWdNekk1SURrd0lETXpNVkU0TXlBek16WWdPRE1nTXpRNFVUZzBJRE0xT1NBNU5pQXpOalZSTVRBMElETTJPU0F6T0RJZ05UQXdWRFkyTlNBMk16UlJOalk1SURZek5pQTJOelFnTmpNMldrMDROQ0F0TVRFNFVUZzBJQzB4TURnZ09Ua2dMVGs0U0RZM09GRTJPVFFnTFRFd05DQTJPVFFnTFRFeE9GRTJPVFFnTFRFek1DQTJOemtnTFRFek9FZzVPRkU0TkNBdE1UTXhJRGcwSUMweE1UaGFJaTgrUEhCaGRHZ2dhV1E5SWsxS1dDMHhNaTFVUlZndFNTMHhSRFpHUlNJZ1pEMGlUVE14SURJME9WRXhNU0F5TkRrZ01URWdNalU0VVRFeElESTNOU0F5TmlBek1EUlVOallnTXpZMVZERXlPU0EwTVRoVU1qQTJJRFEwTVZFeU16TWdORFF4SURJek9TQTBOREJSTWpnM0lEUXlPU0F6TVRnZ016ZzJWRE0zTVNBeU5UVlJNemcxSURFNU5TQXpPRFVnTVRjd1VUTTROU0F4TmpZZ016ZzJJREUyTmt3ek9UZ2dNVGt6VVRReE9DQXlORFFnTkRReklETXdNRlEwT0RZZ016a3hWRFV3T0NBME16QlJOVEV3SURRek1TQTFNalFnTkRNeFNEVXpOMUUxTkRNZ05ESTFJRFUwTXlBME1qSlJOVFF6SURReE9DQTFNaklnTXpjNFZEUTJNeUF5TlRGVU16a3hJRGN4VVRNNE5TQTFOU0F6TnpnZ05sUXpOVGNnTFRFd01GRXpOREVnTFRFMk5TQXpNekFnTFRFNU1GUXpNRE1nTFRJeE5sRXlPRFlnTFRJeE5pQXlPRFlnTFRFNE9GRXlPRFlnTFRFek9DQXpOREFnTXpKTU16UTJJRFV4VERNME55QTJPVkV6TkRnZ056a2dNelE0SURFd01GRXpORGdnTWpVM0lESTVNU0F6TVRkUk1qVXhJRE0xTlNBeE9UWWdNelUxVVRFME9DQXpOVFVnTVRBNElETXlPVlExTVNBeU5qQlJORGtnTWpVeElEUTNJREkxTVZFME5TQXlORGtnTXpFZ01qUTVXaUl2UGp4d1lYUm9JR2xrUFNKTlNsZ3RNVEl0VkVWWUxVNHRNamdpSUdROUlrMDVOQ0F5TlRCUk9UUWdNekU1SURFd05DQXpPREZVTVRJM0lEUTRPRlF4TmpRZ05UYzJWREl3TWlBMk5ETlVNalEwSURZNU5WUXlOemNnTnpJNVZETXdNaUEzTlRCSU16RTFTRE14T1ZFek16TWdOelV3SURNek15QTNOREZSTXpNeklEY3pPQ0F6TVRZZ056SXdWREkzTlNBMk5qZFVNakkySURVNE1WUXhPRFFnTkRRelZERTJOeUF5TlRCVU1UZzBJRFU0VkRJeU5TQXRPREZVTWpjMElDMHhOamRVTXpFMklDMHlNakJVTXpNeklDMHlOREZSTXpNeklDMHlOVEFnTXpFNElDMHlOVEJJTXpFMVNETXdNa3d5TnpRZ0xUSXlObEV4T0RBZ0xURTBNU0F4TXpjZ0xURTBWRGswSURJMU1Gb2lMejQ4Y0dGMGFDQnBaRDBpVFVwWUxURXlMVlJGV0MxSkxURkVORFl3SWlCa1BTSk5NVE14SURJNE9WRXhNekVnTXpJeElERTBOeUF6TlRSVU1qQXpJRFF4TlZRek1EQWdORFF5VVRNMk1pQTBORElnTXprd0lEUXhOVlEwTVRrZ016VTFVVFF4T1NBek1qTWdOREF5SURNd09GUXpOalFnTWpreVVUTTFNU0F5T1RJZ016UXdJRE13TUZRek1qZ2dNekkyVVRNeU9DQXpORElnTXpNM0lETTFORlF6TlRRZ016Y3lWRE0yTnlBek56aFJNelk0SURNM09DQXpOamdnTXpjNVVUTTJPQ0F6T0RJZ016WXhJRE00T0ZRek16WWdNems1VkRJNU55QTBNRFZSTWpRNUlEUXdOU0F5TWpjZ016YzVWREl3TkNBek1qWlJNakEwSURNd01TQXlNak1nTWpreFZESTNPQ0F5TnpSVU16TXdJREkxT1ZFek9UWWdNak13SURNNU5pQXhOak5STXprMklERXpOU0F6T0RVZ01UQTNWRE0xTWlBMU1WUXlPRGtnTjFReE9UVWdMVEV3VVRFeE9DQXRNVEFnT0RZZ01UbFVOVE1nT0RkUk5UTWdNVEkySURjMElERTBNMVF4TVRnZ01UWXdVVEV6TXlBeE5qQWdNVFEySURFMU1WUXhOakFnTVRJd1VURTJNQ0E1TkNBeE5ESWdOelpVTVRFeElEVTRVVEV3T1NBMU55QXhNRGdnTlRkVU1UQTNJRFUxVVRFd09DQTFNaUF4TVRVZ05EZFVNVFEySURNMFZESXdNU0F5TjFFeU16Y2dNamNnTWpZeklETTRWRE13TVNBMk5sUXpNVGdnT1RkVU16SXpJREV5TWxFek1qTWdNVFV3SURNd01pQXhOalJVTWpVMElERTRNVlF4T1RVZ01UazJWREUwT0NBeU16RlJNVE14SURJMU5pQXhNekVnTWpnNVdpSXZQanh3WVhSb0lHbGtQU0pOU2xndE1USXRWRVZZTFU0dE1qa2lJR1E5SWswMk1DQTNORGxNTmpRZ056VXdVVFk1SURjMU1DQTNOQ0EzTlRCSU9EWk1NVEUwSURjeU5sRXlNRGdnTmpReElESTFNU0ExTVRSVU1qazBJREkxTUZFeU9UUWdNVGd5SURJNE5DQXhNVGxVTWpZeElERXlWREl5TkNBdE56WlVNVGcySUMweE5ETlVNVFExSUMweE9UUlVNVEV6SUMweU1qZFVPVEFnTFRJME5sRTROeUF0TWpRNUlEZzJJQzB5TlRCSU56UlJOallnTFRJMU1DQTJNeUF0TWpVd1ZEVTRJQzB5TkRkVU5UVWdMVEl6T0ZFMU5pQXRNak0zSURZMklDMHlNalZSTWpJeElDMDJOQ0F5TWpFZ01qVXdWRFkySURjeU5WRTFOaUEzTXpjZ05UVWdOek00VVRVMUlEYzBOaUEyTUNBM05EbGFJaTgrUEM5a1pXWnpQanhuSUhOMGNtOXJaVDBpWTNWeWNtVnVkRU52Ykc5eUlpQm1hV3hzUFNKamRYSnlaVzUwUTI5c2IzSWlJSE4wY205clpTMTNhV1IwYUQwaU1DSWdkSEpoYm5ObWIzSnRQU0p6WTJGc1pTZ3hMQzB4S1NJK1BHY2daR0YwWVMxdGJXd3RibTlrWlQwaWJXRjBhQ0krUEdjZ1pHRjBZUzF0Yld3dGJtOWtaVDBpYlc4aUlIUnlZVzV6Wm05eWJUMGlkSEpoYm5Oc1lYUmxLREFnTFRBdU5Ta2lQangxYzJVZ1pHRjBZUzFqUFNJM1F5SWdlR3hwYm1zNmFISmxaajBpSTAxS1dDMHhNaTFVUlZndFRpMDNReUl2UGp3dlp6NDhaeUJrWVhSaExXMXRiQzF1YjJSbFBTSlVaVmhCZEc5dElpQmtZWFJoTFcxcWVDMTBaWGhqYkdGemN6MGlUMUpFSWlCMGNtRnVjMlp2Y20wOUluUnlZVzV6YkdGMFpTZ3lOemdzTUNraVBqeG5JR1JoZEdFdGJXMXNMVzV2WkdVOUltMXZJaUIwY21GdWMyWnZjbTA5SW5SeVlXNXpiR0YwWlNnd0lDMHdMalVwSWo0OGRYTmxJR1JoZEdFdFl6MGlOME1pSUhoc2FXNXJPbWh5WldZOUlpTk5TbGd0TVRJdFZFVllMVTR0TjBNaUx6NDhMMmMrUEM5blBqeG5JR1JoZEdFdGJXMXNMVzV2WkdVOUltMXpkWEFpSUhSeVlXNXpabTl5YlQwaWRISmhibk5zWVhSbEtEVTFOaXd3S1NJK1BHY2daR0YwWVMxdGJXd3RibTlrWlQwaWJXa2lQangxYzJVZ1pHRjBZUzFqUFNJeFJEUTBNeUlnZUd4cGJtczZhSEpsWmowaUkwMUtXQzB4TWkxVVJWZ3RTUzB4UkRRME15SXZQand2Wno0OFp5QmtZWFJoTFcxdGJDMXViMlJsUFNKdGFTSWdkSEpoYm5ObWIzSnRQU0owY21GdWMyeGhkR1VvT0RNNUxqVXNOREV6S1NCelkyRnNaU2d3TGpjd055a2lQangxYzJVZ1pHRjBZUzFqUFNJeFJEUTJNU0lnZUd4cGJtczZhSEpsWmowaUkwMUtXQzB4TWkxVVJWZ3RTUzB4UkRRMk1TSXZQand2Wno0OEwyYytQR2NnWkdGMFlTMXRiV3d0Ym05a1pUMGliWE4xWWlJZ2RISmhibk5tYjNKdFBTSjBjbUZ1YzJ4aGRHVW9NVGN3TUM0M0xEQXBJajQ4WnlCa1lYUmhMVzF0YkMxdWIyUmxQU0p0YVNJK1BIVnpaU0JrWVhSaExXTTlJakZFTkRRMElpQjRiR2x1YXpwb2NtVm1QU0lqVFVwWUxURXlMVlJGV0MxSkxURkVORFEwSWk4K1BDOW5QanhuSUdSaGRHRXRiVzFzTFc1dlpHVTlJbTF1SWlCMGNtRnVjMlp2Y20wOUluUnlZVzV6YkdGMFpTZzRNalFzTFRFMU1Da2djMk5oYkdVb01DNDNNRGNwSWo0OGRYTmxJR1JoZEdFdFl6MGlNeklpSUhoc2FXNXJPbWh5WldZOUlpTk5TbGd0TVRJdFZFVllMVTR0TXpJaUx6NDhMMmMrUEM5blBqeG5JR1JoZEdFdGJXMXNMVzV2WkdVOUltMXZJaUIwY21GdWMyWnZjbTA5SW5SeVlXNXpiR0YwWlNnek1UVXdMalVzTUNraVBqeDFjMlVnWkdGMFlTMWpQU0l5TWpFeUlpQjRiR2x1YXpwb2NtVm1QU0lqVFVwWUxURXlMVlJGV0MxT0xUSXlNVElpTHo0OEwyYytQR2NnWkdGMFlTMXRiV3d0Ym05a1pUMGliWE4xY0NJZ2RISmhibk5tYjNKdFBTSjBjbUZ1YzJ4aGRHVW9OREUxTUM0M0xEQXBJajQ4WnlCa1lYUmhMVzF0YkMxdWIyUmxQU0p0YVNJK1BIVnpaU0JrWVhSaExXTTlJakZFTkRReklpQjRiR2x1YXpwb2NtVm1QU0lqVFVwWUxURXlMVlJGV0MxSkxURkVORFF6SWk4K1BDOW5QanhuSUdSaGRHRXRiVzFzTFc1dlpHVTlJbTFwSWlCMGNtRnVjMlp2Y20wOUluUnlZVzV6YkdGMFpTZzRNemt1TlN3ME1UTXBJSE5qWVd4bEtEQXVOekEzS1NJK1BIVnpaU0JrWVhSaExXTTlJakZFTkRZeElpQjRiR2x1YXpwb2NtVm1QU0lqVFVwWUxURXlMVlJGV0MxSkxURkVORFl4SWk4K1BDOW5Qand2Wno0OFp5QmtZWFJoTFcxdGJDMXViMlJsUFNKdGMzVmlJaUIwY21GdWMyWnZjbTA5SW5SeVlXNXpiR0YwWlNnMU1qazFMalFzTUNraVBqeG5JR1JoZEdFdGJXMXNMVzV2WkdVOUlsUmxXRUYwYjIwaUlHUmhkR0V0YldwNExYUmxlR05zWVhOelBTSlBVa1FpUGp4bklHUmhkR0V0Ylcxc0xXNXZaR1U5SW0xdmRtVnlJajQ4WnlCa1lYUmhMVzF0YkMxdWIyUmxQU0p0YVNJK1BIVnpaU0JrWVhSaExXTTlJakZFTkRRMElpQjRiR2x1YXpwb2NtVm1QU0lqVFVwWUxURXlMVlJGV0MxSkxURkVORFEwSWk4K1BDOW5QanhuSUdSaGRHRXRiVzFzTFc1dlpHVTlJbTF2SWlCMGNtRnVjMlp2Y20wOUluUnlZVzV6YkdGMFpTZzBOemd1T0N3eU56Z3BJSFJ5WVc1emJHRjBaU2d0TWpVd0lEQXBJajQ4ZFhObElHUmhkR0V0WXowaU5VVWlJSGhzYVc1ck9taHlaV1k5SWlOTlNsZ3RNVEl0VkVWWUxVNHROVVVpTHo0OEwyYytQQzluUGp3dlp6NDhaeUJrWVhSaExXMXRiQzF1YjJSbFBTSnRiaUlnZEhKaGJuTm1iM0p0UFNKMGNtRnVjMnhoZEdVb09ESTBMQzB4TlRBcElITmpZV3hsS0RBdU56QTNLU0krUEhWelpTQmtZWFJoTFdNOUlqTXlJaUI0YkdsdWF6cG9jbVZtUFNJalRVcFlMVEV5TFZSRldDMU9MVE15SWk4K1BDOW5Qand2Wno0OFp5QmtZWFJoTFcxdGJDMXViMlJsUFNKVVpWaEJkRzl0SWlCa1lYUmhMVzFxZUMxMFpYaGpiR0Z6Y3owaVQxSkVJaUIwY21GdWMyWnZjbTA5SW5SeVlXNXpiR0YwWlNnMk5USXpMREFwSWo0OFp5QmtZWFJoTFcxdGJDMXViMlJsUFNKdGJ5SWdkSEpoYm5ObWIzSnRQU0owY21GdWMyeGhkR1VvTUNBdE1DNDFLU0krUEhWelpTQmtZWFJoTFdNOUlqZERJaUI0YkdsdWF6cG9jbVZtUFNJalRVcFlMVEV5TFZSRldDMU9MVGRESWk4K1BDOW5Qand2Wno0OFp5QmtZWFJoTFcxdGJDMXViMlJsUFNKVVpWaEJkRzl0SWlCa1lYUmhMVzFxZUMxMFpYaGpiR0Z6Y3owaVQxSkVJaUIwY21GdWMyWnZjbTA5SW5SeVlXNXpiR0YwWlNnMk9EQXhMREFwSWo0OFp5QmtZWFJoTFcxdGJDMXViMlJsUFNKdGJ5SWdkSEpoYm5ObWIzSnRQU0owY21GdWMyeGhkR1VvTUNBdE1DNDFLU0krUEhWelpTQmtZWFJoTFdNOUlqZERJaUI0YkdsdWF6cG9jbVZtUFNJalRVcFlMVEV5TFZSRldDMU9MVGRESWk4K1BDOW5Qand2Wno0OFp5QmtZWFJoTFcxdGJDMXViMlJsUFNKdGJ5SWdkSEpoYm5ObWIzSnRQU0owY21GdWMyeGhkR1VvTnpNMU5pNDRMREFwSWo0OGRYTmxJR1JoZEdFdFl6MGlNakkyTkNJZ2VHeHBibXM2YUhKbFpqMGlJMDFLV0MweE1pMVVSVmd0VGkweU1qWTBJaTgrUEM5blBqeG5JR1JoZEdFdGJXMXNMVzV2WkdVOUltMXBJaUIwY21GdWMyWnZjbTA5SW5SeVlXNXpiR0YwWlNnNE5ERXlMalVzTUNraVBqeDFjMlVnWkdGMFlTMWpQU0l4UkRaR1JTSWdlR3hwYm1zNmFISmxaajBpSTAxS1dDMHhNaTFVUlZndFNTMHhSRFpHUlNJdlBqd3ZaejQ4WnlCa1lYUmhMVzF0YkMxdWIyUmxQU0pVWlZoQmRHOXRJaUJrWVhSaExXMXFlQzEwWlhoamJHRnpjejBpVDFKRUlpQjBjbUZ1YzJadmNtMDlJblJ5WVc1emJHRjBaU2c0T1RVMUxqVXNNQ2tpUGp4bklHUmhkR0V0Ylcxc0xXNXZaR1U5SW0xdklpQjBjbUZ1YzJadmNtMDlJblJ5WVc1emJHRjBaU2d3SUMwd0xqVXBJajQ4ZFhObElHUmhkR0V0WXowaU4wTWlJSGhzYVc1ck9taHlaV1k5SWlOTlNsZ3RNVEl0VkVWWUxVNHROME1pTHo0OEwyYytQQzluUGp4bklHUmhkR0V0Ylcxc0xXNXZaR1U5SWxSbFdFRjBiMjBpSUdSaGRHRXRiV3A0TFhSbGVHTnNZWE56UFNKUFVrUWlJSFJ5WVc1elptOXliVDBpZEhKaGJuTnNZWFJsS0RreU16TXVOU3d3S1NJK1BHY2daR0YwWVMxdGJXd3RibTlrWlQwaWJXOGlJSFJ5WVc1elptOXliVDBpZEhKaGJuTnNZWFJsS0RBZ0xUQXVOU2tpUGp4MWMyVWdaR0YwWVMxalBTSTNReUlnZUd4cGJtczZhSEpsWmowaUkwMUtXQzB4TWkxVVJWZ3RUaTAzUXlJdlBqd3ZaejQ4TDJjK1BHY2daR0YwWVMxdGJXd3RibTlrWlQwaWJYTjFZaUlnZEhKaGJuTm1iM0p0UFNKMGNtRnVjMnhoZEdVb09UVXhNUzQxTERBcElqNDhaeUJrWVhSaExXMXRiQzF1YjJSbFBTSnRhU0krUEhWelpTQmtZWFJoTFdNOUlqRkVORFEwSWlCNGJHbHVhenBvY21WbVBTSWpUVXBZTFRFeUxWUkZXQzFKTFRGRU5EUTBJaTgrUEM5blBqeG5JR1JoZEdFdGJXMXNMVzV2WkdVOUltMXVJaUIwY21GdWMyWnZjbTA5SW5SeVlXNXpiR0YwWlNnNE1qUXNMVEUxTUNrZ2MyTmhiR1VvTUM0M01EY3BJajQ4ZFhObElHUmhkR0V0WXowaU16SWlJSGhzYVc1ck9taHlaV1k5SWlOTlNsZ3RNVEl0VkVWWUxVNHRNeklpTHo0OEwyYytQQzluUGp4bklHUmhkR0V0Ylcxc0xXNXZaR1U5SW0xdklpQjBjbUZ1YzJadmNtMDlJblJ5WVc1emJHRjBaU2d4TURjek9TNHhMREFwSWo0OGRYTmxJR1JoZEdFdFl6MGlNamdpSUhoc2FXNXJPbWh5WldZOUlpTk5TbGd0TVRJdFZFVllMVTR0TWpnaUx6NDhMMmMrUEdjZ1pHRjBZUzF0Yld3dGJtOWtaVDBpYldraUlIUnlZVzV6Wm05eWJUMGlkSEpoYm5Oc1lYUmxLREV4TVRJNExqRXNNQ2tpUGp4MWMyVWdaR0YwWVMxalBTSXhSRFEyTUNJZ2VHeHBibXM2YUhKbFpqMGlJMDFLV0MweE1pMVVSVmd0U1MweFJEUTJNQ0l2UGp3dlp6NDhaeUJrWVhSaExXMXRiQzF1YjJSbFBTSnRieUlnZEhKaGJuTm1iM0p0UFNKMGNtRnVjMnhoZEdVb01URTFPVGN1TVN3d0tTSStQSFZ6WlNCa1lYUmhMV005SWpJNUlpQjRiR2x1YXpwb2NtVm1QU0lqVFVwWUxURXlMVlJGV0MxT0xUSTVJaTgrUEM5blBqeG5JR1JoZEdFdGJXMXNMVzV2WkdVOUltMXZJaUIwY21GdWMyWnZjbTA5SW5SeVlXNXpiR0YwWlNneE1qSXdPQzR6TERBcElqNDhkWE5sSUdSaGRHRXRZejBpTWpJeE1pSWdlR3hwYm1zNmFISmxaajBpSTAxS1dDMHhNaTFVUlZndFRpMHlNakV5SWk4K1BDOW5QanhuSUdSaGRHRXRiVzFzTFc1dlpHVTlJbTF6ZFdJaUlIUnlZVzV6Wm05eWJUMGlkSEpoYm5Oc1lYUmxLREV6TWpBNExqVXNNQ2tpUGp4bklHUmhkR0V0Ylcxc0xXNXZaR1U5SWxSbFdFRjBiMjBpSUdSaGRHRXRiV3A0TFhSbGVHTnNZWE56UFNKUFVrUWlQanhuSUdSaGRHRXRiVzFzTFc1dlpHVTlJbTF2ZG1WeUlqNDhaeUJrWVhSaExXMXRiQzF1YjJSbFBTSnRhU0krUEhWelpTQmtZWFJoTFdNOUlqRkVORFEwSWlCNGJHbHVhenBvY21WbVBTSWpUVXBZTFRFeUxWUkZXQzFKTFRGRU5EUTBJaTgrUEM5blBqeG5JR1JoZEdFdGJXMXNMVzV2WkdVOUltMXZJaUIwY21GdWMyWnZjbTA5SW5SeVlXNXpiR0YwWlNnME56Z3VPQ3d5TnpncElIUnlZVzV6YkdGMFpTZ3RNalV3SURBcElqNDhkWE5sSUdSaGRHRXRZejBpTlVVaUlIaHNhVzVyT21oeVpXWTlJaU5OU2xndE1USXRWRVZZTFU0dE5VVWlMejQ4TDJjK1BDOW5Qand2Wno0OFp5QmtZWFJoTFcxdGJDMXViMlJsUFNKdGJpSWdkSEpoYm5ObWIzSnRQU0owY21GdWMyeGhkR1VvT0RJMExDMHhOVEFwSUhOallXeGxLREF1TnpBM0tTSStQSFZ6WlNCa1lYUmhMV005SWpNeUlpQjRiR2x1YXpwb2NtVm1QU0lqVFVwWUxURXlMVlJGV0MxT0xUTXlJaTgrUEM5blBqd3ZaejQ4WnlCa1lYUmhMVzF0YkMxdWIyUmxQU0p0YnlJZ2RISmhibk5tYjNKdFBTSjBjbUZ1YzJ4aGRHVW9NVFEwTXpZdU1Td3dLU0krUEhWelpTQmtZWFJoTFdNOUlqSTRJaUI0YkdsdWF6cG9jbVZtUFNJalRVcFlMVEV5TFZSRldDMU9MVEk0SWk4K1BDOW5QanhuSUdSaGRHRXRiVzFzTFc1dlpHVTlJbTFwSWlCMGNtRnVjMlp2Y20wOUluUnlZVzV6YkdGMFpTZ3hORGd5TlM0eExEQXBJajQ4ZFhObElHUmhkR0V0WXowaU1VUTBOakFpSUhoc2FXNXJPbWh5WldZOUlpTk5TbGd0TVRJdFZFVllMVWt0TVVRME5qQWlMejQ4TDJjK1BHY2daR0YwWVMxdGJXd3RibTlrWlQwaWJXOGlJSFJ5WVc1elptOXliVDBpZEhKaGJuTnNZWFJsS0RFMU1qazBMakVzTUNraVBqeDFjMlVnWkdGMFlTMWpQU0l5T1NJZ2VHeHBibXM2YUhKbFpqMGlJMDFLV0MweE1pMVVSVmd0VGkweU9TSXZQand2Wno0OFp5QmtZWFJoTFcxdGJDMXViMlJsUFNKdGJ5SWdkSEpoYm5ObWIzSnRQU0owY21GdWMyeGhkR1VvTVRVMk9ETXVNU3d3S1NJK1BIVnpaU0JrWVhSaExXTTlJakk1SWlCNGJHbHVhenBvY21WbVBTSWpUVXBZTFRFeUxWUkZXQzFPTFRJNUlpOCtQQzluUGp4bklHUmhkR0V0Ylcxc0xXNXZaR1U5SWxSbFdFRjBiMjBpSUdSaGRHRXRiV3A0TFhSbGVHTnNZWE56UFNKUFVrUWlJSFJ5WVc1elptOXliVDBpZEhKaGJuTnNZWFJsS0RFMk1EY3lMakVzTUNraVBqeG5JR1JoZEdFdGJXMXNMVzV2WkdVOUltMXZJaUIwY21GdWMyWnZjbTA5SW5SeVlXNXpiR0YwWlNnd0lDMHdMalVwSWo0OGRYTmxJR1JoZEdFdFl6MGlOME1pSUhoc2FXNXJPbWh5WldZOUlpTk5TbGd0TVRJdFZFVllMVTR0TjBNaUx6NDhMMmMrUEM5blBqeG5JR1JoZEdFdGJXMXNMVzV2WkdVOUltMXZJaUIwY21GdWMyWnZjbTA5SW5SeVlXNXpiR0YwWlNneE5qTTFNQzR4TERBcElIUnlZVzV6YkdGMFpTZ3dJQzB3TGpVcElqNDhkWE5sSUdSaGRHRXRZejBpTjBNaUlIaHNhVzVyT21oeVpXWTlJaU5OU2xndE1USXRWRVZZTFU0dE4wTWlMejQ4TDJjK1BDOW5Qand2Wno0OEwzTjJaejQ9IiwKCSJSZWFsVmlld1NpemVKc29uIiA6ICJ7XCJoZWlnaHRcIjo0NjQuMjg1Njk3OTM3MDExNyxcIndpZHRoXCI6NTg1Ny4xNDI5NDQzMzU5Mzc1fSIKfQo="/>
    </extobj>
    <extobj name="2384804F-3998-4D57-9195-F3826E402611-42">
      <extobjdata type="2384804F-3998-4D57-9195-F3826E402611" data="ewoJIkltZ1NldHRpbmdKc29uIiA6ICJ7XCJoZWlnaHRcIjo1OC45Mjg1NzE0Mjg1NzE0MixcIndpZHRoXCI6MTc0Ljk5OTk5OTk5OTk5OTk3fSIsCgkiTGF0ZXgiIDogIlxcYmVnaW57ZXF1YXRpb259XG4gICAgICAgIFxcYmVnaW57YWxpZ25lZH1cbiAgICAgICAgXFxtYXRob3B7XFxtYXh9X3t4fSBcXHF1YWQgJiBmKHgsIHleKikgXFxcXFxuICAgICAgICBcXHRleHRybXtzLnQufSBcXHF1YWQgJiAgeV4qID0gXFxtYXRob3B7XFxtYXh9X3t5fSBnKHgsIHkpIFxuICAgICAgICBcXGVuZHthbGlnbmVkfVxuICAgIFxcZW5ke2VxdWF0aW9ufSIsCgkiTGF0ZXhJbWdCYXNlNjQiIDogIlBITjJaeUI0Yld4dWN6MGlhSFIwY0RvdkwzZDNkeTUzTXk1dmNtY3ZNakF3TUM5emRtY2lJSGRwWkhSb1BTSXlNaTQwTWpKbGVDSWdhR1ZwWjJoMFBTSTNMall6TldWNElpQnliMnhsUFNKcGJXY2lJR1p2WTNWellXSnNaVDBpWm1Gc2MyVWlJSFpwWlhkQ2IzZzlJakFnTFRFNU16Y3VOQ0E1T1RFd0xqUWdNek0zTkM0M0lpQjRiV3h1Y3pwNGJHbHVhejBpYUhSMGNEb3ZMM2QzZHk1M015NXZjbWN2TVRrNU9TOTRiR2x1YXlJZ1lYSnBZUzFvYVdSa1pXNDlJblJ5ZFdVaUlITjBlV3hsUFNKMlpYSjBhV05oYkMxaGJHbG5iam9nTFRNdU1qVXlaWGc3SUcxaGVDMTNhV1IwYURvZ09UZ2xPeUkrUEdSbFpuTStQSEJoZEdnZ2FXUTlJazFLV0MweUxWUkZXQzFPTFRaRUlpQmtQU0pOTkRFZ05EWklOVFZST1RRZ05EWWdNVEF5SURZd1ZqWTRVVEV3TWlBM055QXhNRElnT1RGVU1UQXlJREV5TWxReE1ETWdNVFl4VkRFd015QXlNRE5STVRBeklESXpOQ0F4TURNZ01qWTVWREV3TWlBek1qaFdNelV4VVRrNUlETTNNQ0E0T0NBek56WlVORE1nTXpnMVNESTFWalF3T0ZFeU5TQTBNekVnTWpjZ05ETXhURE0zSURRek1sRTBOeUEwTXpNZ05qVWdORE0wVkRFd01pQTBNelpSTVRFNUlEUXpOeUF4TXpnZ05ETTRWREUyTnlBME5ERlVNVGM0SURRME1rZ3hPREZXTkRBeVVURTRNU0F6TmpRZ01UZ3lJRE0yTkZReE9EY2dNelk1VkRFNU9TQXpPRFJVTWpFNElEUXdNbFF5TkRjZ05ESXhWREk0TlNBME16ZFJNekExSURRME1pQXpNellnTkRReVVUTTFNU0EwTkRJZ016WTBJRFEwTUZRek9EY2dORE0wVkRRd05pQTBNalpVTkRJeElEUXhOMVEwTXpJZ05EQTJWRFEwTVNBek9UVlVORFE0SURNNE5GUTBOVElnTXpjMFZEUTFOU0F6TmpaTU5EVTNJRE0yTVV3ME5qQWdNelkxVVRRMk15QXpOamtnTkRZMklETTNNMVEwTnpVZ016ZzBWRFE0T0NBek9UZFVOVEF6SURReE1GUTFNak1nTkRJeVZEVTBOaUEwTXpKVU5UY3lJRFF6T1ZRMk1ETWdORFF5VVRjeU9TQTBORElnTnpRd0lETXlPVkUzTkRFZ016SXlJRGMwTVNBeE9UQldNVEEwVVRjME1TQTJOaUEzTkRNZ05UbFVOelUwSURRNVVUYzNOU0EwTmlBNE1ETWdORFpJT0RFNVZqQklPREV4VERjNE9DQXhVVGMyTkNBeUlEY3pOeUF5VkRZNU9TQXpVVFU1TmlBeklEVTROeUF3U0RVM09WWTBOa2cxT1RWUk5qVTJJRFEySURZMU5pQTJNbEUyTlRjZ05qUWdOalUzSURJd01GRTJOVFlnTXpNMUlEWTFOU0F6TkROUk5qUTVJRE0zTVNBMk16VWdNemcxVkRZeE1TQTBNREpVTlRnMUlEUXdORkUxTkRBZ05EQTBJRFV3TmlBek56QlJORGM1SURNME15QTBOeklnTXpFMVZEUTJOQ0F5TXpKV01UWTRWakV3T0ZFME5qUWdOemdnTkRZMUlEWTRWRFEyT0NBMU5WUTBOemNnTkRsUk5EazRJRFEySURVeU5pQTBOa2cxTkRKV01FZzFNelJNTlRFd0lERlJORGczSURJZ05EWXdJREpVTkRJeUlETlJNekU1SURNZ016RXdJREJJTXpBeVZqUTJTRE14T0ZFek56a2dORFlnTXpjNUlEWXlVVE00TUNBMk5DQXpPREFnTWpBd1VUTTNPU0F6TXpVZ016YzRJRE0wTTFFek56SWdNemN4SURNMU9DQXpPRFZVTXpNMElEUXdNbFF6TURnZ05EQTBVVEkyTXlBME1EUWdNakk1SURNM01GRXlNRElnTXpReklERTVOU0F6TVRWVU1UZzNJREl6TWxZeE5qaFdNVEE0VVRFNE55QTNPQ0F4T0RnZ05qaFVNVGt4SURVMVZESXdNQ0EwT1ZFeU1qRWdORFlnTWpRNUlEUTJTREkyTlZZd1NESTFOMHd5TXpRZ01WRXlNVEFnTWlBeE9ETWdNbFF4TkRVZ00xRTBNaUF6SURNeklEQklNalZXTkRaSU5ERmFJaTgrUEhCaGRHZ2dhV1E5SWsxS1dDMHlMVlJGV0MxT0xUWXhJaUJrUFNKTk1UTTNJRE13TlZReE1UVWdNekExVkRjNElETXlNRlEyTXlBek5UbFJOak1nTXprMElEazNJRFF5TVZReU1UZ2dORFE0VVRJNU1TQTBORGdnTXpNMklEUXhObFF6T1RZZ016UXdVVFF3TVNBek1qWWdOREF4SURNd09WUTBNRElnTVRrMFZqRXlORkUwTURJZ056WWdOREEzSURVNFZEUXlPQ0EwTUZFME5ETWdOREFnTkRRNElEVTJWRFExTXlBeE1EbFdNVFExU0RRNU0xWXhNRFpSTkRreUlEWTJJRFE1TUNBMU9WRTBPREVnTWprZ05EVTFJREV5VkRRd01DQXRObFF6TlRNZ01USlVNekk1SURVMFZqVTRURE15TnlBMU5WRXpNalVnTlRJZ016SXlJRFE1VkRNeE5DQTBNRlF6TURJZ01qbFVNamczSURFM1ZESTJPU0EyVkRJME55QXRNbFF5TWpFZ0xUaFVNVGt3SUMweE1WRXhNekFnTFRFeElEZ3lJREl3VkRNMElERXdOMUV6TkNBeE1qZ2dOREVnTVRRM1ZEWTRJREU0T0ZReE1UWWdNakkxVkRFNU5DQXlOVE5VTXpBMElESTJPRWd6TVRoV01qa3dVVE14T0NBek1qUWdNekV5SURNME1GRXlPVEFnTkRFeElESXhOU0EwTVRGUk1UazNJRFF4TVNBeE9ERWdOREV3VkRFMU5pQTBNRFpVTVRRNElEUXdNMUV4TnpBZ016ZzRJREUzTUNBek5UbFJNVGN3SURNek5DQXhOVFFnTXpJd1drMHhNallnTVRBMlVURXlOaUEzTlNBeE5UQWdOVEZVTWpBNUlESTJVVEkwTnlBeU5pQXlOellnTkRsVU16RTFJREV3T1ZFek1UY2dNVEUySURNeE9DQXhOelZSTXpFNElESXpNeUF6TVRjZ01qTXpVVE13T1NBeU16TWdNamsySURJek1sUXlOVEVnTWpJelZERTVNeUF5TUROVU1UUTNJREUyTmxReE1qWWdNVEEyV2lJdlBqeHdZWFJvSUdsa1BTSk5TbGd0TWkxVVJWZ3RUaTAzT0NJZ1pEMGlUVEl3TVNBd1VURTRPU0F6SURFd01pQXpVVEkySURNZ01UY2dNRWd4TVZZME5rZ3lOVkUwT0NBME55QTJOeUExTWxRNU5pQTJNVlF4TWpFZ056aFVNVE01SURrMlZERTJNQ0F4TWpKVU1UZ3dJREUxTUV3eU1qWWdNakV3VERFMk9DQXlPRGhSTVRVNUlETXdNU0F4TkRrZ016RTFWREV6TXlBek16WlVNVEl5SURNMU1WUXhNVE1nTXpZelZERXdOeUF6TnpCVU1UQXdJRE0zTmxRNU5DQXpOemxVT0RnZ016Z3hWRGd3SURNNE0xRTNOQ0F6T0RNZ05EUWdNemcxU0RFMlZqUXpNVWd5TTFFMU9TQTBNamtnTVRJMklEUXlPVkV5TVRrZ05ESTVJREl5T1NBME16RklNak0zVmpNNE5WRXlNREVnTXpneElESXdNU0F6TmpsUk1qQXhJRE0yTnlBeU1URWdNelV6VkRJek9TQXpNVFZVTWpZNElESTNORXd5TnpJZ01qY3dUREk1TnlBek1EUlJNekk1SURNME5TQXpNamtnTXpVNFVUTXlPU0F6TmpRZ016STNJRE0yT1ZRek1qSWdNemMyVkRNeE55QXpPREJVTXpFd0lETTRORXd6TURjZ016ZzFTRE13TWxZME16RklNekE1VVRNeU5DQTBNamdnTkRBNElEUXlPRkUwT0RjZ05ESTRJRFE1TXlBME16RklORGs1VmpNNE5VZzBPVEpSTkRReklETTROU0EwTVRFZ016WTRVVE01TkNBek5qQWdNemMzSURNME1WUXpNVElnTWpVM1RESTVOaUF5TXpaTU16VTRJREUxTVZFME1qUWdOakVnTkRJNUlEVTNWRFEwTmlBMU1GRTBOalFnTkRZZ05EazVJRFEyU0RVeE5sWXdTRFV4TUVnMU1ESlJORGswSURFZ05EZ3lJREZVTkRVM0lESlVORE15SURKVU5ERTBJRE5STkRBeklETWdNemMzSUROVU16STNJREZNTXpBMElEQklNamsxVmpRMlNESTVPRkV6TURrZ05EWWdNekl3SURVeFZETXpNU0EyTTFFek16RWdOalVnTWpreElERXlNRXd5TlRBZ01UYzFVVEkwT1NBeE56UWdNakU1SURFek0xUXhPRFVnT0RoUk1UZ3hJRGd6SURFNE1TQTNORkV4T0RFZ05qTWdNVGc0SURVMVZESXdOaUEwTmxFeU1EZ2dORFlnTWpBNElESXpWakJJTWpBeFdpSXZQanh3WVhSb0lHbGtQU0pOU2xndE1pMVVSVmd0U1MweFJEUTJOU0lnWkQwaVRUVXlJREk0T1ZFMU9TQXpNekVnTVRBMklETTRObFF5TWpJZ05EUXlVVEkxTnlBME5ESWdNamcySURReU5GUXpNamtnTXpjNVVUTTNNU0EwTkRJZ05ETXdJRFEwTWxFME5qY2dORFF5SURRNU5DQTBNakJVTlRJeUlETTJNVkUxTWpJZ016TXlJRFV3T0NBek1UUlVORGd4SURJNU1sUTBOVGdnTWpnNFVUUXpPU0F5T0RnZ05ESTNJREk1T1ZRME1UVWdNekk0VVRReE5TQXpOelFnTkRZMUlETTVNVkUwTlRRZ05EQTBJRFF5TlNBME1EUlJOREV5SURRd05DQTBNRFlnTkRBeVVUTTJPQ0F6T0RZZ016VXdJRE16TmxFeU9UQWdNVEUxSURJNU1DQTNPRkV5T1RBZ05UQWdNekEySURNNFZETTBNU0F5TmxFek56Z2dNallnTkRFMElEVTVWRFEyTXlBeE5EQlJORFkySURFMU1DQTBOamtnTVRVeFZEUTROU0F4TlROSU5EZzVVVFV3TkNBeE5UTWdOVEEwSURFME5WRTFNRFFnTVRRMElEVXdNaUF4TXpSUk5EZzJJRGMzSURRME1DQXpNMVF6TXpNZ0xURXhVVEkyTXlBdE1URWdNakkzSURVeVVURTROaUF0TVRBZ01UTXpJQzB4TUVneE1qZFJOemdnTFRFd0lEVTNJREUyVkRNMUlEY3hVVE0xSURFd015QTFOQ0F4TWpOVU9Ua2dNVFF6VVRFME1pQXhORE1nTVRReUlERXdNVkV4TkRJZ09ERWdNVE13SURZMlZERXdOeUEwTmxRNU5DQTBNVXc1TVNBME1GRTVNU0F6T1NBNU55QXpObFF4TVRNZ01qbFVNVE15SURJMlVURTJPQ0F5TmlBeE9UUWdOekZSTWpBeklEZzNJREl4TnlBeE16bFVNalExSURJME4xUXlOakVnTXpFelVUSTJOaUF6TkRBZ01qWTJJRE0xTWxFeU5qWWdNemd3SURJMU1TQXpPVEpVTWpFM0lEUXdORkV4TnpjZ05EQTBJREUwTWlBek56SlVPVE1nTWprd1VUa3hJREk0TVNBNE9DQXlPREJVTnpJZ01qYzRTRFU0VVRVeUlESTROQ0ExTWlBeU9EbGFJaTgrUEhCaGRHZ2dhV1E5SWsxS1dDMHlMVlJGV0MxSkxURkVORFV6SWlCa1BTSk5NVEU0SUMweE5qSlJNVEl3SUMweE5qSWdNVEkwSUMweE5qUlVNVE0xSUMweE5qZFVNVFEzSUMweE5qaFJNVFl3SUMweE5qZ2dNVGN4SUMweE5UVlVNVGczSUMweE1qWlJNVGszSUMwNU9TQXlNakVnTWpkVU1qWTNJREkyTjFReU9Ea2dNemd5VmpNNE5VZ3lOREpSTVRrMUlETTROU0F4T1RJZ016ZzNVVEU0T0NBek9UQWdNVGc0SURNNU4wd3hPVFVnTkRJMVVURTVOeUEwTXpBZ01qQXpJRFF6TUZReU5UQWdORE14VVRJNU9DQTBNekVnTWprNElEUXpNbEV5T1RnZ05ETTBJRE13TnlBME9ESlVNekU1SURVME1GRXpOVFlnTnpBMUlEUTJOU0EzTURWUk5UQXlJRGN3TXlBMU1qWWdOamd6VkRVMU1DQTJNekJSTlRVd0lEVTVOQ0ExTWprZ05UYzRWRFE0TnlBMU5qRlJORFF6SURVMk1TQTBORE1nTmpBelVUUTBNeUEyTWpJZ05EVTBJRFl6TmxRME56Z2dOalUzVERRNE55QTJOakpSTkRjeElEWTJPQ0EwTlRjZ05qWTRVVFEwTlNBMk5qZ2dORE0wSURZMU9GUTBNVGtnTmpNd1VUUXhNaUEyTURFZ05EQXpJRFUxTWxRek9EY2dORFk1VkRNNE1DQTBNek5STXpnd0lEUXpNU0EwTXpVZ05ETXhVVFE0TUNBME16RWdORGczSURRek1GUTBPVGdnTkRJMFVUUTVPU0EwTWpBZ05EazJJRFF3TjFRME9URWdNemt4VVRRNE9TQXpPRFlnTkRneUlETTRObFEwTWpnZ016ZzFTRE0zTWt3ek5Ea2dNall6VVRNd01TQXhOU0F5T0RJZ0xUUTNVVEkxTlNBdE1UTXlJREl4TWlBdE1UY3pVVEUzTlNBdE1qQTFJREV6T1NBdE1qQTFVVEV3TnlBdE1qQTFJRGd4SUMweE9EWlVOVFVnTFRFek1sRTFOU0F0T1RVZ056WWdMVGM0VkRFeE9DQXROakZSTVRZeUlDMDJNU0F4TmpJZ0xURXdNMUV4TmpJZ0xURXlNaUF4TlRFZ0xURXpObFF4TWpjZ0xURTFOMHd4TVRnZ0xURTJNbG9pTHo0OGNHRjBhQ0JwWkQwaVRVcFlMVEl0VkVWWUxVNHRNamdpSUdROUlrMDVOQ0F5TlRCUk9UUWdNekU1SURFd05DQXpPREZVTVRJM0lEUTRPRlF4TmpRZ05UYzJWREl3TWlBMk5ETlVNalEwSURZNU5WUXlOemNnTnpJNVZETXdNaUEzTlRCSU16RTFTRE14T1ZFek16TWdOelV3SURNek15QTNOREZSTXpNeklEY3pPQ0F6TVRZZ056SXdWREkzTlNBMk5qZFVNakkySURVNE1WUXhPRFFnTkRRelZERTJOeUF5TlRCVU1UZzBJRFU0VkRJeU5TQXRPREZVTWpjMElDMHhOamRVTXpFMklDMHlNakJVTXpNeklDMHlOREZSTXpNeklDMHlOVEFnTXpFNElDMHlOVEJJTXpFMVNETXdNa3d5TnpRZ0xUSXlObEV4T0RBZ0xURTBNU0F4TXpjZ0xURTBWRGswSURJMU1Gb2lMejQ4Y0dGMGFDQnBaRDBpVFVwWUxUSXRWRVZZTFU0dE1rTWlJR1E5SWswM09DQXpOVlEzT0NBMk1GUTVOQ0F4TUROVU1UTTNJREV5TVZFeE5qVWdNVEl4SURFNE55QTVObFF5TVRBZ09GRXlNVEFnTFRJM0lESXdNU0F0TmpCVU1UZ3dJQzB4TVRkVU1UVTBJQzB4TlRoVU1UTXdJQzB4T0RWVU1URTNJQzB4T1RSUk1URXpJQzB4T1RRZ01UQTBJQzB4T0RWVU9UVWdMVEUzTWxFNU5TQXRNVFk0SURFd05pQXRNVFUyVkRFek1TQXRNVEkyVkRFMU55QXROelpVTVRjeklDMHpWamxNTVRjeUlEaFJNVGN3SURjZ01UWTNJRFpVTVRZeElETlVNVFV5SURGVU1UUXdJREJSTVRFeklEQWdPVFlnTVRkYUlpOCtQSEJoZEdnZ2FXUTlJazFLV0MweUxWUkZXQzFKTFRGRU5EWTJJaUJrUFNKTk1qRWdNamczVVRJeElETXdNU0F6TmlBek16VlVPRFFnTkRBMlZERTFPQ0EwTkRKUk1UazVJRFEwTWlBeU1qUWdOREU1VkRJMU1DQXpOVFZSTWpRNElETXpOaUF5TkRjZ016TTBVVEkwTnlBek16RWdNak14SURJNE9GUXhPVGdnTVRreFZERTRNaUF4TURWUk1UZ3lJRFl5SURFNU5pQTBOVlF5TXpnZ01qZFJNall4SURJM0lESTRNU0F6T0ZRek1USWdOakZVTXpNNUlEazBVVE16T1NBNU5TQXpORFFnTVRFMFZETTFPQ0F4TnpOVU16YzNJREkwTjFFME1UVWdNemszSURReE9TQTBNRFJSTkRNeUlEUXpNU0EwTmpJZ05ETXhVVFEzTlNBME16RWdORGd6SURReU5GUTBPVFFnTkRFeVZEUTVOaUEwTUROUk5EazJJRE01TUNBME5EY2dNVGt6VkRNNU1TQXRNak5STXpZeklDMHhNRFlnTWprMElDMHhOVFZVTVRVMklDMHlNRFZSTVRFeElDMHlNRFVnTnpjZ0xURTRNMVEwTXlBdE1URTNVVFF6SUMwNU5TQTFNQ0F0T0RCVU5qa2dMVFU0VkRnNUlDMDBPRlF4TURZZ0xUUTFVVEUxTUNBdE5EVWdNVFV3SUMwNE4xRXhOVEFnTFRFd055QXhNemdnTFRFeU1sUXhNVFVnTFRFME1sUXhNRElnTFRFME4wdzVPU0F0TVRRNFVURXdNU0F0TVRVeklERXhPQ0F0TVRZd1ZERTFNaUF0TVRZM1NERTJNRkV4TnpjZ0xURTJOeUF4T0RZZ0xURTJOVkV5TVRrZ0xURTFOaUF5TkRjZ0xURXlOMVF5T1RBZ0xUWTFWRE14TXlBdE9WUXpNakVnTWpGTU16RTFJREUzVVRNd09TQXhNeUF5T1RZZ05sUXlOekFnTFRaUk1qVXdJQzB4TVNBeU16RWdMVEV4VVRFNE5TQXRNVEVnTVRVd0lERXhWREV3TkNBNE1sRXhNRE1nT0RrZ01UQXpJREV4TTFFeE1ETWdNVGN3SURFek9DQXlOakpVTVRjeklETTNPVkV4TnpNZ016Z3dJREUzTXlBek9ERlJNVGN6SURNNU1DQXhOek1nTXprelZERTJPU0EwTURCVU1UVTRJRFF3TkVneE5UUlJNVE14SURRd05DQXhNVElnTXpnMVZEZ3lJRE0wTkZRMk5TQXpNREpVTlRjZ01qZ3dVVFUxSURJM09DQTBNU0F5TnpoSU1qZFJNakVnTWpnMElESXhJREk0TjFvaUx6NDhjR0YwYUNCcFpEMGlUVXBZTFRJdFZFVllMVTR0TWpJeE55SWdaRDBpVFRJeU9TQXlPRFpSTWpFMklEUXlNQ0F5TVRZZ05ETTJVVEl4TmlBME5UUWdNalF3SURRMk5GRXlOREVnTkRZMElESTBOU0EwTmpSVU1qVXhJRFEyTlZFeU5qTWdORFkwSURJM015QTBOVFpVTWpneklEUXpObEV5T0RNZ05ERTVJREkzTnlBek5UWlVNamN3SURJNE5rd3pNamdnTXpJNFVUTTROQ0F6TmprZ016ZzVJRE0zTWxRek9Ua2dNemMxVVRReE1pQXpOelVnTkRJeklETTJOVlEwTXpVZ016TTRVVFF6TlNBek1qVWdOREkxSURNeE5WRTBNakFnTXpFeUlETTFOeUF5T0RKVU1qZzVJREkxTUV3ek5UVWdNakU1VERReU5TQXhPRFJSTkRNMElERTNOU0EwTXpRZ01UWXhVVFF6TkNBeE5EWWdOREkxSURFek5sUTBNREVnTVRJMVVUTTVNeUF4TWpVZ016Z3pJREV6TVZRek1qZ2dNVGN4VERJM01DQXlNVE5STWpneklEYzVJREk0TXlBMk0xRXlPRE1nTlRNZ01qYzJJRFEwVkRJMU1DQXpOVkV5TXpFZ016VWdNakkwSURRMFZESXhOaUEyTTFFeU1UWWdPREFnTWpJeUlERTBNMVF5TWprZ01qRXpUREUzTVNBeE56RlJNVEUxSURFek1DQXhNVEFnTVRJM1VURXdOaUF4TWpRZ01UQXdJREV5TkZFNE55QXhNalFnTnpZZ01UTTBWRFkwSURFMk1WRTJOQ0F4TmpZZ05qUWdNVFk1VkRZM0lERTNOVlEzTWlBeE9ERlVPREVnTVRnNFZEazBJREU1TlZReE1UTWdNakEwVkRFek9DQXlNVFZVTVRjd0lESXpNRlF5TVRBZ01qVXdURGMwSURNeE5WRTJOU0F6TWpRZ05qVWdNek00VVRZMUlETTFNeUEzTkNBek5qTlVPVGdnTXpjMFVURXdOaUF6TnpRZ01URTJJRE0yT0ZReE56RWdNekk0VERJeU9TQXlPRFphSWk4K1BIQmhkR2dnYVdROUlrMUtXQzB5TFZSRldDMU9MVEk1SWlCa1BTSk5OakFnTnpRNVREWTBJRGMxTUZFMk9TQTNOVEFnTnpRZ056VXdTRGcyVERFeE5DQTNNalpSTWpBNElEWTBNU0F5TlRFZ05URTBWREk1TkNBeU5UQlJNamswSURFNE1pQXlPRFFnTVRFNVZESTJNU0F4TWxReU1qUWdMVGMyVkRFNE5pQXRNVFF6VkRFME5TQXRNVGswVkRFeE15QXRNakkzVkRrd0lDMHlORFpST0RjZ0xUSTBPU0E0TmlBdE1qVXdTRGMwVVRZMklDMHlOVEFnTmpNZ0xUSTFNRlExT0NBdE1qUTNWRFUxSUMweU16aFJOVFlnTFRJek55QTJOaUF0TWpJMVVUSXlNU0F0TmpRZ01qSXhJREkxTUZRMk5pQTNNalZSTlRZZ056TTNJRFUxSURjek9GRTFOU0EzTkRZZ05qQWdOelE1V2lJdlBqeHdZWFJvSUdsa1BTSk5TbGd0TWkxVVJWZ3RUaTAzTXlJZ1pEMGlUVEk1TlNBek1UWlJNamsxSURNMU5pQXlOamdnTXpnMVZERTVNQ0EwTVRSUk1UVTBJRFF4TkNBeE1qZ2dOREF4VVRrNElETTRNaUE1T0NBek5EbFJPVGNnTXpRMElEazRJRE16TmxReE1UUWdNekV5VkRFMU55QXlPRGRSTVRjMUlESTRNaUF5TURFZ01qYzRWREkwTlNBeU5qbFVNamMzSURJMU5sRXlPVFFnTWpRNElETXhNQ0F5TXpaVU16UXlJREU1TlZRek5Ua2dNVE16VVRNMU9TQTNNU0F6TWpFZ016RlVNVGs0SUMweE1FZ3hPVEJSTVRNNElDMHhNQ0E1TkNBeU5rdzROaUF4T1V3M055QXhNRkUzTVNBMElEWTFJQzB4VERVMElDMHhNVWcwTmtnME1sRXpPU0F0TVRFZ016TWdMVFZXTnpSV01UTXlVVE16SURFMU15QXpOU0F4TlRkVU5EVWdNVFl5U0RVMFVUWTJJREUyTWlBM01DQXhOVGhVTnpVZ01UUTJWRGd5SURFeE9WUXhNREVnTnpkUk1UTTJJREkySURFNU9DQXlObEV5T1RVZ01qWWdNamsxSURFd05GRXlPVFVnTVRNeklESTNOeUF4TlRGUk1qVTNJREUzTlNBeE9UUWdNVGczVkRFeE1TQXlNVEJSTnpVZ01qSTNJRFUwSURJMU5sUXpNeUF6TVRoUk16TWdNelUzSURVd0lETTRORlE1TXlBME1qUlVNVFF6SURRME1sUXhPRGNnTkRRM1NERTVPRkV5TXpnZ05EUTNJREkyT0NBME16Sk1Namd6SURReU5Fd3lPVElnTkRNeFVUTXdNaUEwTkRBZ016RTBJRFEwT0Vnek1qSklNekkyVVRNeU9TQTBORGdnTXpNMUlEUTBNbFl6TVRCTU16STVJRE13TkVnek1ERlJNamsxSURNeE1DQXlPVFVnTXpFMldpSXZQanh3WVhSb0lHbGtQU0pOU2xndE1pMVVSVmd0VGkweVJTSWdaRDBpVFRjNElEWXdVVGM0SURnMElEazFJREV3TWxReE16Z2dNVEl3VVRFMk1pQXhNakFnTVRnd0lERXdORlF4T1RrZ05qRlJNVGs1SURNMklERTRNaUF4T0ZReE16a2dNRlE1TmlBeE4xUTNPQ0EyTUZvaUx6NDhjR0YwYUNCcFpEMGlUVXBZTFRJdFZFVllMVTR0TnpRaUlHUTlJazB5TnlBME1qSlJPREFnTkRJMklERXdPU0EwTnpoVU1UUXhJRFl3TUZZMk1UVklNVGd4VmpRek1VZ3pNVFpXTXpnMVNERTRNVll5TkRGUk1UZ3lJREV4TmlBeE9ESWdNVEF3VkRFNE9TQTJPRkV5TURNZ01qa2dNak00SURJNVVUSTRNaUF5T1NBeU9USWdNVEF3VVRJNU15QXhNRGdnTWpreklERTBObFl4T0RGSU16TXpWakUwTmxZeE16UlJNek16SURVM0lESTVNU0F4TjFFeU5qUWdMVEV3SURJeU1TQXRNVEJSTVRnM0lDMHhNQ0F4TmpJZ01sUXhNalFnTXpOVU1UQTFJRFk0VkRrNElERXdNRkU1TnlBeE1EY2dPVGNnTWpRNFZqTTROVWd4T0ZZME1qSklNamRhSWk4K1BIQmhkR2dnYVdROUlrMUtXQzB5TFZSRldDMU9MVE5FSWlCa1BTSk5OVFlnTXpRM1VUVTJJRE0yTUNBM01DQXpOamRJTnpBM1VUY3lNaUF6TlRrZ056SXlJRE0wTjFFM01qSWdNek0ySURjd09DQXpNamhNTXprd0lETXlOMGczTWxFMU5pQXpNeklnTlRZZ016UTNXazAxTmlBeE5UTlJOVFlnTVRZNElEY3lJREUzTTBnM01EaFJOekl5SURFMk15QTNNaklnTVRVelVUY3lNaUF4TkRBZ056QTNJREV6TTBnM01GRTFOaUF4TkRBZ05UWWdNVFV6V2lJdlBqeHdZWFJvSUdsa1BTSk5TbGd0TWkxVVJWZ3RUaTB5TURZeElpQmtQU0lpTHo0OGNHRjBhQ0JwWkQwaVRVcFlMVEl0VkVWWUxVa3RNVVEwTlRRaUlHUTlJazB6TVRFZ05ETlJNamsySURNd0lESTJOeUF4TlZReU1EWWdNRkV4TkRNZ01DQXhNRFVnTkRWVU5qWWdNVFl3VVRZMklESTJOU0F4TkRNZ016VXpWRE14TkNBME5ESlJNell4SURRME1pQTBNREVnTXprMFREUXdOQ0F6T1RoUk5EQTJJRFF3TVNBME1Ea2dOREEwVkRReE9DQTBNVEpVTkRNeElEUXhPVlEwTkRjZ05ESXlVVFEyTVNBME1qSWdORGN3SURReE0xUTBPREFnTXprMFVUUTRNQ0F6TnprZ05ESXpJREUxTWxRek5qTWdMVGd3VVRNME5TQXRNVE0wSURJNE5pQXRNVFk1VkRFMU1TQXRNakExVVRFd0lDMHlNRFVnTVRBZ0xURXpOMUV4TUNBdE1URXhJREk0SUMwNU1WUTNOQ0F0TnpGUk9Ea2dMVGN4SURFd01pQXRPREJVTVRFMklDMHhNVEZSTVRFMklDMHhNakVnTVRFMElDMHhNekJVTVRBM0lDMHhORFJVT1RrZ0xURTFORlE1TWlBdE1UWXlURGt3SUMweE5qUklPVEZSTVRBeElDMHhOamNnTVRVeElDMHhOamRSTVRnNUlDMHhOamNnTWpFeElDMHhOVFZSTWpNMElDMHhORFFnTWpVMElDMHhNakpVTWpneUlDMDNOVkV5T0RnZ0xUVTJJREk1T0NBdE1UTlJNekV4SURNMUlETXhNU0EwTTFwTk16ZzBJRE15T0V3ek9EQWdNek01VVRNM055QXpOVEFnTXpjMUlETTFORlF6TmprZ016WTRWRE0xT1NBek9ESlVNelEySURNNU0xUXpNamdnTkRBeVZETXdOaUEwTURWUk1qWXlJRFF3TlNBeU1qRWdNelV5VVRFNU1TQXpNVE1nTVRjeElESXpNMVF4TlRFZ01URTNVVEUxTVNBek9DQXlNVE1nTXpoUk1qWTVJRE00SURNeU15QXhNRGhNTXpNeElERXhPRXd6T0RRZ016STRXaUl2UGp3dlpHVm1jejQ4WnlCemRISnZhMlU5SW1OMWNuSmxiblJEYjJ4dmNpSWdabWxzYkQwaVkzVnljbVZ1ZEVOdmJHOXlJaUJ6ZEhKdmEyVXRkMmxrZEdnOUlqQWlJSFJ5WVc1elptOXliVDBpYzJOaGJHVW9NU3d0TVNraVBqeG5JR1JoZEdFdGJXMXNMVzV2WkdVOUltMWhkR2dpUGp4bklHUmhkR0V0Ylcxc0xXNXZaR1U5SW0xMFlXSnNaU0krUEdjZ1pHRjBZUzF0Yld3dGJtOWtaVDBpYlhSeUlpQjBjbUZ1YzJadmNtMDlJblJ5WVc1emJHRjBaU2d3TERFeE9EY3VOQ2tpUGp4bklHUmhkR0V0Ylcxc0xXNXZaR1U5SW0xMFpDSStQR2NnWkdGMFlTMXRiV3d0Ym05a1pUMGliWFZ1WkdWeUlqNDhaeUJrWVhSaExXMXRiQzF1YjJSbFBTSlVaVmhCZEc5dElpQmtZWFJoTFcxcWVDMTBaWGhqYkdGemN6MGlUMUFpUGp4bklHUmhkR0V0Ylcxc0xXNXZaR1U5SW0xdklqNDhkWE5sSUdSaGRHRXRZejBpTmtRaUlIaHNhVzVyT21oeVpXWTlJaU5OU2xndE1pMVVSVmd0VGkwMlJDSXZQangxYzJVZ1pHRjBZUzFqUFNJMk1TSWdlR3hwYm1zNmFISmxaajBpSTAxS1dDMHlMVlJGV0MxT0xUWXhJaUIwY21GdWMyWnZjbTA5SW5SeVlXNXpiR0YwWlNnNE16TXNNQ2tpTHo0OGRYTmxJR1JoZEdFdFl6MGlOemdpSUhoc2FXNXJPbWh5WldZOUlpTk5TbGd0TWkxVVJWZ3RUaTAzT0NJZ2RISmhibk5tYjNKdFBTSjBjbUZ1YzJ4aGRHVW9NVE16TXl3d0tTSXZQand2Wno0OEwyYytQR2NnWkdGMFlTMXRiV3d0Ym05a1pUMGlWR1ZZUVhSdmJTSWdkSEpoYm5ObWIzSnRQU0owY21GdWMyeGhkR1VvTnpJNExqTXNMVFl4TVNrZ2MyTmhiR1VvTUM0M01EY3BJaUJrWVhSaExXMXFlQzEwWlhoamJHRnpjejBpVDFKRUlqNDhaeUJrWVhSaExXMXRiQzF1YjJSbFBTSnRhU0krUEhWelpTQmtZWFJoTFdNOUlqRkVORFkxSWlCNGJHbHVhenBvY21WbVBTSWpUVXBZTFRJdFZFVllMVWt0TVVRME5qVWlMejQ4TDJjK1BDOW5Qand2Wno0OFp5QmtZWFJoTFcxdGJDMXViMlJsUFNKdGMzUjViR1VpSUhSeVlXNXpabTl5YlQwaWRISmhibk5zWVhSbEtERTROakVzTUNraVBqeG5JR1JoZEdFdGJXMXNMVzV2WkdVOUltMXpjR0ZqWlNJdlBqd3ZaejQ4TDJjK1BHY2daR0YwWVMxdGJXd3RibTlrWlQwaWJYUmtJaUIwY21GdWMyWnZjbTA5SW5SeVlXNXpiR0YwWlNneU9EWXhMREFwSWo0OFp5QmtZWFJoTFcxdGJDMXViMlJsUFNKdGFTSStQSFZ6WlNCa1lYUmhMV005SWpGRU5EVXpJaUI0YkdsdWF6cG9jbVZtUFNJalRVcFlMVEl0VkVWWUxVa3RNVVEwTlRNaUx6NDhMMmMrUEdjZ1pHRjBZUzF0Yld3dGJtOWtaVDBpYlc4aUlIUnlZVzV6Wm05eWJUMGlkSEpoYm5Oc1lYUmxLRFUxTUN3d0tTSStQSFZ6WlNCa1lYUmhMV005SWpJNElpQjRiR2x1YXpwb2NtVm1QU0lqVFVwWUxUSXRWRVZZTFU0dE1qZ2lMejQ4TDJjK1BHY2daR0YwWVMxdGJXd3RibTlrWlQwaWJXa2lJSFJ5WVc1elptOXliVDBpZEhKaGJuTnNZWFJsS0Rrek9Td3dLU0krUEhWelpTQmtZWFJoTFdNOUlqRkVORFkxSWlCNGJHbHVhenBvY21WbVBTSWpUVXBZTFRJdFZFVllMVWt0TVVRME5qVWlMejQ4TDJjK1BHY2daR0YwWVMxdGJXd3RibTlrWlQwaWJXOGlJSFJ5WVc1elptOXliVDBpZEhKaGJuTnNZWFJsS0RFMU1URXNNQ2tpUGp4MWMyVWdaR0YwWVMxalBTSXlReUlnZUd4cGJtczZhSEpsWmowaUkwMUtXQzB5TFZSRldDMU9MVEpESWk4K1BDOW5QanhuSUdSaGRHRXRiVzFzTFc1dlpHVTlJbTF6ZFhBaUlIUnlZVzV6Wm05eWJUMGlkSEpoYm5Oc1lYUmxLREU1TlRVdU55d3dLU0krUEdjZ1pHRjBZUzF0Yld3dGJtOWtaVDBpYldraVBqeDFjMlVnWkdGMFlTMWpQU0l4UkRRMk5pSWdlR3hwYm1zNmFISmxaajBpSTAxS1dDMHlMVlJGV0MxSkxURkVORFkySWk4K1BDOW5QanhuSUdSaGRHRXRiVzFzTFc1dlpHVTlJbTF2SWlCMGNtRnVjMlp2Y20wOUluUnlZVzV6YkdGMFpTZzFNak1zTkRFektTQnpZMkZzWlNnd0xqY3dOeWtpUGp4MWMyVWdaR0YwWVMxalBTSXlNakUzSWlCNGJHbHVhenBvY21WbVBTSWpUVXBZTFRJdFZFVllMVTR0TWpJeE55SXZQand2Wno0OEwyYytQR2NnWkdGMFlTMXRiV3d0Ym05a1pUMGliVzhpSUhSeVlXNXpabTl5YlQwaWRISmhibk5zWVhSbEtESTRPREl1TWl3d0tTSStQSFZ6WlNCa1lYUmhMV005SWpJNUlpQjRiR2x1YXpwb2NtVm1QU0lqVFVwWUxUSXRWRVZZTFU0dE1qa2lMejQ4TDJjK1BDOW5Qand2Wno0OFp5QmtZWFJoTFcxdGJDMXViMlJsUFNKdGRISWlJSFJ5WVc1elptOXliVDBpZEhKaGJuTnNZWFJsS0RBc0xUVTRNUzQwS1NJK1BHY2daR0YwWVMxdGJXd3RibTlrWlQwaWJYUmtJaUIwY21GdWMyWnZjbTA5SW5SeVlXNXpiR0YwWlNnMU1qSXNNQ2tpUGp4bklHUmhkR0V0Ylcxc0xXNXZaR1U5SW0xMFpYaDBJajQ4ZFhObElHUmhkR0V0WXowaU56TWlJSGhzYVc1ck9taHlaV1k5SWlOTlNsZ3RNaTFVUlZndFRpMDNNeUl2UGp4MWMyVWdaR0YwWVMxalBTSXlSU0lnZUd4cGJtczZhSEpsWmowaUkwMUtXQzB5TFZSRldDMU9MVEpGSWlCMGNtRnVjMlp2Y20wOUluUnlZVzV6YkdGMFpTZ3pPVFFzTUNraUx6NDhkWE5sSUdSaGRHRXRZejBpTnpRaUlIaHNhVzVyT21oeVpXWTlJaU5OU2xndE1pMVVSVmd0VGkwM05DSWdkSEpoYm5ObWIzSnRQU0owY21GdWMyeGhkR1VvTmpjeUxEQXBJaTgrUEhWelpTQmtZWFJoTFdNOUlqSkZJaUI0YkdsdWF6cG9jbVZtUFNJalRVcFlMVEl0VkVWWUxVNHRNa1VpSUhSeVlXNXpabTl5YlQwaWRISmhibk5zWVhSbEtERXdOakVzTUNraUx6NDhMMmMrUEdjZ1pHRjBZUzF0Yld3dGJtOWtaVDBpYlhOMGVXeGxJaUIwY21GdWMyWnZjbTA5SW5SeVlXNXpiR0YwWlNneE16TTVMREFwSWo0OFp5QmtZWFJoTFcxdGJDMXViMlJsUFNKdGMzQmhZMlVpTHo0OEwyYytQQzluUGp4bklHUmhkR0V0Ylcxc0xXNXZaR1U5SW0xMFpDSWdkSEpoYm5ObWIzSnRQU0owY21GdWMyeGhkR1VvTWpnMk1Td3dLU0krUEdjZ1pHRjBZUzF0Yld3dGJtOWtaVDBpYlhOMWNDSStQR2NnWkdGMFlTMXRiV3d0Ym05a1pUMGliV2tpUGp4MWMyVWdaR0YwWVMxalBTSXhSRFEyTmlJZ2VHeHBibXM2YUhKbFpqMGlJMDFLV0MweUxWUkZXQzFKTFRGRU5EWTJJaTgrUEM5blBqeG5JR1JoZEdFdGJXMXNMVzV2WkdVOUltMXZJaUIwY21GdWMyWnZjbTA5SW5SeVlXNXpiR0YwWlNnMU1qTXNOREV6S1NCelkyRnNaU2d3TGpjd055a2lQangxYzJVZ1pHRjBZUzFqUFNJeU1qRTNJaUI0YkdsdWF6cG9jbVZtUFNJalRVcFlMVEl0VkVWWUxVNHRNakl4TnlJdlBqd3ZaejQ4TDJjK1BHY2daR0YwWVMxdGJXd3RibTlrWlQwaWJXOGlJSFJ5WVc1elptOXliVDBpZEhKaGJuTnNZWFJsS0RFeU1EUXVNeXd3S1NJK1BIVnpaU0JrWVhSaExXTTlJak5FSWlCNGJHbHVhenBvY21WbVBTSWpUVXBZTFRJdFZFVllMVTR0TTBRaUx6NDhMMmMrUEdjZ1pHRjBZUzF0Yld3dGJtOWtaVDBpYlhWdVpHVnlJaUIwY21GdWMyWnZjbTA5SW5SeVlXNXpiR0YwWlNneU1qWXdMakVzTUNraVBqeG5JR1JoZEdFdGJXMXNMVzV2WkdVOUlsUmxXRUYwYjIwaUlHUmhkR0V0YldwNExYUmxlR05zWVhOelBTSlBVQ0krUEdjZ1pHRjBZUzF0Yld3dGJtOWtaVDBpYlc4aVBqeDFjMlVnWkdGMFlTMWpQU0kyUkNJZ2VHeHBibXM2YUhKbFpqMGlJMDFLV0MweUxWUkZXQzFPTFRaRUlpOCtQSFZ6WlNCa1lYUmhMV005SWpZeElpQjRiR2x1YXpwb2NtVm1QU0lqVFVwWUxUSXRWRVZZTFU0dE5qRWlJSFJ5WVc1elptOXliVDBpZEhKaGJuTnNZWFJsS0Rnek15d3dLU0l2UGp4MWMyVWdaR0YwWVMxalBTSTNPQ0lnZUd4cGJtczZhSEpsWmowaUkwMUtXQzB5TFZSRldDMU9MVGM0SWlCMGNtRnVjMlp2Y20wOUluUnlZVzV6YkdGMFpTZ3hNek16TERBcElpOCtQQzluUGp3dlp6NDhaeUJrWVhSaExXMXRiQzF1YjJSbFBTSlVaVmhCZEc5dElpQjBjbUZ1YzJadmNtMDlJblJ5WVc1emJHRjBaU2czTlRjdU15d3ROakV4S1NCelkyRnNaU2d3TGpjd055a2lJR1JoZEdFdGJXcDRMWFJsZUdOc1lYTnpQU0pQVWtRaVBqeG5JR1JoZEdFdGJXMXNMVzV2WkdVOUltMXBJajQ4ZFhObElHUmhkR0V0WXowaU1VUTBOallpSUhoc2FXNXJPbWh5WldZOUlpTk5TbGd0TWkxVVJWZ3RTUzB4UkRRMk5pSXZQand2Wno0OEwyYytQQzluUGp4bklHUmhkR0V0Ylcxc0xXNXZaR1U5SW0xdklpQjBjbUZ1YzJadmNtMDlJblJ5WVc1emJHRjBaU2cwTVRJeExqRXNNQ2tpUGp4MWMyVWdaR0YwWVMxalBTSXlNRFl4SWlCNGJHbHVhenBvY21WbVBTSWpUVXBZTFRJdFZFVllMVTR0TWpBMk1TSXZQand2Wno0OFp5QmtZWFJoTFcxdGJDMXViMlJsUFNKdGFTSWdkSEpoYm5ObWIzSnRQU0owY21GdWMyeGhkR1VvTkRJNE55NDRMREFwSWo0OGRYTmxJR1JoZEdFdFl6MGlNVVEwTlRRaUlIaHNhVzVyT21oeVpXWTlJaU5OU2xndE1pMVVSVmd0U1MweFJEUTFOQ0l2UGp3dlp6NDhaeUJrWVhSaExXMXRiQzF1YjJSbFBTSnRieUlnZEhKaGJuTm1iM0p0UFNKMGNtRnVjMnhoZEdVb05EYzJOQzQ0TERBcElqNDhkWE5sSUdSaGRHRXRZejBpTWpnaUlIaHNhVzVyT21oeVpXWTlJaU5OU2xndE1pMVVSVmd0VGkweU9DSXZQand2Wno0OFp5QmtZWFJoTFcxdGJDMXViMlJsUFNKdGFTSWdkSEpoYm5ObWIzSnRQU0owY21GdWMyeGhkR1VvTlRFMU15NDRMREFwSWo0OGRYTmxJR1JoZEdFdFl6MGlNVVEwTmpVaUlIaHNhVzVyT21oeVpXWTlJaU5OU2xndE1pMVVSVmd0U1MweFJEUTJOU0l2UGp3dlp6NDhaeUJrWVhSaExXMXRiQzF1YjJSbFBTSnRieUlnZEhKaGJuTm1iM0p0UFNKMGNtRnVjMnhoZEdVb05UY3lOUzQ0TERBcElqNDhkWE5sSUdSaGRHRXRZejBpTWtNaUlIaHNhVzVyT21oeVpXWTlJaU5OU2xndE1pMVVSVmd0VGkweVF5SXZQand2Wno0OFp5QmtZWFJoTFcxdGJDMXViMlJsUFNKdGFTSWdkSEpoYm5ObWIzSnRQU0owY21GdWMyeGhkR1VvTmpFM01DNDBMREFwSWo0OGRYTmxJR1JoZEdFdFl6MGlNVVEwTmpZaUlIaHNhVzVyT21oeVpXWTlJaU5OU2xndE1pMVVSVmd0U1MweFJEUTJOaUl2UGp3dlp6NDhaeUJrWVhSaExXMXRiQzF1YjJSbFBTSnRieUlnZEhKaGJuTm1iM0p0UFNKMGNtRnVjMnhoZEdVb05qWTJNQzQwTERBcElqNDhkWE5sSUdSaGRHRXRZejBpTWpraUlIaHNhVzVyT21oeVpXWTlJaU5OU2xndE1pMVVSVmd0VGkweU9TSXZQand2Wno0OEwyYytQQzluUGp3dlp6NDhMMmMrUEM5blBqd3ZjM1puUGc9PSIsCgkiUmVhbFZpZXdTaXplSnNvbiIgOiAie1wiaGVpZ2h0XCI6MTE5MixcIndpZHRoXCI6MzUwMH0iCn0K"/>
    </extobj>
    <extobj name="2384804F-3998-4D57-9195-F3826E402611-43">
      <extobjdata type="2384804F-3998-4D57-9195-F3826E402611" data="ewoJIkltZ1NldHRpbmdKc29uIiA6ICJ7XCJoZWlnaHRcIjo0OC4yMTQyODU3MTQyODU3MSxcIndpZHRoXCI6MTI0LjEwNzE0Mjg1NzE0Mjg1fSIsCgkiTGF0ZXgiIDogIlxcYmVnaW57ZXF1YXRpb259XG4gICAgICAgIFxcYmVnaW57YWxpZ25lZH1cbiAgICAgICAgXFxtYXRob3B7XFxtYXh9X3t4fSBcXHF1YWQgJiBmKHgsIHleKikgXFxcXFxuICAgICAgICBcXHRleHRybXtzLnQufSBcXHF1YWQgJiAgeV4qID0gXFxwaGkoeCkgXG4gICAgICAgIFxcZW5ke2FsaWduZWR9XG4gICAgXFxlbmR7ZXF1YXRpb259IiwKCSJMYXRleEltZ0Jhc2U2NCIgOiAiUEhOMlp5QjRiV3h1Y3owaWFIUjBjRG92TDNkM2R5NTNNeTV2Y21jdk1qQXdNQzl6ZG1jaUlIZHBaSFJvUFNJeE5TNDVPRGxsZUNJZ2FHVnBaMmgwUFNJMkxqSTJOR1Y0SWlCeWIyeGxQU0pwYldjaUlHWnZZM1Z6WVdKc1pUMGlabUZzYzJVaUlIWnBaWGRDYjNnOUlqQWdMVEUyTXpRdU5DQTNNRFkzTGpFZ01qYzJPQzQ0SWlCNGJXeHVjenA0YkdsdWF6MGlhSFIwY0RvdkwzZDNkeTUzTXk1dmNtY3ZNVGs1T1M5NGJHbHVheUlnWVhKcFlTMW9hV1JrWlc0OUluUnlkV1VpSUhOMGVXeGxQU0oyWlhKMGFXTmhiQzFoYkdsbmJqb2dMVEl1TlRZMlpYZzdJRzFoZUMxM2FXUjBhRG9nT1RnbE95SStQR1JsWm5NK1BIQmhkR2dnYVdROUlrMUtXQzB5TFZSRldDMU9MVFpFSWlCa1BTSk5OREVnTkRaSU5UVlJPVFFnTkRZZ01UQXlJRFl3VmpZNFVURXdNaUEzTnlBeE1ESWdPVEZVTVRBeUlERXlNbFF4TURNZ01UWXhWREV3TXlBeU1ETlJNVEF6SURJek5DQXhNRE1nTWpZNVZERXdNaUF6TWpoV016VXhVVGs1SURNM01DQTRPQ0F6TnpaVU5ETWdNemcxU0RJMVZqUXdPRkV5TlNBME16RWdNamNnTkRNeFRETTNJRFF6TWxFME55QTBNek1nTmpVZ05ETTBWREV3TWlBME16WlJNVEU1SURRek55QXhNemdnTkRNNFZERTJOeUEwTkRGVU1UYzRJRFEwTWtneE9ERldOREF5VVRFNE1TQXpOalFnTVRneUlETTJORlF4T0RjZ016WTVWREU1T1NBek9EUlVNakU0SURRd01sUXlORGNnTkRJeFZESTROU0EwTXpkUk16QTFJRFEwTWlBek16WWdORFF5VVRNMU1TQTBORElnTXpZMElEUTBNRlF6T0RjZ05ETTBWRFF3TmlBME1qWlVOREl4SURReE4xUTBNeklnTkRBMlZEUTBNU0F6T1RWVU5EUTRJRE00TkZRME5USWdNemMwVkRRMU5TQXpOalpNTkRVM0lETTJNVXcwTmpBZ016WTFVVFEyTXlBek5qa2dORFkySURNM00xUTBOelVnTXpnMFZEUTRPQ0F6T1RkVU5UQXpJRFF4TUZRMU1qTWdOREl5VkRVME5pQTBNekpVTlRjeUlEUXpPVlEyTURNZ05EUXlVVGN5T1NBME5ESWdOelF3SURNeU9WRTNOREVnTXpJeUlEYzBNU0F4T1RCV01UQTBVVGMwTVNBMk5pQTNORE1nTlRsVU56VTBJRFE1VVRjM05TQTBOaUE0TURNZ05EWklPREU1VmpCSU9ERXhURGM0T0NBeFVUYzJOQ0F5SURjek55QXlWRFk1T1NBelVUVTVOaUF6SURVNE55QXdTRFUzT1ZZME5rZzFPVFZSTmpVMklEUTJJRFkxTmlBMk1sRTJOVGNnTmpRZ05qVTNJREl3TUZFMk5UWWdNek0xSURZMU5TQXpORE5STmpRNUlETTNNU0EyTXpVZ016ZzFWRFl4TVNBME1ESlVOVGcxSURRd05GRTFOREFnTkRBMElEVXdOaUF6TnpCUk5EYzVJRE0wTXlBME56SWdNekUxVkRRMk5DQXlNekpXTVRZNFZqRXdPRkUwTmpRZ056Z2dORFkxSURZNFZEUTJPQ0ExTlZRME56Y2dORGxSTkRrNElEUTJJRFV5TmlBME5rZzFOREpXTUVnMU16Uk1OVEV3SURGUk5EZzNJRElnTkRZd0lESlVOREl5SUROUk16RTVJRE1nTXpFd0lEQklNekF5VmpRMlNETXhPRkV6TnprZ05EWWdNemM1SURZeVVUTTRNQ0EyTkNBek9EQWdNakF3VVRNM09TQXpNelVnTXpjNElETTBNMUV6TnpJZ016Y3hJRE0xT0NBek9EVlVNek0wSURRd01sUXpNRGdnTkRBMFVUSTJNeUEwTURRZ01qSTVJRE0zTUZFeU1ESWdNelF6SURFNU5TQXpNVFZVTVRnM0lESXpNbFl4TmpoV01UQTRVVEU0TnlBM09DQXhPRGdnTmpoVU1Ua3hJRFUxVkRJd01DQTBPVkV5TWpFZ05EWWdNalE1SURRMlNESTJOVll3U0RJMU4wd3lNelFnTVZFeU1UQWdNaUF4T0RNZ01sUXhORFVnTTFFME1pQXpJRE16SURCSU1qVldORFpJTkRGYUlpOCtQSEJoZEdnZ2FXUTlJazFLV0MweUxWUkZXQzFPTFRZeElpQmtQU0pOTVRNM0lETXdOVlF4TVRVZ016QTFWRGM0SURNeU1GUTJNeUF6TlRsUk5qTWdNemswSURrM0lEUXlNVlF5TVRnZ05EUTRVVEk1TVNBME5EZ2dNek0ySURReE5sUXpPVFlnTXpRd1VUUXdNU0F6TWpZZ05EQXhJRE13T1ZRME1ESWdNVGswVmpFeU5GRTBNRElnTnpZZ05EQTNJRFU0VkRReU9DQTBNRkUwTkRNZ05EQWdORFE0SURVMlZEUTFNeUF4TURsV01UUTFTRFE1TTFZeE1EWlJORGt5SURZMklEUTVNQ0ExT1ZFME9ERWdNamtnTkRVMUlERXlWRFF3TUNBdE5sUXpOVE1nTVRKVU16STVJRFUwVmpVNFRETXlOeUExTlZFek1qVWdOVElnTXpJeUlEUTVWRE14TkNBME1GUXpNRElnTWpsVU1qZzNJREUzVkRJMk9TQTJWREkwTnlBdE1sUXlNakVnTFRoVU1Ua3dJQzB4TVZFeE16QWdMVEV4SURneUlESXdWRE0wSURFd04xRXpOQ0F4TWpnZ05ERWdNVFEzVkRZNElERTRPRlF4TVRZZ01qSTFWREU1TkNBeU5UTlVNekEwSURJMk9FZ3pNVGhXTWprd1VUTXhPQ0F6TWpRZ016RXlJRE0wTUZFeU9UQWdOREV4SURJeE5TQTBNVEZSTVRrM0lEUXhNU0F4T0RFZ05ERXdWREUxTmlBME1EWlVNVFE0SURRd00xRXhOekFnTXpnNElERTNNQ0F6TlRsUk1UY3dJRE16TkNBeE5UUWdNekl3V2sweE1qWWdNVEEyVVRFeU5pQTNOU0F4TlRBZ05URlVNakE1SURJMlVUSTBOeUF5TmlBeU56WWdORGxVTXpFMUlERXdPVkV6TVRjZ01URTJJRE14T0NBeE56VlJNekU0SURJek15QXpNVGNnTWpNelVUTXdPU0F5TXpNZ01qazJJREl6TWxReU5URWdNakl6VkRFNU15QXlNRE5VTVRRM0lERTJObFF4TWpZZ01UQTJXaUl2UGp4d1lYUm9JR2xrUFNKTlNsZ3RNaTFVUlZndFRpMDNPQ0lnWkQwaVRUSXdNU0F3VVRFNE9TQXpJREV3TWlBelVUSTJJRE1nTVRjZ01FZ3hNVlkwTmtneU5WRTBPQ0EwTnlBMk55QTFNbFE1TmlBMk1WUXhNakVnTnpoVU1UTTVJRGsyVkRFMk1DQXhNakpVTVRnd0lERTFNRXd5TWpZZ01qRXdUREUyT0NBeU9EaFJNVFU1SURNd01TQXhORGtnTXpFMVZERXpNeUF6TXpaVU1USXlJRE0xTVZReE1UTWdNell6VkRFd055QXpOekJVTVRBd0lETTNObFE1TkNBek56bFVPRGdnTXpneFZEZ3dJRE00TTFFM05DQXpPRE1nTkRRZ016ZzFTREUyVmpRek1VZ3lNMUUxT1NBME1qa2dNVEkySURReU9WRXlNVGtnTkRJNUlESXlPU0EwTXpGSU1qTTNWak00TlZFeU1ERWdNemd4SURJd01TQXpOamxSTWpBeElETTJOeUF5TVRFZ016VXpWREl6T1NBek1UVlVNalk0SURJM05Fd3lOeklnTWpjd1RESTVOeUF6TURSUk16STVJRE0wTlNBek1qa2dNelU0VVRNeU9TQXpOalFnTXpJM0lETTJPVlF6TWpJZ016YzJWRE14TnlBek9EQlVNekV3SURNNE5Fd3pNRGNnTXpnMVNETXdNbFkwTXpGSU16QTVVVE15TkNBME1qZ2dOREE0SURReU9GRTBPRGNnTkRJNElEUTVNeUEwTXpGSU5EazVWak00TlVnME9USlJORFF6SURNNE5TQTBNVEVnTXpZNFVUTTVOQ0F6TmpBZ016YzNJRE0wTVZRek1USWdNalUzVERJNU5pQXlNelpNTXpVNElERTFNVkUwTWpRZ05qRWdOREk1SURVM1ZEUTBOaUExTUZFME5qUWdORFlnTkRrNUlEUTJTRFV4TmxZd1NEVXhNRWcxTURKUk5EazBJREVnTkRneUlERlVORFUzSURKVU5ETXlJREpVTkRFMElETlJOREF6SURNZ016YzNJRE5VTXpJM0lERk1NekEwSURCSU1qazFWalEyU0RJNU9GRXpNRGtnTkRZZ016SXdJRFV4VkRNek1TQTJNMUV6TXpFZ05qVWdNamt4SURFeU1Fd3lOVEFnTVRjMVVUSTBPU0F4TnpRZ01qRTVJREV6TTFReE9EVWdPRGhSTVRneElEZ3pJREU0TVNBM05GRXhPREVnTmpNZ01UZzRJRFUxVkRJd05pQTBObEV5TURnZ05EWWdNakE0SURJelZqQklNakF4V2lJdlBqeHdZWFJvSUdsa1BTSk5TbGd0TWkxVVJWZ3RTUzB4UkRRMk5TSWdaRDBpVFRVeUlESTRPVkUxT1NBek16RWdNVEEySURNNE5sUXlNaklnTkRReVVUSTFOeUEwTkRJZ01qZzJJRFF5TkZRek1qa2dNemM1VVRNM01TQTBORElnTkRNd0lEUTBNbEUwTmpjZ05EUXlJRFE1TkNBME1qQlVOVEl5SURNMk1WRTFNaklnTXpNeUlEVXdPQ0F6TVRSVU5EZ3hJREk1TWxRME5UZ2dNamc0VVRRek9TQXlPRGdnTkRJM0lESTVPVlEwTVRVZ016STRVVFF4TlNBek56UWdORFkxSURNNU1WRTBOVFFnTkRBMElEUXlOU0EwTURSUk5ERXlJRFF3TkNBME1EWWdOREF5VVRNMk9DQXpPRFlnTXpVd0lETXpObEV5T1RBZ01URTFJREk1TUNBM09GRXlPVEFnTlRBZ016QTJJRE00VkRNME1TQXlObEV6TnpnZ01qWWdOREUwSURVNVZEUTJNeUF4TkRCUk5EWTJJREUxTUNBME5qa2dNVFV4VkRRNE5TQXhOVE5JTkRnNVVUVXdOQ0F4TlRNZ05UQTBJREUwTlZFMU1EUWdNVFEwSURVd01pQXhNelJSTkRnMklEYzNJRFEwTUNBek0xUXpNek1nTFRFeFVUSTJNeUF0TVRFZ01qSTNJRFV5VVRFNE5pQXRNVEFnTVRNeklDMHhNRWd4TWpkUk56Z2dMVEV3SURVM0lERTJWRE0xSURjeFVUTTFJREV3TXlBMU5DQXhNak5VT1RrZ01UUXpVVEUwTWlBeE5ETWdNVFF5SURFd01WRXhORElnT0RFZ01UTXdJRFkyVkRFd055QTBObFE1TkNBME1VdzVNU0EwTUZFNU1TQXpPU0E1TnlBek5sUXhNVE1nTWpsVU1UTXlJREkyVVRFMk9DQXlOaUF4T1RRZ056RlJNakF6SURnM0lESXhOeUF4TXpsVU1qUTFJREkwTjFReU5qRWdNekV6VVRJMk5pQXpOREFnTWpZMklETTFNbEV5TmpZZ016Z3dJREkxTVNBek9USlVNakUzSURRd05GRXhOemNnTkRBMElERTBNaUF6TnpKVU9UTWdNamt3VVRreElESTRNU0E0T0NBeU9EQlVOeklnTWpjNFNEVTRVVFV5SURJNE5DQTFNaUF5T0RsYUlpOCtQSEJoZEdnZ2FXUTlJazFLV0MweUxWUkZXQzFKTFRGRU5EVXpJaUJrUFNKTk1URTRJQzB4TmpKUk1USXdJQzB4TmpJZ01USTBJQzB4TmpSVU1UTTFJQzB4TmpkVU1UUTNJQzB4TmpoUk1UWXdJQzB4TmpnZ01UY3hJQzB4TlRWVU1UZzNJQzB4TWpaUk1UazNJQzA1T1NBeU1qRWdNamRVTWpZM0lESTJOMVF5T0RrZ016Z3lWak00TlVneU5ESlJNVGsxSURNNE5TQXhPVElnTXpnM1VURTRPQ0F6T1RBZ01UZzRJRE01TjB3eE9UVWdOREkxVVRFNU55QTBNekFnTWpBeklEUXpNRlF5TlRBZ05ETXhVVEk1T0NBME16RWdNams0SURRek1sRXlPVGdnTkRNMElETXdOeUEwT0RKVU16RTVJRFUwTUZFek5UWWdOekExSURRMk5TQTNNRFZSTlRBeUlEY3dNeUExTWpZZ05qZ3pWRFUxTUNBMk16QlJOVFV3SURVNU5DQTFNamtnTlRjNFZEUTROeUExTmpGUk5EUXpJRFUyTVNBME5ETWdOakF6VVRRME15QTJNaklnTkRVMElEWXpObFEwTnpnZ05qVTNURFE0TnlBMk5qSlJORGN4SURZMk9DQTBOVGNnTmpZNFVUUTBOU0EyTmpnZ05ETTBJRFkxT0ZRME1Ua2dOak13VVRReE1pQTJNREVnTkRBeklEVTFNbFF6T0RjZ05EWTVWRE00TUNBME16TlJNemd3SURRek1TQTBNelVnTkRNeFVUUTRNQ0EwTXpFZ05EZzNJRFF6TUZRME9UZ2dOREkwVVRRNU9TQTBNakFnTkRrMklEUXdOMVEwT1RFZ016a3hVVFE0T1NBek9EWWdORGd5SURNNE5sUTBNamdnTXpnMVNETTNNa3d6TkRrZ01qWXpVVE13TVNBeE5TQXlPRElnTFRRM1VUSTFOU0F0TVRNeUlESXhNaUF0TVRjelVURTNOU0F0TWpBMUlERXpPU0F0TWpBMVVURXdOeUF0TWpBMUlEZ3hJQzB4T0RaVU5UVWdMVEV6TWxFMU5TQXRPVFVnTnpZZ0xUYzRWREV4T0NBdE5qRlJNVFl5SUMwMk1TQXhOaklnTFRFd00xRXhOaklnTFRFeU1pQXhOVEVnTFRFek5sUXhNamNnTFRFMU4wd3hNVGdnTFRFMk1sb2lMejQ4Y0dGMGFDQnBaRDBpVFVwWUxUSXRWRVZZTFU0dE1qZ2lJR1E5SWswNU5DQXlOVEJST1RRZ016RTVJREV3TkNBek9ERlVNVEkzSURRNE9GUXhOalFnTlRjMlZESXdNaUEyTkROVU1qUTBJRFk1TlZReU56Y2dOekk1VkRNd01pQTNOVEJJTXpFMVNETXhPVkV6TXpNZ056VXdJRE16TXlBM05ERlJNek16SURjek9DQXpNVFlnTnpJd1ZESTNOU0EyTmpkVU1qSTJJRFU0TVZReE9EUWdORFF6VkRFMk55QXlOVEJVTVRnMElEVTRWREl5TlNBdE9ERlVNamMwSUMweE5qZFVNekUySUMweU1qQlVNek16SUMweU5ERlJNek16SUMweU5UQWdNekU0SUMweU5UQklNekUxU0RNd01rd3lOelFnTFRJeU5sRXhPREFnTFRFME1TQXhNemNnTFRFMFZEazBJREkxTUZvaUx6NDhjR0YwYUNCcFpEMGlUVXBZTFRJdFZFVllMVTR0TWtNaUlHUTlJazAzT0NBek5WUTNPQ0EyTUZRNU5DQXhNRE5VTVRNM0lERXlNVkV4TmpVZ01USXhJREU0TnlBNU5sUXlNVEFnT0ZFeU1UQWdMVEkzSURJd01TQXROakJVTVRnd0lDMHhNVGRVTVRVMElDMHhOVGhVTVRNd0lDMHhPRFZVTVRFM0lDMHhPVFJSTVRFeklDMHhPVFFnTVRBMElDMHhPRFZVT1RVZ0xURTNNbEU1TlNBdE1UWTRJREV3TmlBdE1UVTJWREV6TVNBdE1USTJWREUxTnlBdE56WlVNVGN6SUMwelZqbE1NVGN5SURoUk1UY3dJRGNnTVRZM0lEWlVNVFl4SUROVU1UVXlJREZVTVRRd0lEQlJNVEV6SURBZ09UWWdNVGRhSWk4K1BIQmhkR2dnYVdROUlrMUtXQzB5TFZSRldDMUpMVEZFTkRZMklpQmtQU0pOTWpFZ01qZzNVVEl4SURNd01TQXpOaUF6TXpWVU9EUWdOREEyVkRFMU9DQTBOREpSTVRrNUlEUTBNaUF5TWpRZ05ERTVWREkxTUNBek5UVlJNalE0SURNek5pQXlORGNnTXpNMFVUSTBOeUF6TXpFZ01qTXhJREk0T0ZReE9UZ2dNVGt4VkRFNE1pQXhNRFZSTVRneUlEWXlJREU1TmlBME5WUXlNemdnTWpkUk1qWXhJREkzSURJNE1TQXpPRlF6TVRJZ05qRlVNek01SURrMFVUTXpPU0E1TlNBek5EUWdNVEUwVkRNMU9DQXhOek5VTXpjM0lESTBOMUUwTVRVZ016azNJRFF4T1NBME1EUlJORE15SURRek1TQTBOaklnTkRNeFVUUTNOU0EwTXpFZ05EZ3pJRFF5TkZRME9UUWdOREV5VkRRNU5pQTBNRE5STkRrMklETTVNQ0EwTkRjZ01Ua3pWRE01TVNBdE1qTlJNell6SUMweE1EWWdNamswSUMweE5UVlVNVFUySUMweU1EVlJNVEV4SUMweU1EVWdOemNnTFRFNE0xUTBNeUF0TVRFM1VUUXpJQzA1TlNBMU1DQXRPREJVTmprZ0xUVTRWRGc1SUMwME9GUXhNRFlnTFRRMVVURTFNQ0F0TkRVZ01UVXdJQzA0TjFFeE5UQWdMVEV3TnlBeE16Z2dMVEV5TWxReE1UVWdMVEUwTWxReE1ESWdMVEUwTjB3NU9TQXRNVFE0VVRFd01TQXRNVFV6SURFeE9DQXRNVFl3VkRFMU1pQXRNVFkzU0RFMk1GRXhOemNnTFRFMk55QXhPRFlnTFRFMk5WRXlNVGtnTFRFMU5pQXlORGNnTFRFeU4xUXlPVEFnTFRZMVZETXhNeUF0T1ZRek1qRWdNakZNTXpFMUlERTNVVE13T1NBeE15QXlPVFlnTmxReU56QWdMVFpSTWpVd0lDMHhNU0F5TXpFZ0xURXhVVEU0TlNBdE1URWdNVFV3SURFeFZERXdOQ0E0TWxFeE1ETWdPRGtnTVRBeklERXhNMUV4TURNZ01UY3dJREV6T0NBeU5qSlVNVGN6SURNM09WRXhOek1nTXpnd0lERTNNeUF6T0RGUk1UY3pJRE01TUNBeE56TWdNemt6VkRFMk9TQTBNREJVTVRVNElEUXdORWd4TlRSUk1UTXhJRFF3TkNBeE1USWdNemcxVkRneUlETTBORlEyTlNBek1ESlVOVGNnTWpnd1VUVTFJREkzT0NBME1TQXlOemhJTWpkUk1qRWdNamcwSURJeElESTROMW9pTHo0OGNHRjBhQ0JwWkQwaVRVcFlMVEl0VkVWWUxVNHRNakl4TnlJZ1pEMGlUVEl5T1NBeU9EWlJNakUySURReU1DQXlNVFlnTkRNMlVUSXhOaUEwTlRRZ01qUXdJRFEyTkZFeU5ERWdORFkwSURJME5TQTBOalJVTWpVeElEUTJOVkV5TmpNZ05EWTBJREkzTXlBME5UWlVNamd6SURRek5sRXlPRE1nTkRFNUlESTNOeUF6TlRaVU1qY3dJREk0Tmt3ek1qZ2dNekk0VVRNNE5DQXpOamtnTXpnNUlETTNNbFF6T1RrZ016YzFVVFF4TWlBek56VWdOREl6SURNMk5WUTBNelVnTXpNNFVUUXpOU0F6TWpVZ05ESTFJRE14TlZFME1qQWdNekV5SURNMU55QXlPREpVTWpnNUlESTFNRXd6TlRVZ01qRTVURFF5TlNBeE9EUlJORE0wSURFM05TQTBNelFnTVRZeFVUUXpOQ0F4TkRZZ05ESTFJREV6TmxRME1ERWdNVEkxVVRNNU15QXhNalVnTXpneklERXpNVlF6TWpnZ01UY3hUREkzTUNBeU1UTlJNamd6SURjNUlESTRNeUEyTTFFeU9ETWdOVE1nTWpjMklEUTBWREkxTUNBek5WRXlNekVnTXpVZ01qSTBJRFEwVkRJeE5pQTJNMUV5TVRZZ09EQWdNakl5SURFME0xUXlNamtnTWpFelRERTNNU0F4TnpGUk1URTFJREV6TUNBeE1UQWdNVEkzVVRFd05pQXhNalFnTVRBd0lERXlORkU0TnlBeE1qUWdOellnTVRNMFZEWTBJREUyTVZFMk5DQXhOallnTmpRZ01UWTVWRFkzSURFM05WUTNNaUF4T0RGVU9ERWdNVGc0VkRrMElERTVOVlF4TVRNZ01qQTBWREV6T0NBeU1UVlVNVGN3SURJek1GUXlNVEFnTWpVd1REYzBJRE14TlZFMk5TQXpNalFnTmpVZ016TTRVVFkxSURNMU15QTNOQ0F6TmpOVU9UZ2dNemMwVVRFd05pQXpOelFnTVRFMklETTJPRlF4TnpFZ016STRUREl5T1NBeU9EWmFJaTgrUEhCaGRHZ2dhV1E5SWsxS1dDMHlMVlJGV0MxT0xUSTVJaUJrUFNKTk5qQWdOelE1VERZMElEYzFNRkUyT1NBM05UQWdOelFnTnpVd1NEZzJUREV4TkNBM01qWlJNakE0SURZME1TQXlOVEVnTlRFMFZESTVOQ0F5TlRCUk1qazBJREU0TWlBeU9EUWdNVEU1VkRJMk1TQXhNbFF5TWpRZ0xUYzJWREU0TmlBdE1UUXpWREUwTlNBdE1UazBWREV4TXlBdE1qSTNWRGt3SUMweU5EWlJPRGNnTFRJME9TQTROaUF0TWpVd1NEYzBVVFkySUMweU5UQWdOak1nTFRJMU1GUTFPQ0F0TWpRM1ZEVTFJQzB5TXpoUk5UWWdMVEl6TnlBMk5pQXRNakkxVVRJeU1TQXROalFnTWpJeElESTFNRlEyTmlBM01qVlJOVFlnTnpNM0lEVTFJRGN6T0ZFMU5TQTNORFlnTmpBZ056UTVXaUl2UGp4d1lYUm9JR2xrUFNKTlNsZ3RNaTFVUlZndFRpMDNNeUlnWkQwaVRUSTVOU0F6TVRaUk1qazFJRE0xTmlBeU5qZ2dNemcxVkRFNU1DQTBNVFJSTVRVMElEUXhOQ0F4TWpnZ05EQXhVVGs0SURNNE1pQTVPQ0F6TkRsUk9UY2dNelEwSURrNElETXpObFF4TVRRZ016RXlWREUxTnlBeU9EZFJNVGMxSURJNE1pQXlNREVnTWpjNFZESTBOU0F5TmpsVU1qYzNJREkxTmxFeU9UUWdNalE0SURNeE1DQXlNelpVTXpReUlERTVOVlF6TlRrZ01UTXpVVE0xT1NBM01TQXpNakVnTXpGVU1UazRJQzB4TUVneE9UQlJNVE00SUMweE1DQTVOQ0F5Tmt3NE5pQXhPVXczTnlBeE1GRTNNU0EwSURZMUlDMHhURFUwSUMweE1VZzBOa2cwTWxFek9TQXRNVEVnTXpNZ0xUVldOelJXTVRNeVVUTXpJREUxTXlBek5TQXhOVGRVTkRVZ01UWXlTRFUwVVRZMklERTJNaUEzTUNBeE5UaFVOelVnTVRRMlZEZ3lJREV4T1ZReE1ERWdOemRSTVRNMklESTJJREU1T0NBeU5sRXlPVFVnTWpZZ01qazFJREV3TkZFeU9UVWdNVE16SURJM055QXhOVEZSTWpVM0lERTNOU0F4T1RRZ01UZzNWREV4TVNBeU1UQlJOelVnTWpJM0lEVTBJREkxTmxRek15QXpNVGhSTXpNZ016VTNJRFV3SURNNE5GUTVNeUEwTWpSVU1UUXpJRFEwTWxReE9EY2dORFEzU0RFNU9GRXlNemdnTkRRM0lESTJPQ0EwTXpKTU1qZ3pJRFF5TkV3eU9USWdORE14VVRNd01pQTBOREFnTXpFMElEUTBPRWd6TWpKSU16STJVVE15T1NBME5EZ2dNek0xSURRME1sWXpNVEJNTXpJNUlETXdORWd6TURGUk1qazFJRE14TUNBeU9UVWdNekUyV2lJdlBqeHdZWFJvSUdsa1BTSk5TbGd0TWkxVVJWZ3RUaTB5UlNJZ1pEMGlUVGM0SURZd1VUYzRJRGcwSURrMUlERXdNbFF4TXpnZ01USXdVVEUyTWlBeE1qQWdNVGd3SURFd05GUXhPVGtnTmpGUk1UazVJRE0ySURFNE1pQXhPRlF4TXprZ01GUTVOaUF4TjFRM09DQTJNRm9pTHo0OGNHRjBhQ0JwWkQwaVRVcFlMVEl0VkVWWUxVNHROelFpSUdROUlrMHlOeUEwTWpKUk9EQWdOREkySURFd09TQTBOemhVTVRReElEWXdNRlkyTVRWSU1UZ3hWalF6TVVnek1UWldNemcxU0RFNE1WWXlOREZSTVRneUlERXhOaUF4T0RJZ01UQXdWREU0T1NBMk9GRXlNRE1nTWprZ01qTTRJREk1VVRJNE1pQXlPU0F5T1RJZ01UQXdVVEk1TXlBeE1EZ2dNamt6SURFME5sWXhPREZJTXpNelZqRTBObFl4TXpSUk16TXpJRFUzSURJNU1TQXhOMUV5TmpRZ0xURXdJREl5TVNBdE1UQlJNVGczSUMweE1DQXhOaklnTWxReE1qUWdNek5VTVRBMUlEWTRWRGs0SURFd01GRTVOeUF4TURjZ09UY2dNalE0VmpNNE5VZ3hPRlkwTWpKSU1qZGFJaTgrUEhCaGRHZ2dhV1E5SWsxS1dDMHlMVlJGV0MxT0xUTkVJaUJrUFNKTk5UWWdNelEzVVRVMklETTJNQ0EzTUNBek5qZElOekEzVVRjeU1pQXpOVGtnTnpJeUlETTBOMUUzTWpJZ016TTJJRGN3T0NBek1qaE1Nemt3SURNeU4wZzNNbEUxTmlBek16SWdOVFlnTXpRM1drMDFOaUF4TlROUk5UWWdNVFk0SURjeUlERTNNMGczTURoUk56SXlJREUyTXlBM01qSWdNVFV6VVRjeU1pQXhOREFnTnpBM0lERXpNMGczTUZFMU5pQXhOREFnTlRZZ01UVXpXaUl2UGp4d1lYUm9JR2xrUFNKTlNsZ3RNaTFVUlZndFNTMHhSRGN4T1NJZ1pEMGlUVFF3T1NBMk9EaFJOREV6SURZNU5DQTBNakVnTmprMFNEUXlPVWcwTkRKUk5EUTRJRFk0T0NBME5EZ2dOamcyVVRRME9DQTJOemtnTkRFNElEVTJNMUUwTVRFZ05UTTFJRFF3TkNBMU1EUlVNemt5SURRMU9Fd3pPRGdnTkRReVVUTTRPQ0EwTkRFZ016azNJRFEwTVZRME1qa2dORE0xVkRRM055QTBNVGhSTlRJeElETTVOeUExTlRBZ016VTNWRFUzT1NBeU5qQlVOVFE0SURFMU1WUTBOekVnTmpWVU16YzBJREV4VkRJM09TQXRNVEJJTWpjMVRESTFNU0F0TVRBMVVUSTBOU0F0TVRJNElESXpPQ0F0TVRZd1VUSXpNQ0F0TVRreUlESXlOeUF0TVRrNFZESXhOU0F0TWpBMVNESXdPVkV4T0RrZ0xUSXdOU0F4T0RrZ0xURTVPRkV4T0RrZ0xURTVNeUF5TVRFZ0xURXdNMHd5TXpRZ0xURXhVVEl6TkNBdE1UQWdNakkySUMweE1GRXlNakVnTFRFd0lESXdOaUF0T0ZReE5qRWdObFF4TURjZ016WlVOaklnT0RsVU5ETWdNVGN4VVRReklESXpNU0EzTmlBeU9EUlVNVFUzSURNM01GUXlOVFFnTkRJeVZETTBNaUEwTkRGUk16UTNJRFEwTVNBek5EZ2dORFExVERNM09DQTFOamRSTkRBNUlEWTROaUEwTURrZ05qZzRXazB4TWpJZ01UVXdVVEV5TWlBeE1UWWdNVE0wSURreFZERTJOeUExTTFReU1ETWdNelZVTWpNM0lESTNTREkwTkV3ek16Y2dOREEwVVRNek15QTBNRFFnTXpJMklEUXdNMVF5T1RjZ016azFWREkxTlNBek56bFVNakV4SURNMU1GUXhOekFnTXpBMFVURTFNaUF5TnpZZ01UTTNJREl6TjFFeE1qSWdNVGt4SURFeU1pQXhOVEJhVFRVd01DQXlPREpSTlRBd0lETXlNQ0EwT0RRZ016UTNWRFEwTkNBek9EVlVOREExSURRd01GUXpPREVnTkRBMFNETTNPRXd6TXpJZ01qRTNUREk0TkNBeU9WRXlPRFFnTWpjZ01qZzFJREkzVVRJNU15QXlOeUF6TVRjZ016TlVNelUzSURRM1VUUXdNQ0EyTmlBME16RWdNVEF3VkRRM05TQXhOekJVTkRrMElESXpORlExTURBZ01qZ3lXaUl2UGp3dlpHVm1jejQ4WnlCemRISnZhMlU5SW1OMWNuSmxiblJEYjJ4dmNpSWdabWxzYkQwaVkzVnljbVZ1ZEVOdmJHOXlJaUJ6ZEhKdmEyVXRkMmxrZEdnOUlqQWlJSFJ5WVc1elptOXliVDBpYzJOaGJHVW9NU3d0TVNraVBqeG5JR1JoZEdFdGJXMXNMVzV2WkdVOUltMWhkR2dpUGp4bklHUmhkR0V0Ylcxc0xXNXZaR1U5SW0xMFlXSnNaU0krUEdjZ1pHRjBZUzF0Yld3dGJtOWtaVDBpYlhSeUlpQjBjbUZ1YzJadmNtMDlJblJ5WVc1emJHRjBaU2d3TERnNE5DNDBLU0krUEdjZ1pHRjBZUzF0Yld3dGJtOWtaVDBpYlhSa0lqNDhaeUJrWVhSaExXMXRiQzF1YjJSbFBTSnRkVzVrWlhJaVBqeG5JR1JoZEdFdGJXMXNMVzV2WkdVOUlsUmxXRUYwYjIwaUlHUmhkR0V0YldwNExYUmxlR05zWVhOelBTSlBVQ0krUEdjZ1pHRjBZUzF0Yld3dGJtOWtaVDBpYlc4aVBqeDFjMlVnWkdGMFlTMWpQU0kyUkNJZ2VHeHBibXM2YUhKbFpqMGlJMDFLV0MweUxWUkZXQzFPTFRaRUlpOCtQSFZ6WlNCa1lYUmhMV005SWpZeElpQjRiR2x1YXpwb2NtVm1QU0lqVFVwWUxUSXRWRVZZTFU0dE5qRWlJSFJ5WVc1elptOXliVDBpZEhKaGJuTnNZWFJsS0Rnek15d3dLU0l2UGp4MWMyVWdaR0YwWVMxalBTSTNPQ0lnZUd4cGJtczZhSEpsWmowaUkwMUtXQzB5TFZSRldDMU9MVGM0SWlCMGNtRnVjMlp2Y20wOUluUnlZVzV6YkdGMFpTZ3hNek16TERBcElpOCtQQzluUGp3dlp6NDhaeUJrWVhSaExXMXRiQzF1YjJSbFBTSlVaVmhCZEc5dElpQjBjbUZ1YzJadmNtMDlJblJ5WVc1emJHRjBaU2czTWpndU15d3ROakV4S1NCelkyRnNaU2d3TGpjd055a2lJR1JoZEdFdGJXcDRMWFJsZUdOc1lYTnpQU0pQVWtRaVBqeG5JR1JoZEdFdGJXMXNMVzV2WkdVOUltMXBJajQ4ZFhObElHUmhkR0V0WXowaU1VUTBOalVpSUhoc2FXNXJPbWh5WldZOUlpTk5TbGd0TWkxVVJWZ3RTUzB4UkRRMk5TSXZQand2Wno0OEwyYytQQzluUGp4bklHUmhkR0V0Ylcxc0xXNXZaR1U5SW0xemRIbHNaU0lnZEhKaGJuTm1iM0p0UFNKMGNtRnVjMnhoZEdVb01UZzJNU3d3S1NJK1BHY2daR0YwWVMxdGJXd3RibTlrWlQwaWJYTndZV05sSWk4K1BDOW5Qand2Wno0OFp5QmtZWFJoTFcxdGJDMXViMlJsUFNKdGRHUWlJSFJ5WVc1elptOXliVDBpZEhKaGJuTnNZWFJsS0RJNE5qRXNNQ2tpUGp4bklHUmhkR0V0Ylcxc0xXNXZaR1U5SW0xcElqNDhkWE5sSUdSaGRHRXRZejBpTVVRME5UTWlJSGhzYVc1ck9taHlaV1k5SWlOTlNsZ3RNaTFVUlZndFNTMHhSRFExTXlJdlBqd3ZaejQ4WnlCa1lYUmhMVzF0YkMxdWIyUmxQU0p0YnlJZ2RISmhibk5tYjNKdFBTSjBjbUZ1YzJ4aGRHVW9OVFV3TERBcElqNDhkWE5sSUdSaGRHRXRZejBpTWpnaUlIaHNhVzVyT21oeVpXWTlJaU5OU2xndE1pMVVSVmd0VGkweU9DSXZQand2Wno0OFp5QmtZWFJoTFcxdGJDMXViMlJsUFNKdGFTSWdkSEpoYm5ObWIzSnRQU0owY21GdWMyeGhkR1VvT1RNNUxEQXBJajQ4ZFhObElHUmhkR0V0WXowaU1VUTBOalVpSUhoc2FXNXJPbWh5WldZOUlpTk5TbGd0TWkxVVJWZ3RTUzB4UkRRMk5TSXZQand2Wno0OFp5QmtZWFJoTFcxdGJDMXViMlJsUFNKdGJ5SWdkSEpoYm5ObWIzSnRQU0owY21GdWMyeGhkR1VvTVRVeE1Td3dLU0krUEhWelpTQmtZWFJoTFdNOUlqSkRJaUI0YkdsdWF6cG9jbVZtUFNJalRVcFlMVEl0VkVWWUxVNHRNa01pTHo0OEwyYytQR2NnWkdGMFlTMXRiV3d0Ym05a1pUMGliWE4xY0NJZ2RISmhibk5tYjNKdFBTSjBjbUZ1YzJ4aGRHVW9NVGsxTlM0M0xEQXBJajQ4WnlCa1lYUmhMVzF0YkMxdWIyUmxQU0p0YVNJK1BIVnpaU0JrWVhSaExXTTlJakZFTkRZMklpQjRiR2x1YXpwb2NtVm1QU0lqVFVwWUxUSXRWRVZZTFVrdE1VUTBOallpTHo0OEwyYytQR2NnWkdGMFlTMXRiV3d0Ym05a1pUMGliVzhpSUhSeVlXNXpabTl5YlQwaWRISmhibk5zWVhSbEtEVXlNeXcwTVRNcElITmpZV3hsS0RBdU56QTNLU0krUEhWelpTQmtZWFJoTFdNOUlqSXlNVGNpSUhoc2FXNXJPbWh5WldZOUlpTk5TbGd0TWkxVVJWZ3RUaTB5TWpFM0lpOCtQQzluUGp3dlp6NDhaeUJrWVhSaExXMXRiQzF1YjJSbFBTSnRieUlnZEhKaGJuTm1iM0p0UFNKMGNtRnVjMnhoZEdVb01qZzRNaTR5TERBcElqNDhkWE5sSUdSaGRHRXRZejBpTWpraUlIaHNhVzVyT21oeVpXWTlJaU5OU2xndE1pMVVSVmd0VGkweU9TSXZQand2Wno0OEwyYytQQzluUGp4bklHUmhkR0V0Ylcxc0xXNXZaR1U5SW0xMGNpSWdkSEpoYm5ObWIzSnRQU0owY21GdWMyeGhkR1VvTUN3dE9EZzBMalFwSWo0OFp5QmtZWFJoTFcxdGJDMXViMlJsUFNKdGRHUWlJSFJ5WVc1elptOXliVDBpZEhKaGJuTnNZWFJsS0RVeU1pd3dLU0krUEdjZ1pHRjBZUzF0Yld3dGJtOWtaVDBpYlhSbGVIUWlQangxYzJVZ1pHRjBZUzFqUFNJM015SWdlR3hwYm1zNmFISmxaajBpSTAxS1dDMHlMVlJGV0MxT0xUY3pJaTgrUEhWelpTQmtZWFJoTFdNOUlqSkZJaUI0YkdsdWF6cG9jbVZtUFNJalRVcFlMVEl0VkVWWUxVNHRNa1VpSUhSeVlXNXpabTl5YlQwaWRISmhibk5zWVhSbEtETTVOQ3d3S1NJdlBqeDFjMlVnWkdGMFlTMWpQU0kzTkNJZ2VHeHBibXM2YUhKbFpqMGlJMDFLV0MweUxWUkZXQzFPTFRjMElpQjBjbUZ1YzJadmNtMDlJblJ5WVc1emJHRjBaU2cyTnpJc01Da2lMejQ4ZFhObElHUmhkR0V0WXowaU1rVWlJSGhzYVc1ck9taHlaV1k5SWlOTlNsZ3RNaTFVUlZndFRpMHlSU0lnZEhKaGJuTm1iM0p0UFNKMGNtRnVjMnhoZEdVb01UQTJNU3d3S1NJdlBqd3ZaejQ4WnlCa1lYUmhMVzF0YkMxdWIyUmxQU0p0YzNSNWJHVWlJSFJ5WVc1elptOXliVDBpZEhKaGJuTnNZWFJsS0RFek16a3NNQ2tpUGp4bklHUmhkR0V0Ylcxc0xXNXZaR1U5SW0xemNHRmpaU0l2UGp3dlp6NDhMMmMrUEdjZ1pHRjBZUzF0Yld3dGJtOWtaVDBpYlhSa0lpQjBjbUZ1YzJadmNtMDlJblJ5WVc1emJHRjBaU2d5T0RZeExEQXBJajQ4WnlCa1lYUmhMVzF0YkMxdWIyUmxQU0p0YzNWd0lqNDhaeUJrWVhSaExXMXRiQzF1YjJSbFBTSnRhU0krUEhWelpTQmtZWFJoTFdNOUlqRkVORFkySWlCNGJHbHVhenBvY21WbVBTSWpUVXBZTFRJdFZFVllMVWt0TVVRME5qWWlMejQ4TDJjK1BHY2daR0YwWVMxdGJXd3RibTlrWlQwaWJXOGlJSFJ5WVc1elptOXliVDBpZEhKaGJuTnNZWFJsS0RVeU15dzBNVE1wSUhOallXeGxLREF1TnpBM0tTSStQSFZ6WlNCa1lYUmhMV005SWpJeU1UY2lJSGhzYVc1ck9taHlaV1k5SWlOTlNsZ3RNaTFVUlZndFRpMHlNakUzSWk4K1BDOW5Qand2Wno0OFp5QmtZWFJoTFcxdGJDMXViMlJsUFNKdGJ5SWdkSEpoYm5ObWIzSnRQU0owY21GdWMyeGhkR1VvTVRJd05DNHpMREFwSWo0OGRYTmxJR1JoZEdFdFl6MGlNMFFpSUhoc2FXNXJPbWh5WldZOUlpTk5TbGd0TWkxVVJWZ3RUaTB6UkNJdlBqd3ZaejQ4WnlCa1lYUmhMVzF0YkMxdWIyUmxQU0p0YVNJZ2RISmhibk5tYjNKdFBTSjBjbUZ1YzJ4aGRHVW9NakkyTUM0eExEQXBJajQ4ZFhObElHUmhkR0V0WXowaU1VUTNNVGtpSUhoc2FXNXJPbWh5WldZOUlpTk5TbGd0TWkxVVJWZ3RTUzB4UkRjeE9TSXZQand2Wno0OFp5QmtZWFJoTFcxdGJDMXViMlJsUFNKdGJ5SWdkSEpoYm5ObWIzSnRQU0owY21GdWMyeGhkR1VvTWpnMU5pNHhMREFwSWo0OGRYTmxJR1JoZEdFdFl6MGlNamdpSUhoc2FXNXJPbWh5WldZOUlpTk5TbGd0TWkxVVJWZ3RUaTB5T0NJdlBqd3ZaejQ4WnlCa1lYUmhMVzF0YkMxdWIyUmxQU0p0YVNJZ2RISmhibk5tYjNKdFBTSjBjbUZ1YzJ4aGRHVW9NekkwTlM0eExEQXBJajQ4ZFhObElHUmhkR0V0WXowaU1VUTBOalVpSUhoc2FXNXJPbWh5WldZOUlpTk5TbGd0TWkxVVJWZ3RTUzB4UkRRMk5TSXZQand2Wno0OFp5QmtZWFJoTFcxdGJDMXViMlJsUFNKdGJ5SWdkSEpoYm5ObWIzSnRQU0owY21GdWMyeGhkR1VvTXpneE55NHhMREFwSWo0OGRYTmxJR1JoZEdFdFl6MGlNamtpSUhoc2FXNXJPbWh5WldZOUlpTk5TbGd0TWkxVVJWZ3RUaTB5T1NJdlBqd3ZaejQ4TDJjK1BDOW5Qand2Wno0OEwyYytQQzluUGp3dmMzWm5QZz09IiwKCSJSZWFsVmlld1NpemVKc29uIiA6ICJ7XCJoZWlnaHRcIjo5NzIsXCJ3aWR0aFwiOjI0ODJ9Igp9Cg=="/>
    </extobj>
    <extobj name="2384804F-3998-4D57-9195-F3826E402611-44">
      <extobjdata type="2384804F-3998-4D57-9195-F3826E402611" data="ewoJIkltZ1NldHRpbmdKc29uIiA6ICJ7XCJoZWlnaHRcIjoyNS44OTI4NTcxNDI4NTcxNCxcIndpZHRoXCI6MTI5LjQ2NDI4NTcxNDI4NTd9IiwKCSJMYXRleCIgOiAiXFxiZWdpbntlcXVhdGlvbn1cbiAgICAgICAgXFxtYXRob3B7XFxtYXh9X3t4fSBcXHF1YWQgZih4LCBcXHBoaSh4KSlcbiAgICBcXGVuZHtlcXVhdGlvbn0iLAoJIkxhdGV4SW1nQmFzZTY0IiA6ICJQSE4yWnlCNGJXeHVjejBpYUhSMGNEb3ZMM2QzZHk1M015NXZjbWN2TWpBd01DOXpkbWNpSUhkcFpIUm9QU0l4Tmk0MU5UZGxlQ0lnYUdWcFoyaDBQU0l6TGpNeU0yVjRJaUJ5YjJ4bFBTSnBiV2NpSUdadlkzVnpZV0pzWlQwaVptRnNjMlVpSUhacFpYZENiM2c5SWpBZ0xUYzFNQ0EzTXpFNExqTWdNVFEyT0M0NElpQjRiV3h1Y3pwNGJHbHVhejBpYUhSMGNEb3ZMM2QzZHk1M015NXZjbWN2TVRrNU9TOTRiR2x1YXlJZ1lYSnBZUzFvYVdSa1pXNDlJblJ5ZFdVaUlITjBlV3hsUFNKMlpYSjBhV05oYkMxaGJHbG5iam9nTFRFdU5qSTJaWGc3SUcxaGVDMTNhV1IwYURvZ09UZ2xPeUkrUEdSbFpuTStQSEJoZEdnZ2FXUTlJazFLV0MweUxWUkZXQzFPTFRaRUlpQmtQU0pOTkRFZ05EWklOVFZST1RRZ05EWWdNVEF5SURZd1ZqWTRVVEV3TWlBM055QXhNRElnT1RGVU1UQXlJREV5TWxReE1ETWdNVFl4VkRFd015QXlNRE5STVRBeklESXpOQ0F4TURNZ01qWTVWREV3TWlBek1qaFdNelV4VVRrNUlETTNNQ0E0T0NBek56WlVORE1nTXpnMVNESTFWalF3T0ZFeU5TQTBNekVnTWpjZ05ETXhURE0zSURRek1sRTBOeUEwTXpNZ05qVWdORE0wVkRFd01pQTBNelpSTVRFNUlEUXpOeUF4TXpnZ05ETTRWREUyTnlBME5ERlVNVGM0SURRME1rZ3hPREZXTkRBeVVURTRNU0F6TmpRZ01UZ3lJRE0yTkZReE9EY2dNelk1VkRFNU9TQXpPRFJVTWpFNElEUXdNbFF5TkRjZ05ESXhWREk0TlNBME16ZFJNekExSURRME1pQXpNellnTkRReVVUTTFNU0EwTkRJZ016WTBJRFEwTUZRek9EY2dORE0wVkRRd05pQTBNalpVTkRJeElEUXhOMVEwTXpJZ05EQTJWRFEwTVNBek9UVlVORFE0SURNNE5GUTBOVElnTXpjMFZEUTFOU0F6TmpaTU5EVTNJRE0yTVV3ME5qQWdNelkxVVRRMk15QXpOamtnTkRZMklETTNNMVEwTnpVZ016ZzBWRFE0T0NBek9UZFVOVEF6SURReE1GUTFNak1nTkRJeVZEVTBOaUEwTXpKVU5UY3lJRFF6T1ZRMk1ETWdORFF5VVRjeU9TQTBORElnTnpRd0lETXlPVkUzTkRFZ016SXlJRGMwTVNBeE9UQldNVEEwVVRjME1TQTJOaUEzTkRNZ05UbFVOelUwSURRNVVUYzNOU0EwTmlBNE1ETWdORFpJT0RFNVZqQklPREV4VERjNE9DQXhVVGMyTkNBeUlEY3pOeUF5VkRZNU9TQXpVVFU1TmlBeklEVTROeUF3U0RVM09WWTBOa2cxT1RWUk5qVTJJRFEySURZMU5pQTJNbEUyTlRjZ05qUWdOalUzSURJd01GRTJOVFlnTXpNMUlEWTFOU0F6TkROUk5qUTVJRE0zTVNBMk16VWdNemcxVkRZeE1TQTBNREpVTlRnMUlEUXdORkUxTkRBZ05EQTBJRFV3TmlBek56QlJORGM1SURNME15QTBOeklnTXpFMVZEUTJOQ0F5TXpKV01UWTRWakV3T0ZFME5qUWdOemdnTkRZMUlEWTRWRFEyT0NBMU5WUTBOemNnTkRsUk5EazRJRFEySURVeU5pQTBOa2cxTkRKV01FZzFNelJNTlRFd0lERlJORGczSURJZ05EWXdJREpVTkRJeUlETlJNekU1SURNZ016RXdJREJJTXpBeVZqUTJTRE14T0ZFek56a2dORFlnTXpjNUlEWXlVVE00TUNBMk5DQXpPREFnTWpBd1VUTTNPU0F6TXpVZ016YzRJRE0wTTFFek56SWdNemN4SURNMU9DQXpPRFZVTXpNMElEUXdNbFF6TURnZ05EQTBVVEkyTXlBME1EUWdNakk1SURNM01GRXlNRElnTXpReklERTVOU0F6TVRWVU1UZzNJREl6TWxZeE5qaFdNVEE0VVRFNE55QTNPQ0F4T0RnZ05qaFVNVGt4SURVMVZESXdNQ0EwT1ZFeU1qRWdORFlnTWpRNUlEUTJTREkyTlZZd1NESTFOMHd5TXpRZ01WRXlNVEFnTWlBeE9ETWdNbFF4TkRVZ00xRTBNaUF6SURNeklEQklNalZXTkRaSU5ERmFJaTgrUEhCaGRHZ2dhV1E5SWsxS1dDMHlMVlJGV0MxT0xUWXhJaUJrUFNKTk1UTTNJRE13TlZReE1UVWdNekExVkRjNElETXlNRlEyTXlBek5UbFJOak1nTXprMElEazNJRFF5TVZReU1UZ2dORFE0VVRJNU1TQTBORGdnTXpNMklEUXhObFF6T1RZZ016UXdVVFF3TVNBek1qWWdOREF4SURNd09WUTBNRElnTVRrMFZqRXlORkUwTURJZ056WWdOREEzSURVNFZEUXlPQ0EwTUZFME5ETWdOREFnTkRRNElEVTJWRFExTXlBeE1EbFdNVFExU0RRNU0xWXhNRFpSTkRreUlEWTJJRFE1TUNBMU9WRTBPREVnTWprZ05EVTFJREV5VkRRd01DQXRObFF6TlRNZ01USlVNekk1SURVMFZqVTRURE15TnlBMU5WRXpNalVnTlRJZ016SXlJRFE1VkRNeE5DQTBNRlF6TURJZ01qbFVNamczSURFM1ZESTJPU0EyVkRJME55QXRNbFF5TWpFZ0xUaFVNVGt3SUMweE1WRXhNekFnTFRFeElEZ3lJREl3VkRNMElERXdOMUV6TkNBeE1qZ2dOREVnTVRRM1ZEWTRJREU0T0ZReE1UWWdNakkxVkRFNU5DQXlOVE5VTXpBMElESTJPRWd6TVRoV01qa3dVVE14T0NBek1qUWdNekV5SURNME1GRXlPVEFnTkRFeElESXhOU0EwTVRGUk1UazNJRFF4TVNBeE9ERWdOREV3VkRFMU5pQTBNRFpVTVRRNElEUXdNMUV4TnpBZ016ZzRJREUzTUNBek5UbFJNVGN3SURNek5DQXhOVFFnTXpJd1drMHhNallnTVRBMlVURXlOaUEzTlNBeE5UQWdOVEZVTWpBNUlESTJVVEkwTnlBeU5pQXlOellnTkRsVU16RTFJREV3T1ZFek1UY2dNVEUySURNeE9DQXhOelZSTXpFNElESXpNeUF6TVRjZ01qTXpVVE13T1NBeU16TWdNamsySURJek1sUXlOVEVnTWpJelZERTVNeUF5TUROVU1UUTNJREUyTmxReE1qWWdNVEEyV2lJdlBqeHdZWFJvSUdsa1BTSk5TbGd0TWkxVVJWZ3RUaTAzT0NJZ1pEMGlUVEl3TVNBd1VURTRPU0F6SURFd01pQXpVVEkySURNZ01UY2dNRWd4TVZZME5rZ3lOVkUwT0NBME55QTJOeUExTWxRNU5pQTJNVlF4TWpFZ056aFVNVE01SURrMlZERTJNQ0F4TWpKVU1UZ3dJREUxTUV3eU1qWWdNakV3VERFMk9DQXlPRGhSTVRVNUlETXdNU0F4TkRrZ016RTFWREV6TXlBek16WlVNVEl5SURNMU1WUXhNVE1nTXpZelZERXdOeUF6TnpCVU1UQXdJRE0zTmxRNU5DQXpOemxVT0RnZ016Z3hWRGd3SURNNE0xRTNOQ0F6T0RNZ05EUWdNemcxU0RFMlZqUXpNVWd5TTFFMU9TQTBNamtnTVRJMklEUXlPVkV5TVRrZ05ESTVJREl5T1NBME16RklNak0zVmpNNE5WRXlNREVnTXpneElESXdNU0F6TmpsUk1qQXhJRE0yTnlBeU1URWdNelV6VkRJek9TQXpNVFZVTWpZNElESTNORXd5TnpJZ01qY3dUREk1TnlBek1EUlJNekk1SURNME5TQXpNamtnTXpVNFVUTXlPU0F6TmpRZ016STNJRE0yT1ZRek1qSWdNemMyVkRNeE55QXpPREJVTXpFd0lETTRORXd6TURjZ016ZzFTRE13TWxZME16RklNekE1VVRNeU5DQTBNamdnTkRBNElEUXlPRkUwT0RjZ05ESTRJRFE1TXlBME16RklORGs1VmpNNE5VZzBPVEpSTkRReklETTROU0EwTVRFZ016WTRVVE01TkNBek5qQWdNemMzSURNME1WUXpNVElnTWpVM1RESTVOaUF5TXpaTU16VTRJREUxTVZFME1qUWdOakVnTkRJNUlEVTNWRFEwTmlBMU1GRTBOalFnTkRZZ05EazVJRFEyU0RVeE5sWXdTRFV4TUVnMU1ESlJORGswSURFZ05EZ3lJREZVTkRVM0lESlVORE15SURKVU5ERTBJRE5STkRBeklETWdNemMzSUROVU16STNJREZNTXpBMElEQklNamsxVmpRMlNESTVPRkV6TURrZ05EWWdNekl3SURVeFZETXpNU0EyTTFFek16RWdOalVnTWpreElERXlNRXd5TlRBZ01UYzFVVEkwT1NBeE56UWdNakU1SURFek0xUXhPRFVnT0RoUk1UZ3hJRGd6SURFNE1TQTNORkV4T0RFZ05qTWdNVGc0SURVMVZESXdOaUEwTmxFeU1EZ2dORFlnTWpBNElESXpWakJJTWpBeFdpSXZQanh3WVhSb0lHbGtQU0pOU2xndE1pMVVSVmd0U1MweFJEUTJOU0lnWkQwaVRUVXlJREk0T1ZFMU9TQXpNekVnTVRBMklETTRObFF5TWpJZ05EUXlVVEkxTnlBME5ESWdNamcySURReU5GUXpNamtnTXpjNVVUTTNNU0EwTkRJZ05ETXdJRFEwTWxFME5qY2dORFF5SURRNU5DQTBNakJVTlRJeUlETTJNVkUxTWpJZ016TXlJRFV3T0NBek1UUlVORGd4SURJNU1sUTBOVGdnTWpnNFVUUXpPU0F5T0RnZ05ESTNJREk1T1ZRME1UVWdNekk0VVRReE5TQXpOelFnTkRZMUlETTVNVkUwTlRRZ05EQTBJRFF5TlNBME1EUlJOREV5SURRd05DQTBNRFlnTkRBeVVUTTJPQ0F6T0RZZ016VXdJRE16TmxFeU9UQWdNVEUxSURJNU1DQTNPRkV5T1RBZ05UQWdNekEySURNNFZETTBNU0F5TmxFek56Z2dNallnTkRFMElEVTVWRFEyTXlBeE5EQlJORFkySURFMU1DQTBOamtnTVRVeFZEUTROU0F4TlROSU5EZzVVVFV3TkNBeE5UTWdOVEEwSURFME5WRTFNRFFnTVRRMElEVXdNaUF4TXpSUk5EZzJJRGMzSURRME1DQXpNMVF6TXpNZ0xURXhVVEkyTXlBdE1URWdNakkzSURVeVVURTROaUF0TVRBZ01UTXpJQzB4TUVneE1qZFJOemdnTFRFd0lEVTNJREUyVkRNMUlEY3hVVE0xSURFd015QTFOQ0F4TWpOVU9Ua2dNVFF6VVRFME1pQXhORE1nTVRReUlERXdNVkV4TkRJZ09ERWdNVE13SURZMlZERXdOeUEwTmxRNU5DQTBNVXc1TVNBME1GRTVNU0F6T1NBNU55QXpObFF4TVRNZ01qbFVNVE15SURJMlVURTJPQ0F5TmlBeE9UUWdOekZSTWpBeklEZzNJREl4TnlBeE16bFVNalExSURJME4xUXlOakVnTXpFelVUSTJOaUF6TkRBZ01qWTJJRE0xTWxFeU5qWWdNemd3SURJMU1TQXpPVEpVTWpFM0lEUXdORkV4TnpjZ05EQTBJREUwTWlBek56SlVPVE1nTWprd1VUa3hJREk0TVNBNE9DQXlPREJVTnpJZ01qYzRTRFU0VVRVeUlESTROQ0ExTWlBeU9EbGFJaTgrUEhCaGRHZ2dhV1E5SWsxS1dDMHlMVlJGV0MxSkxURkVORFV6SWlCa1BTSk5NVEU0SUMweE5qSlJNVEl3SUMweE5qSWdNVEkwSUMweE5qUlVNVE0xSUMweE5qZFVNVFEzSUMweE5qaFJNVFl3SUMweE5qZ2dNVGN4SUMweE5UVlVNVGczSUMweE1qWlJNVGszSUMwNU9TQXlNakVnTWpkVU1qWTNJREkyTjFReU9Ea2dNemd5VmpNNE5VZ3lOREpSTVRrMUlETTROU0F4T1RJZ016ZzNVVEU0T0NBek9UQWdNVGc0SURNNU4wd3hPVFVnTkRJMVVURTVOeUEwTXpBZ01qQXpJRFF6TUZReU5UQWdORE14VVRJNU9DQTBNekVnTWprNElEUXpNbEV5T1RnZ05ETTBJRE13TnlBME9ESlVNekU1SURVME1GRXpOVFlnTnpBMUlEUTJOU0EzTURWUk5UQXlJRGN3TXlBMU1qWWdOamd6VkRVMU1DQTJNekJSTlRVd0lEVTVOQ0ExTWprZ05UYzRWRFE0TnlBMU5qRlJORFF6SURVMk1TQTBORE1nTmpBelVUUTBNeUEyTWpJZ05EVTBJRFl6TmxRME56Z2dOalUzVERRNE55QTJOakpSTkRjeElEWTJPQ0EwTlRjZ05qWTRVVFEwTlNBMk5qZ2dORE0wSURZMU9GUTBNVGtnTmpNd1VUUXhNaUEyTURFZ05EQXpJRFUxTWxRek9EY2dORFk1VkRNNE1DQTBNek5STXpnd0lEUXpNU0EwTXpVZ05ETXhVVFE0TUNBME16RWdORGczSURRek1GUTBPVGdnTkRJMFVUUTVPU0EwTWpBZ05EazJJRFF3TjFRME9URWdNemt4VVRRNE9TQXpPRFlnTkRneUlETTRObFEwTWpnZ016ZzFTRE0zTWt3ek5Ea2dNall6VVRNd01TQXhOU0F5T0RJZ0xUUTNVVEkxTlNBdE1UTXlJREl4TWlBdE1UY3pVVEUzTlNBdE1qQTFJREV6T1NBdE1qQTFVVEV3TnlBdE1qQTFJRGd4SUMweE9EWlVOVFVnTFRFek1sRTFOU0F0T1RVZ056WWdMVGM0VkRFeE9DQXROakZSTVRZeUlDMDJNU0F4TmpJZ0xURXdNMUV4TmpJZ0xURXlNaUF4TlRFZ0xURXpObFF4TWpjZ0xURTFOMHd4TVRnZ0xURTJNbG9pTHo0OGNHRjBhQ0JwWkQwaVRVcFlMVEl0VkVWWUxVNHRNamdpSUdROUlrMDVOQ0F5TlRCUk9UUWdNekU1SURFd05DQXpPREZVTVRJM0lEUTRPRlF4TmpRZ05UYzJWREl3TWlBMk5ETlVNalEwSURZNU5WUXlOemNnTnpJNVZETXdNaUEzTlRCSU16RTFTRE14T1ZFek16TWdOelV3SURNek15QTNOREZSTXpNeklEY3pPQ0F6TVRZZ056SXdWREkzTlNBMk5qZFVNakkySURVNE1WUXhPRFFnTkRRelZERTJOeUF5TlRCVU1UZzBJRFU0VkRJeU5TQXRPREZVTWpjMElDMHhOamRVTXpFMklDMHlNakJVTXpNeklDMHlOREZSTXpNeklDMHlOVEFnTXpFNElDMHlOVEJJTXpFMVNETXdNa3d5TnpRZ0xUSXlObEV4T0RBZ0xURTBNU0F4TXpjZ0xURTBWRGswSURJMU1Gb2lMejQ4Y0dGMGFDQnBaRDBpVFVwWUxUSXRWRVZZTFU0dE1rTWlJR1E5SWswM09DQXpOVlEzT0NBMk1GUTVOQ0F4TUROVU1UTTNJREV5TVZFeE5qVWdNVEl4SURFNE55QTVObFF5TVRBZ09GRXlNVEFnTFRJM0lESXdNU0F0TmpCVU1UZ3dJQzB4TVRkVU1UVTBJQzB4TlRoVU1UTXdJQzB4T0RWVU1URTNJQzB4T1RSUk1URXpJQzB4T1RRZ01UQTBJQzB4T0RWVU9UVWdMVEUzTWxFNU5TQXRNVFk0SURFd05pQXRNVFUyVkRFek1TQXRNVEkyVkRFMU55QXROelpVTVRjeklDMHpWamxNTVRjeUlEaFJNVGN3SURjZ01UWTNJRFpVTVRZeElETlVNVFV5SURGVU1UUXdJREJSTVRFeklEQWdPVFlnTVRkYUlpOCtQSEJoZEdnZ2FXUTlJazFLV0MweUxWUkZXQzFKTFRGRU56RTVJaUJrUFNKTk5EQTVJRFk0T0ZFME1UTWdOamswSURReU1TQTJPVFJJTkRJNVNEUTBNbEUwTkRnZ05qZzRJRFEwT0NBMk9EWlJORFE0SURZM09TQTBNVGdnTlRZelVUUXhNU0ExTXpVZ05EQTBJRFV3TkZRek9USWdORFU0VERNNE9DQTBOREpSTXpnNElEUTBNU0F6T1RjZ05EUXhWRFF5T1NBME16VlVORGMzSURReE9GRTFNakVnTXprM0lEVTFNQ0F6TlRkVU5UYzVJREkyTUZRMU5EZ2dNVFV4VkRRM01TQTJOVlF6TnpRZ01URlVNamM1SUMweE1FZ3lOelZNTWpVeElDMHhNRFZSTWpRMUlDMHhNamdnTWpNNElDMHhOakJSTWpNd0lDMHhPVElnTWpJM0lDMHhPVGhVTWpFMUlDMHlNRFZJTWpBNVVURTRPU0F0TWpBMUlERTRPU0F0TVRrNFVURTRPU0F0TVRreklESXhNU0F0TVRBelRESXpOQ0F0TVRGUk1qTTBJQzB4TUNBeU1qWWdMVEV3VVRJeU1TQXRNVEFnTWpBMklDMDRWREUyTVNBMlZERXdOeUF6TmxRMk1pQTRPVlEwTXlBeE56RlJORE1nTWpNeElEYzJJREk0TkZReE5UY2dNemN3VkRJMU5DQTBNakpVTXpReUlEUTBNVkV6TkRjZ05EUXhJRE0wT0NBME5EVk1NemM0SURVMk4xRTBNRGtnTmpnMklEUXdPU0EyT0RoYVRURXlNaUF4TlRCUk1USXlJREV4TmlBeE16UWdPVEZVTVRZM0lEVXpWREl3TXlBek5WUXlNemNnTWpkSU1qUTBURE16TnlBME1EUlJNek16SURRd05DQXpNallnTkRBelZESTVOeUF6T1RWVU1qVTFJRE0zT1ZReU1URWdNelV3VkRFM01DQXpNRFJSTVRVeUlESTNOaUF4TXpjZ01qTTNVVEV5TWlBeE9URWdNVEl5SURFMU1GcE5OVEF3SURJNE1sRTFNREFnTXpJd0lEUTROQ0F6TkRkVU5EUTBJRE00TlZRME1EVWdOREF3VkRNNE1TQTBNRFJJTXpjNFRETXpNaUF5TVRkTU1qZzBJREk1VVRJNE5DQXlOeUF5T0RVZ01qZFJNamt6SURJM0lETXhOeUF6TTFRek5UY2dORGRSTkRBd0lEWTJJRFF6TVNBeE1EQlVORGMxSURFM01GUTBPVFFnTWpNMFZEVXdNQ0F5T0RKYUlpOCtQSEJoZEdnZ2FXUTlJazFLV0MweUxWUkZXQzFPTFRJNUlpQmtQU0pOTmpBZ056UTVURFkwSURjMU1GRTJPU0EzTlRBZ056UWdOelV3U0RnMlRERXhOQ0EzTWpaUk1qQTRJRFkwTVNBeU5URWdOVEUwVkRJNU5DQXlOVEJSTWprMElERTRNaUF5T0RRZ01URTVWREkyTVNBeE1sUXlNalFnTFRjMlZERTROaUF0TVRRelZERTBOU0F0TVRrMFZERXhNeUF0TWpJM1ZEa3dJQzB5TkRaUk9EY2dMVEkwT1NBNE5pQXRNalV3U0RjMFVUWTJJQzB5TlRBZ05qTWdMVEkxTUZRMU9DQXRNalEzVkRVMUlDMHlNemhSTlRZZ0xUSXpOeUEyTmlBdE1qSTFVVEl5TVNBdE5qUWdNakl4SURJMU1GUTJOaUEzTWpWUk5UWWdOek0zSURVMUlEY3pPRkUxTlNBM05EWWdOakFnTnpRNVdpSXZQand2WkdWbWN6NDhaeUJ6ZEhKdmEyVTlJbU4xY25KbGJuUkRiMnh2Y2lJZ1ptbHNiRDBpWTNWeWNtVnVkRU52Ykc5eUlpQnpkSEp2YTJVdGQybGtkR2c5SWpBaUlIUnlZVzV6Wm05eWJUMGljMk5oYkdVb01Td3RNU2tpUGp4bklHUmhkR0V0Ylcxc0xXNXZaR1U5SW0xaGRHZ2lQanhuSUdSaGRHRXRiVzFzTFc1dlpHVTlJbTExYm1SbGNpSStQR2NnWkdGMFlTMXRiV3d0Ym05a1pUMGlWR1ZZUVhSdmJTSWdaR0YwWVMxdGFuZ3RkR1Y0WTJ4aGMzTTlJazlRSWo0OFp5QmtZWFJoTFcxdGJDMXViMlJsUFNKdGJ5SStQSFZ6WlNCa1lYUmhMV005SWpaRUlpQjRiR2x1YXpwb2NtVm1QU0lqVFVwWUxUSXRWRVZZTFU0dE5rUWlMejQ4ZFhObElHUmhkR0V0WXowaU5qRWlJSGhzYVc1ck9taHlaV1k5SWlOTlNsZ3RNaTFVUlZndFRpMDJNU0lnZEhKaGJuTm1iM0p0UFNKMGNtRnVjMnhoZEdVb09ETXpMREFwSWk4K1BIVnpaU0JrWVhSaExXTTlJamM0SWlCNGJHbHVhenBvY21WbVBTSWpUVXBZTFRJdFZFVllMVTR0TnpnaUlIUnlZVzV6Wm05eWJUMGlkSEpoYm5Oc1lYUmxLREV6TXpNc01Da2lMejQ4TDJjK1BDOW5QanhuSUdSaGRHRXRiVzFzTFc1dlpHVTlJbFJsV0VGMGIyMGlJSFJ5WVc1elptOXliVDBpZEhKaGJuTnNZWFJsS0RjeU9DNHpMQzAyTVRFcElITmpZV3hsS0RBdU56QTNLU0lnWkdGMFlTMXRhbmd0ZEdWNFkyeGhjM005SWs5U1JDSStQR2NnWkdGMFlTMXRiV3d0Ym05a1pUMGliV2tpUGp4MWMyVWdaR0YwWVMxalBTSXhSRFEyTlNJZ2VHeHBibXM2YUhKbFpqMGlJMDFLV0MweUxWUkZXQzFKTFRGRU5EWTFJaTgrUEM5blBqd3ZaejQ4TDJjK1BHY2daR0YwWVMxdGJXd3RibTlrWlQwaWJYTjBlV3hsSWlCMGNtRnVjMlp2Y20wOUluUnlZVzV6YkdGMFpTZ3hPRFl4TERBcElqNDhaeUJrWVhSaExXMXRiQzF1YjJSbFBTSnRjM0JoWTJVaUx6NDhMMmMrUEdjZ1pHRjBZUzF0Yld3dGJtOWtaVDBpYldraUlIUnlZVzV6Wm05eWJUMGlkSEpoYm5Oc1lYUmxLRE13TWpjdU55d3dLU0krUEhWelpTQmtZWFJoTFdNOUlqRkVORFV6SWlCNGJHbHVhenBvY21WbVBTSWpUVXBZTFRJdFZFVllMVWt0TVVRME5UTWlMejQ4TDJjK1BHY2daR0YwWVMxdGJXd3RibTlrWlQwaWJXOGlJSFJ5WVc1elptOXliVDBpZEhKaGJuTnNZWFJsS0RNMU56Y3VOeXd3S1NJK1BIVnpaU0JrWVhSaExXTTlJakk0SWlCNGJHbHVhenBvY21WbVBTSWpUVXBZTFRJdFZFVllMVTR0TWpnaUx6NDhMMmMrUEdjZ1pHRjBZUzF0Yld3dGJtOWtaVDBpYldraUlIUnlZVzV6Wm05eWJUMGlkSEpoYm5Oc1lYUmxLRE01TmpZdU55d3dLU0krUEhWelpTQmtZWFJoTFdNOUlqRkVORFkxSWlCNGJHbHVhenBvY21WbVBTSWpUVXBZTFRJdFZFVllMVWt0TVVRME5qVWlMejQ4TDJjK1BHY2daR0YwWVMxdGJXd3RibTlrWlQwaWJXOGlJSFJ5WVc1elptOXliVDBpZEhKaGJuTnNZWFJsS0RRMU16Z3VOeXd3S1NJK1BIVnpaU0JrWVhSaExXTTlJakpESWlCNGJHbHVhenBvY21WbVBTSWpUVXBZTFRJdFZFVllMVTR0TWtNaUx6NDhMMmMrUEdjZ1pHRjBZUzF0Yld3dGJtOWtaVDBpYldraUlIUnlZVzV6Wm05eWJUMGlkSEpoYm5Oc1lYUmxLRFE1T0RNdU15d3dLU0krUEhWelpTQmtZWFJoTFdNOUlqRkVOekU1SWlCNGJHbHVhenBvY21WbVBTSWpUVXBZTFRJdFZFVllMVWt0TVVRM01Ua2lMejQ4TDJjK1BHY2daR0YwWVMxdGJXd3RibTlrWlQwaWJXOGlJSFJ5WVc1elptOXliVDBpZEhKaGJuTnNZWFJsS0RVMU56a3VNeXd3S1NJK1BIVnpaU0JrWVhSaExXTTlJakk0SWlCNGJHbHVhenBvY21WbVBTSWpUVXBZTFRJdFZFVllMVTR0TWpnaUx6NDhMMmMrUEdjZ1pHRjBZUzF0Yld3dGJtOWtaVDBpYldraUlIUnlZVzV6Wm05eWJUMGlkSEpoYm5Oc1lYUmxLRFU1TmpndU15d3dLU0krUEhWelpTQmtZWFJoTFdNOUlqRkVORFkxSWlCNGJHbHVhenBvY21WbVBTSWpUVXBZTFRJdFZFVllMVWt0TVVRME5qVWlMejQ4TDJjK1BHY2daR0YwWVMxdGJXd3RibTlrWlQwaWJXOGlJSFJ5WVc1elptOXliVDBpZEhKaGJuTnNZWFJsS0RZMU5EQXVNeXd3S1NJK1BIVnpaU0JrWVhSaExXTTlJakk1SWlCNGJHbHVhenBvY21WbVBTSWpUVXBZTFRJdFZFVllMVTR0TWpraUx6NDhMMmMrUEdjZ1pHRjBZUzF0Yld3dGJtOWtaVDBpYlc4aUlIUnlZVzV6Wm05eWJUMGlkSEpoYm5Oc1lYUmxLRFk1TWprdU15d3dLU0krUEhWelpTQmtZWFJoTFdNOUlqSTVJaUI0YkdsdWF6cG9jbVZtUFNJalRVcFlMVEl0VkVWWUxVNHRNamtpTHo0OEwyYytQQzluUGp3dlp6NDhMM04yWno0PSIsCgkiUmVhbFZpZXdTaXplSnNvbiIgOiAie1wiaGVpZ2h0XCI6NTIwLFwid2lkdGhcIjoyNTg5fSIKfQo="/>
    </extobj>
    <extobj name="2384804F-3998-4D57-9195-F3826E402611-45">
      <extobjdata type="2384804F-3998-4D57-9195-F3826E402611" data="ewoJIkltZ1NldHRpbmdKc29uIiA6ICJ7XCJoZWlnaHRcIjoyMC41MzU3MTQyODU3MTQyODUsXCJ3aWR0aFwiOjQ1OC45Mjg1NzE0Mjg1NzE0fSIsCgkiTGF0ZXgiIDogIlxcYmVnaW57ZXF1YXRpb259XG4gICAgICAgIFFfaShzLGFfMSxhXzIpID0gXFxtYXRoYmJ7RX1fe3MnIFxcc2ltIFB9KHJfaShzLGFfMSxhXzIpICsgXFxnYW1tYVxcbWF0aGJie0V9X3thXzEnLCBhXzInIFxcc2ltIFxccGlfMSxcXHBpXzJ9UV9pKHMnLGFfMScsYV8yJykpXG4gICAgXFxlbmR7ZXF1YXRpb259IiwKCSJMYXRleEltZ0Jhc2U2NCIgOiAiUEhOMlp5QjRiV3h1Y3owaWFIUjBjRG92TDNkM2R5NTNNeTV2Y21jdk1qQXdNQzl6ZG1jaUlIZHBaSFJvUFNJMU9TNHpNRE5sZUNJZ2FHVnBaMmgwUFNJeUxqWTFObVY0SWlCeWIyeGxQU0pwYldjaUlHWnZZM1Z6WVdKc1pUMGlabUZzYzJVaUlIWnBaWGRDYjNnOUlqQWdMVGd3T1NBeU5qSXhNUzQ1SURFeE56UXVNaUlnZUcxc2JuTTZlR3hwYm1zOUltaDBkSEE2THk5M2QzY3Vkek11YjNKbkx6RTVPVGt2ZUd4cGJtc2lJR0Z5YVdFdGFHbGtaR1Z1UFNKMGNuVmxJaUJ6ZEhsc1pUMGlkbVZ5ZEdsallXd3RZV3hwWjI0NklDMHdMamd5Tm1WNE95QnRZWGd0ZDJsa2RHZzZJRGs0SlRzaVBqeGtaV1p6UGp4d1lYUm9JR2xrUFNKTlNsZ3RNaTFVUlZndFNTMHhSRFEwTkNJZ1pEMGlUVE01T1NBdE9EQlJNems1SUMwME55QTBNREFnTFRNd1ZEUXdNaUF0TVRGV0xUZE1NemczSUMweE1WRXpOREVnTFRJeUlETXdNeUF0TWpKUk1qQTRJQzB5TWlBeE16Z2dNelZVTlRFZ01qQXhVVFV3SURJd09TQTFNQ0F5TkRSUk5UQWdNelEySURrNElEUXpPRlF5TWpjZ05qQXhVVE0xTVNBM01EUWdORGMySURjd05GRTFNVFFnTnpBMElEVXlOQ0EzTUROUk5qSXhJRFk0T1NBMk9EQWdOakUzVkRjME1DQTBNelZSTnpRd0lESTFOU0ExT1RJZ01UQTNVVFV5T1NBME55QTBOakVnTVRaTU5EUTBJRGhXTTFFME5EUWdNaUEwTkRrZ0xUSTBWRFEzTUNBdE5qWlVOVEUySUMwNE1sRTFOVEVnTFRneUlEVTRNeUF0TmpCVU5qSTFJQzB6VVRZek1TQXhNU0EyTXpnZ01URlJOalEzSURFeElEWTBPU0F5VVRZME9TQXROaUEyTXprZ0xUTTBWRFl4TVNBdE1UQXdWRFUxTnlBdE1UWTFWRFE0TVNBdE1UazBVVE01T1NBdE1UazBJRE01T1NBdE9EZFdMVGd3V2swMk16WWdORFk0VVRZek5pQTFNak1nTmpJeElEVTJORlExT0RBZ05qSTFWRFV6TUNBMk5UVlVORGMzSURZMk5WRTBNamtnTmpZMUlETTNPU0EyTkRCUk1qYzNJRFU1TVNBeU1UVWdORFkwVkRFMU15QXlNVFpSTVRVeklERXhNQ0F5TURjZ05UbFJNak14SURNNElESXpOaUF6T0ZZME5sRXlNellnT0RZZ01qWTVJREV5TUZRek5EY2dNVFUxVVRNM01pQXhOVFVnTXprd0lERTBORlEwTVRjZ01URTBWRFF5T1NBNE1sUTBNelVnTlRWTU5EUTRJRFkwVVRVeE1pQXhNRGdnTlRVM0lERTROVlEyTVRrZ016TTBWRFl6TmlBME5qaGFUVE14TkNBeE9GRXpOaklnTVRnZ05EQTBJRE01VERRd015QTBPVkV6T1RrZ01UQTBJRE0yTmlBeE1UVlJNelUwSURFeE55QXpORGNnTVRFM1VUTTBOQ0F4TVRjZ016UXhJREV4TjFRek16Y2dNVEU0VVRNeE55QXhNVGdnTWprMklEazRWREkzTkNBMU1sRXlOelFnTVRnZ016RTBJREU0V2lJdlBqeHdZWFJvSUdsa1BTSk5TbGd0TWkxVVJWZ3RTUzB4UkRRMU5pSWdaRDBpVFRFNE5DQTJNREJSTVRnMElEWXlOQ0F5TURNZ05qUXlWREkwTnlBMk5qRlJNalkxSURZMk1TQXlOemNnTmpRNVZESTVNQ0EyTVRsUk1qa3dJRFU1TmlBeU56QWdOVGMzVkRJeU5pQTFOVGRSTWpFeElEVTFOeUF4T1RnZ05UWTNWREU0TkNBMk1EQmFUVEl4SURJNE4xRXlNU0F5T1RVZ016QWdNekU0VkRVMElETTJPVlE1T0NBME1qQlVNVFU0SURRME1sRXhPVGNnTkRReUlESXlNeUEwTVRsVU1qVXdJRE0xTjFFeU5UQWdNelF3SURJek5pQXpNREZVTVRrMklERTVObFF4TlRRZ09ETlJNVFE1SURZeElERTBPU0ExTVZFeE5Ea2dNallnTVRZMklESTJVVEUzTlNBeU5pQXhPRFVnTWpsVU1qQTRJRFF6VkRJek5TQTNPRlF5TmpBZ01UTTNVVEkyTXlBeE5Ea2dNalkxSURFMU1WUXlPRElnTVRVelVUTXdNaUF4TlRNZ016QXlJREUwTTFFek1ESWdNVE0xSURJNU15QXhNVEpVTWpZNElEWXhWREl5TXlBeE1WUXhOakVnTFRFeFVURXlPU0F0TVRFZ01UQXlJREV3VkRjMElEYzBVVGMwSURreElEYzVJREV3TmxReE1qSWdNakl3VVRFMk1DQXpNakVnTVRZMklETTBNVlF4TnpNZ016Z3dVVEUzTXlBME1EUWdNVFUySURRd05FZ3hOVFJSTVRJMElEUXdOQ0E1T1NBek56RlVOakVnTWpnM1VUWXdJREk0TmlBMU9TQXlPRFJVTlRnZ01qZ3hWRFUySURJM09WUTFNeUF5TnpoVU5Ea2dNamM0VkRReElESTNPRWd5TjFFeU1TQXlPRFFnTWpFZ01qZzNXaUl2UGp4d1lYUm9JR2xrUFNKTlNsZ3RNaTFVUlZndFRpMHlPQ0lnWkQwaVRUazBJREkxTUZFNU5DQXpNVGtnTVRBMElETTRNVlF4TWpjZ05EZzRWREUyTkNBMU56WlVNakF5SURZME0xUXlORFFnTmprMVZESTNOeUEzTWpsVU16QXlJRGMxTUVnek1UVklNekU1VVRNek15QTNOVEFnTXpNeklEYzBNVkV6TXpNZ056TTRJRE14TmlBM01qQlVNamMxSURZMk4xUXlNallnTlRneFZERTROQ0EwTkROVU1UWTNJREkxTUZReE9EUWdOVGhVTWpJMUlDMDRNVlF5TnpRZ0xURTJOMVF6TVRZZ0xUSXlNRlF6TXpNZ0xUSTBNVkV6TXpNZ0xUSTFNQ0F6TVRnZ0xUSTFNRWd6TVRWSU16QXlUREkzTkNBdE1qSTJVVEU0TUNBdE1UUXhJREV6TnlBdE1UUlVPVFFnTWpVd1dpSXZQanh3WVhSb0lHbGtQU0pOU2xndE1pMVVSVmd0U1MweFJEUTJNQ0lnWkQwaVRURXpNU0F5T0RsUk1UTXhJRE15TVNBeE5EY2dNelUwVkRJd015QTBNVFZVTXpBd0lEUTBNbEV6TmpJZ05EUXlJRE01TUNBME1UVlVOREU1SURNMU5WRTBNVGtnTXpJeklEUXdNaUF6TURoVU16WTBJREk1TWxFek5URWdNamt5SURNME1DQXpNREJVTXpJNElETXlObEV6TWpnZ016UXlJRE16TnlBek5UUlVNelUwSURNM01sUXpOamNnTXpjNFVUTTJPQ0F6TnpnZ016WTRJRE0zT1ZFek5qZ2dNemd5SURNMk1TQXpPRGhVTXpNMklETTVPVlF5T1RjZ05EQTFVVEkwT1NBME1EVWdNakkzSURNM09WUXlNRFFnTXpJMlVUSXdOQ0F6TURFZ01qSXpJREk1TVZReU56Z2dNamMwVkRNek1DQXlOVGxSTXprMklESXpNQ0F6T1RZZ01UWXpVVE01TmlBeE16VWdNemcxSURFd04xUXpOVElnTlRGVU1qZzVJRGRVTVRrMUlDMHhNRkV4TVRnZ0xURXdJRGcySURFNVZEVXpJRGczVVRVeklERXlOaUEzTkNBeE5ETlVNVEU0SURFMk1GRXhNek1nTVRZd0lERTBOaUF4TlRGVU1UWXdJREV5TUZFeE5qQWdPVFFnTVRReUlEYzJWREV4TVNBMU9GRXhNRGtnTlRjZ01UQTRJRFUzVkRFd055QTFOVkV4TURnZ05USWdNVEUxSURRM1ZERTBOaUF6TkZReU1ERWdNamRSTWpNM0lESTNJREkyTXlBek9GUXpNREVnTmpaVU16RTRJRGszVkRNeU15QXhNakpSTXpJeklERTFNQ0F6TURJZ01UWTBWREkxTkNBeE9ERlVNVGsxSURFNU5sUXhORGdnTWpNeFVURXpNU0F5TlRZZ01UTXhJREk0T1ZvaUx6NDhjR0YwYUNCcFpEMGlUVXBZTFRJdFZFVllMVTR0TWtNaUlHUTlJazAzT0NBek5WUTNPQ0EyTUZRNU5DQXhNRE5VTVRNM0lERXlNVkV4TmpVZ01USXhJREU0TnlBNU5sUXlNVEFnT0ZFeU1UQWdMVEkzSURJd01TQXROakJVTVRnd0lDMHhNVGRVTVRVMElDMHhOVGhVTVRNd0lDMHhPRFZVTVRFM0lDMHhPVFJSTVRFeklDMHhPVFFnTVRBMElDMHhPRFZVT1RVZ0xURTNNbEU1TlNBdE1UWTRJREV3TmlBdE1UVTJWREV6TVNBdE1USTJWREUxTnlBdE56WlVNVGN6SUMwelZqbE1NVGN5SURoUk1UY3dJRGNnTVRZM0lEWlVNVFl4SUROVU1UVXlJREZVTVRRd0lEQlJNVEV6SURBZ09UWWdNVGRhSWk4K1BIQmhkR2dnYVdROUlrMUtXQzB5TFZSRldDMUpMVEZFTkRSRklpQmtQU0pOTXpNZ01UVTNVVE16SURJMU9DQXhNRGtnTXpRNVZESTRNQ0EwTkRGUk16TXhJRFEwTVNBek56QWdNemt5VVRNNE5pQTBNaklnTkRFMklEUXlNbEUwTWprZ05ESXlJRFF6T1NBME1UUlVORFE1SURNNU5GRTBORGtnTXpneElEUXhNaUF5TXpSVU16YzBJRFk0VVRNM05DQTBNeUF6T0RFZ016VlVOREF5SURJMlVUUXhNU0F5TnlBME1qSWdNelZSTkRReklEVTFJRFEyTXlBeE16RlJORFk1SURFMU1TQTBOek1nTVRVeVVUUTNOU0F4TlRNZ05EZ3pJREUxTTBnME9EZFJOVEEySURFMU15QTFNRFlnTVRRMFVUVXdOaUF4TXpnZ05UQXhJREV4TjFRME9ERWdOak5VTkRRNUlERXpVVFF6TmlBd0lEUXhOeUF0T0ZFME1Ea2dMVEV3SURNNU15QXRNVEJSTXpVNUlDMHhNQ0F6TXpZZ05WUXpNRFlnTXpaTU16QXdJRFV4VVRJNU9TQTFNaUF5T1RZZ05UQlJNamswSURRNElESTVNaUEwTmxFeU16TWdMVEV3SURFM01pQXRNVEJSTVRFM0lDMHhNQ0EzTlNBek1GUXpNeUF4TlRkYVRUTTFNU0F6TWpoUk16VXhJRE16TkNBek5EWWdNelV3VkRNeU15QXpPRFZVTWpjM0lEUXdOVkV5TkRJZ05EQTFJREl4TUNBek56UlVNVFl3SURJNU0xRXhNekVnTWpFMElERXhPU0F4TWpsUk1URTVJREV5TmlBeE1Ua2dNVEU0VkRFeE9DQXhNRFpSTVRFNElEWXhJREV6TmlBME5GUXhOemtnTWpaUk1qRTNJREkySURJMU5DQTFPVlF5T1RnZ01URXdVVE13TUNBeE1UUWdNekkxSURJeE4xUXpOVEVnTXpJNFdpSXZQanh3WVhSb0lHbGtQU0pOU2xndE1pMVVSVmd0VGkwek1TSWdaRDBpVFRJeE15QTFOemhNTWpBd0lEVTNNMUV4T0RZZ05UWTRJREUyTUNBMU5qTlVNVEF5SURVMU5rZzRNMVkyTURKSU1UQXlVVEUwT1NBMk1EUWdNVGc1SURZeE4xUXlORFVnTmpReFZESTNNeUEyTmpOUk1qYzFJRFkyTmlBeU9EVWdOalkyVVRJNU5DQTJOallnTXpBeUlEWTJNRll6TmpGTU16QXpJRFl4VVRNeE1DQTFOQ0F6TVRVZ05USlVNek01SURRNFZEUXdNU0EwTmtnME1qZFdNRWcwTVRaUk16azFJRE1nTWpVM0lETlJNVEl4SURNZ01UQXdJREJJT0RoV05EWklNVEUwVVRFek5pQTBOaUF4TlRJZ05EWlVNVGMzSURRM1ZERTVNeUExTUZReU1ERWdOVEpVTWpBM0lEVTNWREl4TXlBMk1WWTFOemhhSWk4K1BIQmhkR2dnYVdROUlrMUtXQzB5TFZSRldDMU9MVE15SWlCa1BTSk5NVEE1SURReU9WRTRNaUEwTWprZ05qWWdORFEzVkRVd0lEUTVNVkUxTUNBMU5qSWdNVEF6SURZeE5GUXlNelVnTmpZMlVUTXlOaUEyTmpZZ016ZzNJRFl4TUZRME5Ea2dORFkxVVRRME9TQTBNaklnTkRJNUlETTRNMVF6T0RFZ016RTFWRE13TVNBeU5ERlJNalkxSURJeE1DQXlNREVnTVRRNVRERTBNaUE1TTB3eU1UZ2dPVEpSTXpjMUlEa3lJRE00TlNBNU4xRXpPVElnT1RrZ05EQTVJREU0TmxZeE9EbElORFE1VmpFNE5sRTBORGdnTVRneklEUXpOaUE1TlZRME1qRWdNMVl3U0RVd1ZqRTVWak14VVRVd0lETTRJRFUySURRMlZEZzJJRGd4VVRFeE5TQXhNVE1nTVRNMklERXpOMUV4TkRVZ01UUTNJREUzTUNBeE56UlVNakEwSURJeE1WUXlNek1nTWpRMFZESTJNU0F5TnpoVU1qZzBJRE13T0ZRek1EVWdNelF3VkRNeU1DQXpOamxVTXpNeklEUXdNVlF6TkRBZ05ETXhWRE0wTXlBME5qUlJNelF6SURVeU55QXpNRGtnTlRjelZESXhNaUEyTVRsUk1UYzVJRFl4T1NBeE5UUWdOakF5VkRFeE9TQTFOamxVTVRBNUlEVTFNRkV4TURrZ05UUTVJREV4TkNBMU5EbFJNVE15SURVME9TQXhOVEVnTlRNMVZERTNNQ0EwT0RsUk1UY3dJRFEyTkNBeE5UUWdORFEzVkRFd09TQTBNamxhSWk4K1BIQmhkR2dnYVdROUlrMUtXQzB5TFZSRldDMU9MVEk1SWlCa1BTSk5OakFnTnpRNVREWTBJRGMxTUZFMk9TQTNOVEFnTnpRZ056VXdTRGcyVERFeE5DQTNNalpSTWpBNElEWTBNU0F5TlRFZ05URTBWREk1TkNBeU5UQlJNamswSURFNE1pQXlPRFFnTVRFNVZESTJNU0F4TWxReU1qUWdMVGMyVkRFNE5pQXRNVFF6VkRFME5TQXRNVGswVkRFeE15QXRNakkzVkRrd0lDMHlORFpST0RjZ0xUSTBPU0E0TmlBdE1qVXdTRGMwVVRZMklDMHlOVEFnTmpNZ0xUSTFNRlExT0NBdE1qUTNWRFUxSUMweU16aFJOVFlnTFRJek55QTJOaUF0TWpJMVVUSXlNU0F0TmpRZ01qSXhJREkxTUZRMk5pQTNNalZSTlRZZ056TTNJRFUxSURjek9GRTFOU0EzTkRZZ05qQWdOelE1V2lJdlBqeHdZWFJvSUdsa1BTSk5TbGd0TWkxVVJWZ3RUaTB6UkNJZ1pEMGlUVFUySURNME4xRTFOaUF6TmpBZ056QWdNelkzU0Rjd04xRTNNaklnTXpVNUlEY3lNaUF6TkRkUk56SXlJRE16TmlBM01EZ2dNekk0VERNNU1DQXpNamRJTnpKUk5UWWdNek15SURVMklETTBOMXBOTlRZZ01UVXpVVFUySURFMk9DQTNNaUF4TnpOSU56QTRVVGN5TWlBeE5qTWdOekl5SURFMU0xRTNNaklnTVRRd0lEY3dOeUF4TXpOSU56QlJOVFlnTVRRd0lEVTJJREUxTTFvaUx6NDhjR0YwYUNCcFpEMGlUVXBZTFRJdFZFVllMVVF0TVVRMU0wTWlJR1E5SWsweE1pQTJOalpSTVRJZ05qYzFJREkwSURZNE0wZzFPREpSTlRrd0lEWTRNQ0ExT1RNZ05qY3lWalU0T0ZFMU9UTWdOVEUwSURVNU1TQTFNREpVTlRjMUlEUTVNRkUxTmpjZ05Ea3dJRFUyTXlBME9UVlVOVFUxSURVeE4xRTFOVElnTlRVMklEVXhOeUExT1RCUk5EZzJJRFl5TXlBME5EVWdOak0wVkRNME1DQTJORGhJTWpneVVUSTJOaUEyTXpZZ01qWTBJRFl5TUZReU5qQWdORGt5VmpNM01FZ3lOemRSTXpJNUlETTNOU0F6TlRnZ016a3hWRFF3TkNBME16bFJOREl3SURRNE1DQTBNakFnTlRBMlVUUXlNQ0ExTWprZ05ETTJJRFV5T1ZFME5EVWdOVEk1SURRMU1TQTFNakZSTkRVMUlEVXhOeUEwTlRVZ016WXhVVFExTlNBek16TWdORFUxSURJNU9GUTBOVFlnTWpVelVUUTFOaUF5TVRjZ05EVXpJREl3TjFRME16Y2dNVGszVVRReU1DQXhPVFlnTkRJd0lESXhOMUUwTWpBZ01qUXdJRFF3TmlBeU56QlJNemMzSURNeU9DQXlPRFFnTXpNMVNESTJNRll5TURGUk1qWXhJREUzTkNBeU5qRWdNVE0wVVRJMk1pQTNNeUF5TmpRZ05qRlVNamM0SURNNFVUSTRNU0F6TmlBeU9ESWdNelZJTXpNeFVUUXdNQ0F6TlNBME5Ea2dOVEJSTlRjeElEa3pJRFl3TWlBeE56bFJOakExSURJd015QTJNaklnTWpBelVUWXlPU0F5TURNZ05qTTBJREU1TjFRMk5EQWdNVGd6VVRZek9DQXhPREVnTmpJMElEazFWRFl3TkNBelREWXdNQ0F0TVVneU5GRXhNaUExSURFeUlERTJVVEV5SURNMUlEVXhJRE0xVVRreUlETTRJRGszSURVeVVURXdNaUEyTUNBeE1ESWdNelF4VkRrM0lEWXpNbEU1TVNBMk5EVWdOVEVnTmpRNFVURXlJRFkwT0NBeE1pQTJOalphVFRFek55QXpOREZSTVRNM0lERXpNU0F4TXpZZ09EbFVNVE13SURNM1VURXlPU0F6TmlBeE1qa2dNelZJTWpNMVVUSXpNeUEwTVNBeU16RWdORGhNTWpJMklEWXhWall5TTB3eU16RWdOak0xVERJek5TQTJORGhJTVRJNVVURXpNaUEyTkRFZ01UTXpJRFl6T0ZReE16VWdOakF6VkRFek55QTFNVGRVTVRNM0lETTBNVnBOTlRVM0lEWXdNMVkyTkRoSU5UQTBVVFV3TkNBMk5EWWdOVEUxSURZek9WRTFNamNnTmpNMElEVTBNaUEyTVRsTU5UVTNJRFl3TTFwTk5ESXdJRE14TjFZek9UZE1OREEySURNNE0xRXpPVFFnTXpjd0lETTRNQ0F6TmpOTU16WTJJRE0xTlZFek56TWdNelV3SURNNE1pQXpORFpSTkRBd0lETXpNeUEwTURrZ016STRURFF5TUNBek1UZGFUVFU0TWlBMk1VdzFPRFlnT0RoUk5UZzFJRGc0SURVNE1pQTRNMUUxTlRjZ05qRWdOVEkySURRMlREVXhNU0F6TjB3MU5ESWdNelZJTlRjM1VUVTNOeUF6TmlBMU56Z2dNemxVTlRnd0lEUTVWRFU0TWlBMk1Wb2lMejQ4Y0dGMGFDQnBaRDBpVFVwWUxUSXRWRVZZTFZZdE1qQXpNaUlnWkQwaVRUYzVJRFF6VVRjeklEUXpJRFV5SURRNVZETXdJRFl4VVRNd0lEWTRJRGcxSURJNU0xUXhORFlnTlRJNFVURTJNU0ExTmpBZ01UazRJRFUyTUZFeU1UZ2dOVFl3SURJME1DQTFORFZVTWpZeUlEVXdNVkV5TmpJZ05EazJJREkyTUNBME9EWlJNalU1SURRM09TQXhOek1nTWpZelZEZzBJRFExVkRjNUlEUXpXaUl2UGp4d1lYUm9JR2xrUFNKTlNsZ3RNaTFVUlZndFRpMHlNak5ESWlCa1BTSk5OVFVnTVRZMlVUVTFJREkwTVNBeE1ERWdNekEwVkRJeU1pQXpOamRSTWpZd0lETTJOeUF5T1RZZ016UTVWRE0yTWlBek1EUlVOREl4SURJMU1sUTBPRFFnTWpBNFZEVTFOQ0F4T0RsUk5qRTJJREU0T1NBMk5UVWdNak0yVkRZNU5DQXpNemhSTmprMElETTFNQ0EyT1RnZ016VTRWRGN3T0NBek5qZFJOekl5SURNMk55QTNNaklnTXpNMFVUY3lNaUF5TmpBZ05qYzNJREU1TjFRMU5qSWdNVE0wU0RVMU5GRTFNVGNnTVRNMElEUTRNU0F4TlRKVU5ERTBJREU1TmxRek5UVWdNalE0VkRJNU1pQXlPVE5VTWpJeklETXhNVkV4TnprZ016RXhJREUwTlNBeU9EWlJNVEE1SURJMU55QTVOaUF5TVRoVU9EQWdNVFUyVkRZNUlERXpNMUUxTlNBeE16TWdOVFVnTVRZMldpSXZQanh3WVhSb0lHbGtQU0pOU2xndE1pMVVSVmd0U1MweFJEUTBNeUlnWkQwaVRUSTROeUEyTWpoUk1qZzNJRFl6TlNBeU16QWdOak0zVVRJd05pQTJNemNnTVRrNUlEWXpPRlF4T1RJZ05qUTRVVEU1TWlBMk5Ea2dNVGswSURZMU9WRXlNREFnTmpjNUlESXdNeUEyT0RGVU16azNJRFk0TTFFMU9EY2dOamd5SURZd01DQTJPREJSTmpZMElEWTJPU0EzTURjZ05qTXhWRGMxTVNBMU16QlJOelV4SURRMU15QTJPRFVnTXpnNVVUWXhOaUF6TWpFZ05UQTNJRE13TTFFMU1EQWdNekF5SURRd01pQXpNREZJTXpBM1RESTNOeUF4T0RKUk1qUTNJRFkySURJME55QTFPVkV5TkRjZ05UVWdNalE0SURVMFZESTFOU0ExTUZReU56SWdORGhVTXpBMUlEUTJTRE16TmxFek5ESWdNemNnTXpReUlETTFVVE0wTWlBeE9TQXpNelVnTlZFek16QWdNQ0F6TVRrZ01GRXpNVFlnTUNBeU9ESWdNVlF4T0RJZ01sRXhNakFnTWlBNE55QXlWRFV4SURGUk16TWdNU0F6TXlBeE1WRXpNeUF4TXlBek5pQXlOVkUwTUNBME1TQTBOQ0EwTTFRMk55QTBObEU1TkNBME5pQXhNamNnTkRsUk1UUXhJRFV5SURFME5pQTJNVkV4TkRrZ05qVWdNakU0SURNek9WUXlPRGNnTmpJNFdrMDJORFVnTlRVMFVUWTBOU0ExTmpjZ05qUXpJRFUzTlZRMk16UWdOVGszVkRZd09TQTJNVGxVTlRZd0lEWXpOVkUxTlRNZ05qTTJJRFE0TUNBMk16ZFJORFl6SURZek55QTBORFVnTmpNM1ZEUXhOaUEyTXpaVU5EQTBJRFl6TmxFek9URWdOak0xSURNNE5pQTJNamRSTXpnMElEWXlNU0F6TmpjZ05UVXdWRE16TWlBME1USlVNekUwSURNME5GRXpNVFFnTXpReUlETTVOU0F6TkRKSU5EQTNTRFF6TUZFMU5ESWdNelF5SURVNU1DQXpPVEpSTmpFM0lEUXhPU0EyTXpFZ05EY3hWRFkwTlNBMU5UUmFJaTgrUEhCaGRHZ2dhV1E5SWsxS1dDMHlMVlJGV0MxSkxURkVORFZHSWlCa1BTSk5NakVnTWpnM1VUSXlJREk1TUNBeU15QXlPVFZVTWpnZ016RTNWRE00SURNME9GUTFNeUF6T0RGVU56TWdOREV4VkRrNUlEUXpNMVF4TXpJZ05EUXlVVEUyTVNBME5ESWdNVGd6SURRek1GUXlNVFFnTkRBNFZESXlOU0F6T0RoUk1qSTNJRE00TWlBeU1qZ2dNemd5VkRJek5pQXpPRGxSTWpnMElEUTBNU0F6TkRjZ05EUXhTRE0xTUZFek9UZ2dORFF4SURReU1pQTBNREJSTkRNd0lETTRNU0EwTXpBZ016WXpVVFF6TUNBek16TWdOREUzSURNeE5WUXpPVEVnTWpreVZETTJOaUF5T0RoUk16UTJJREk0T0NBek16UWdNams1VkRNeU1pQXpNamhSTXpJeUlETTNOaUF6TnpnZ016a3lVVE0xTmlBME1EVWdNelF5SURRd05WRXlPRFlnTkRBMUlESXpPU0F6TXpGUk1qSTVJRE14TlNBeU1qUWdNams0VkRFNU1DQXhOalZSTVRVMklESTFJREUxTVNBeE5sRXhNemdnTFRFeElERXdPQ0F0TVRGUk9UVWdMVEV4SURnM0lDMDFWRGMySURkVU56UWdNVGRSTnpRZ016QWdNVEUwSURFNE9WUXhOVFFnTXpZMlVURTFOQ0EwTURVZ01USTRJRFF3TlZFeE1EY2dOREExSURreUlETTNOMVEyT0NBek1UWlVOVGNnTWpnd1VUVTFJREkzT0NBME1TQXlOemhJTWpkUk1qRWdNamcwSURJeElESTROMW9pTHo0OGNHRjBhQ0JwWkQwaVRVcFlMVEl0VkVWWUxVNHRNa0lpSUdROUlrMDFOaUF5TXpkVU5UWWdNalV3VkRjd0lESTNNRWd6TmpsV05ESXdURE0zTUNBMU56QlJNemd3SURVNE15QXpPRGtnTlRnelVUUXdNaUExT0RNZ05EQTVJRFUyT0ZZeU56QklOekEzVVRjeU1pQXlOaklnTnpJeUlESTFNRlEzTURjZ01qTXdTRFF3T1ZZdE5qaFJOREF4SUMwNE1pQXpPVEVnTFRneVNETTRPVWd6T0RkUk16YzFJQzA0TWlBek5qa2dMVFk0VmpJek1FZzNNRkUxTmlBeU16Y2dOVFlnTWpVd1dpSXZQanh3WVhSb0lHbGtQU0pOU2xndE1pMVVSVmd0U1MweFJEWkdSU0lnWkQwaVRUTXhJREkwT1ZFeE1TQXlORGtnTVRFZ01qVTRVVEV4SURJM05TQXlOaUF6TURSVU5qWWdNelkxVkRFeU9TQTBNVGhVTWpBMklEUTBNVkV5TXpNZ05EUXhJREl6T1NBME5EQlJNamczSURReU9TQXpNVGdnTXpnMlZETTNNU0F5TlRWUk16ZzFJREU1TlNBek9EVWdNVGN3VVRNNE5TQXhOallnTXpnMklERTJOa3d6T1RnZ01Ua3pVVFF4T0NBeU5EUWdORFF6SURNd01GUTBPRFlnTXpreFZEVXdPQ0EwTXpCUk5URXdJRFF6TVNBMU1qUWdORE14U0RVek4xRTFORE1nTkRJMUlEVTBNeUEwTWpKUk5UUXpJRFF4T0NBMU1qSWdNemM0VkRRMk15QXlOVEZVTXpreElEY3hVVE00TlNBMU5TQXpOemdnTmxRek5UY2dMVEV3TUZFek5ERWdMVEUyTlNBek16QWdMVEU1TUZRek1ETWdMVEl4TmxFeU9EWWdMVEl4TmlBeU9EWWdMVEU0T0ZFeU9EWWdMVEV6T0NBek5EQWdNekpNTXpRMklEVXhURE0wTnlBMk9WRXpORGdnTnprZ016UTRJREV3TUZFek5EZ2dNalUzSURJNU1TQXpNVGRSTWpVeElETTFOU0F4T1RZZ016VTFVVEUwT0NBek5UVWdNVEE0SURNeU9WUTFNU0F5TmpCUk5Ea2dNalV4SURRM0lESTFNVkUwTlNBeU5Ea2dNekVnTWpRNVdpSXZQanh3WVhSb0lHbGtQU0pOU2xndE1pMVVSVmd0U1MweFJEY3dRaUlnWkQwaVRURXpNaUF0TVRGUk9UZ2dMVEV4SURrNElESXlWak16VERFeE1TQTJNVkV4T0RZZ01qRTVJREl5TUNBek16Uk1Nakk0SURNMU9FZ3hPVFpSTVRVNElETTFPQ0F4TkRJZ016VTFWREV3TXlBek16WlJPVElnTXpJNUlEZ3hJRE14T0ZRMk1pQXlPVGRVTlRNZ01qZzFVVFV4SURJNE5DQXpPQ0F5T0RSUk1Ua2dNamcwSURFNUlESTVORkV4T1NBek1EQWdNemdnTXpJNVZEa3pJRE01TVZReE5qUWdOREk1VVRFM01TQTBNekVnTXpnNUlEUXpNVkUxTkRrZ05ETXhJRFUxTXlBME16QlJOVGN6SURReU15QTFOek1nTkRBeVVUVTNNeUF6TnpFZ05UUXhJRE0yTUZFMU16VWdNelU0SURRM01pQXpOVGhJTkRBNFREUXdOU0F6TkRGUk16a3pJREkyT1NBek9UTWdNakl5VVRNNU15QXhOekFnTkRBeUlERXlPVlEwTWpFZ05qVlVORE14SURNM1VUUXpNU0F5TUNBME1UY2dOVlF6T0RFZ0xURXdVVE0zTUNBdE1UQWdNell6SUMwM1ZETTBOeUF4TjFRek16RWdOemRSTXpNd0lEZzJJRE16TUNBeE1qRlJNek13SURFM01DQXpNemtnTWpJMlZETTFOeUF6TVRoVU16WTNJRE0xT0VneU5qbE1Nalk0SURNMU5GRXlOamdnTXpVeElESTBPU0F5TnpWVU1qQTJJREV4TkZReE56VWdNVGRSTVRZMElDMHhNU0F4TXpJZ0xURXhXaUl2UGp3dlpHVm1jejQ4WnlCemRISnZhMlU5SW1OMWNuSmxiblJEYjJ4dmNpSWdabWxzYkQwaVkzVnljbVZ1ZEVOdmJHOXlJaUJ6ZEhKdmEyVXRkMmxrZEdnOUlqQWlJSFJ5WVc1elptOXliVDBpYzJOaGJHVW9NU3d0TVNraVBqeG5JR1JoZEdFdGJXMXNMVzV2WkdVOUltMWhkR2dpUGp4bklHUmhkR0V0Ylcxc0xXNXZaR1U5SW0xemRXSWlQanhuSUdSaGRHRXRiVzFzTFc1dlpHVTlJbTFwSWo0OGRYTmxJR1JoZEdFdFl6MGlNVVEwTkRRaUlIaHNhVzVyT21oeVpXWTlJaU5OU2xndE1pMVVSVmd0U1MweFJEUTBOQ0l2UGp3dlp6NDhaeUJrWVhSaExXMXRiQzF1YjJSbFBTSnRhU0lnZEhKaGJuTm1iM0p0UFNKMGNtRnVjMnhoZEdVb09ESTBMQzB4TlRBcElITmpZV3hsS0RBdU56QTNLU0krUEhWelpTQmtZWFJoTFdNOUlqRkVORFUySWlCNGJHbHVhenBvY21WbVBTSWpUVXBZTFRJdFZFVllMVWt0TVVRME5UWWlMejQ4TDJjK1BDOW5QanhuSUdSaGRHRXRiVzFzTFc1dlpHVTlJbTF2SWlCMGNtRnVjMlp2Y20wOUluUnlZVzV6YkdGMFpTZ3hNVEU0TERBcElqNDhkWE5sSUdSaGRHRXRZejBpTWpnaUlIaHNhVzVyT21oeVpXWTlJaU5OU2xndE1pMVVSVmd0VGkweU9DSXZQand2Wno0OFp5QmtZWFJoTFcxdGJDMXViMlJsUFNKdGFTSWdkSEpoYm5ObWIzSnRQU0owY21GdWMyeGhkR1VvTVRVd055d3dLU0krUEhWelpTQmtZWFJoTFdNOUlqRkVORFl3SWlCNGJHbHVhenBvY21WbVBTSWpUVXBZTFRJdFZFVllMVWt0TVVRME5qQWlMejQ4TDJjK1BHY2daR0YwWVMxdGJXd3RibTlrWlQwaWJXOGlJSFJ5WVc1elptOXliVDBpZEhKaGJuTnNZWFJsS0RFNU56WXNNQ2tpUGp4MWMyVWdaR0YwWVMxalBTSXlReUlnZUd4cGJtczZhSEpsWmowaUkwMUtXQzB5TFZSRldDMU9MVEpESWk4K1BDOW5QanhuSUdSaGRHRXRiVzFzTFc1dlpHVTlJbTF6ZFdJaUlIUnlZVzV6Wm05eWJUMGlkSEpoYm5Oc1lYUmxLREkwTWpBdU5pd3dLU0krUEdjZ1pHRjBZUzF0Yld3dGJtOWtaVDBpYldraVBqeDFjMlVnWkdGMFlTMWpQU0l4UkRRMFJTSWdlR3hwYm1zNmFISmxaajBpSTAxS1dDMHlMVlJGV0MxSkxURkVORFJGSWk4K1BDOW5QanhuSUdSaGRHRXRiVzFzTFc1dlpHVTlJbTF1SWlCMGNtRnVjMlp2Y20wOUluUnlZVzV6YkdGMFpTZzFOaklzTFRFMU1Da2djMk5oYkdVb01DNDNNRGNwSWo0OGRYTmxJR1JoZEdFdFl6MGlNekVpSUhoc2FXNXJPbWh5WldZOUlpTk5TbGd0TWkxVVJWZ3RUaTB6TVNJdlBqd3ZaejQ4TDJjK1BHY2daR0YwWVMxdGJXd3RibTlrWlQwaWJXOGlJSFJ5WVc1elptOXliVDBpZEhKaGJuTnNZWFJsS0RNek9EWXVNaXd3S1NJK1BIVnpaU0JrWVhSaExXTTlJakpESWlCNGJHbHVhenBvY21WbVBTSWpUVXBZTFRJdFZFVllMVTR0TWtNaUx6NDhMMmMrUEdjZ1pHRjBZUzF0Yld3dGJtOWtaVDBpYlhOMVlpSWdkSEpoYm5ObWIzSnRQU0owY21GdWMyeGhkR1VvTXpnek1DNDRMREFwSWo0OFp5QmtZWFJoTFcxdGJDMXViMlJsUFNKdGFTSStQSFZ6WlNCa1lYUmhMV005SWpGRU5EUkZJaUI0YkdsdWF6cG9jbVZtUFNJalRVcFlMVEl0VkVWWUxVa3RNVVEwTkVVaUx6NDhMMmMrUEdjZ1pHRjBZUzF0Yld3dGJtOWtaVDBpYlc0aUlIUnlZVzV6Wm05eWJUMGlkSEpoYm5Oc1lYUmxLRFUyTWl3dE1UVXdLU0J6WTJGc1pTZ3dMamN3TnlraVBqeDFjMlVnWkdGMFlTMWpQU0l6TWlJZ2VHeHBibXM2YUhKbFpqMGlJMDFLV0MweUxWUkZXQzFPTFRNeUlpOCtQQzluUGp3dlp6NDhaeUJrWVhSaExXMXRiQzF1YjJSbFBTSnRieUlnZEhKaGJuTm1iM0p0UFNKMGNtRnVjMnhoZEdVb05EYzVOaTQwTERBcElqNDhkWE5sSUdSaGRHRXRZejBpTWpraUlIaHNhVzVyT21oeVpXWTlJaU5OU2xndE1pMVVSVmd0VGkweU9TSXZQand2Wno0OFp5QmtZWFJoTFcxdGJDMXViMlJsUFNKdGJ5SWdkSEpoYm5ObWIzSnRQU0owY21GdWMyeGhkR1VvTlRRMk15NHlMREFwSWo0OGRYTmxJR1JoZEdFdFl6MGlNMFFpSUhoc2FXNXJPbWh5WldZOUlpTk5TbGd0TWkxVVJWZ3RUaTB6UkNJdlBqd3ZaejQ4WnlCa1lYUmhMVzF0YkMxdWIyUmxQU0p0YzNWaUlpQjBjbUZ1YzJadmNtMDlJblJ5WVc1emJHRjBaU2cyTlRFNExqa3NNQ2tpUGp4bklHUmhkR0V0Ylcxc0xXNXZaR1U5SWxSbFdFRjBiMjBpSUdSaGRHRXRiV3A0TFhSbGVHTnNZWE56UFNKUFVrUWlQanhuSUdSaGRHRXRiVzFzTFc1dlpHVTlJbTFwSWo0OGRYTmxJR1JoZEdFdFl6MGlNVVExTTBNaUlIaHNhVzVyT21oeVpXWTlJaU5OU2xndE1pMVVSVmd0UkMweFJEVXpReUl2UGp3dlp6NDhMMmMrUEdjZ1pHRjBZUzF0Yld3dGJtOWtaVDBpVkdWWVFYUnZiU0lnZEhKaGJuTm1iM0p0UFNKMGNtRnVjMnhoZEdVb056QXdMQzB4TlRBcElITmpZV3hsS0RBdU56QTNLU0lnWkdGMFlTMXRhbmd0ZEdWNFkyeGhjM005SWs5U1JDSStQR2NnWkdGMFlTMXRiV3d0Ym05a1pUMGliWE4xY0NJK1BHY2daR0YwWVMxdGJXd3RibTlrWlQwaWJXa2lQangxYzJVZ1pHRjBZUzFqUFNJeFJEUTJNQ0lnZUd4cGJtczZhSEpsWmowaUkwMUtXQzB5TFZSRldDMUpMVEZFTkRZd0lpOCtQQzluUGp4bklHUmhkR0V0Ylcxc0xXNXZaR1U5SW0xdklpQjBjbUZ1YzJadmNtMDlJblJ5WVc1emJHRjBaU2cxTURJc01qZzVLU0J6WTJGc1pTZ3dMamN3TnlraVBqeDFjMlVnWkdGMFlTMWpQU0l5TURNeUlpQjRiR2x1YXpwb2NtVm1QU0lqVFVwWUxUSXRWRVZZTFZZdE1qQXpNaUl2UGp3dlp6NDhMMmMrUEdjZ1pHRjBZUzF0Yld3dGJtOWtaVDBpYlc4aUlIUnlZVzV6Wm05eWJUMGlkSEpoYm5Oc1lYUmxLRGMwTmk0MUxEQXBJajQ4ZFhObElHUmhkR0V0WXowaU1qSXpReUlnZUd4cGJtczZhSEpsWmowaUkwMUtXQzB5TFZSRldDMU9MVEl5TTBNaUx6NDhMMmMrUEdjZ1pHRjBZUzF0Yld3dGJtOWtaVDBpYldraUlIUnlZVzV6Wm05eWJUMGlkSEpoYm5Oc1lYUmxLREUxTWpRdU5Td3dLU0krUEhWelpTQmtZWFJoTFdNOUlqRkVORFF6SWlCNGJHbHVhenBvY21WbVBTSWpUVXBZTFRJdFZFVllMVWt0TVVRME5ETWlMejQ4TDJjK1BDOW5Qand2Wno0OFp5QmtZWFJoTFcxdGJDMXViMlJsUFNKdGJ5SWdkSEpoYm5ObWIzSnRQU0owY21GdWMyeGhkR1VvT0RnM055NDVMREFwSWo0OGRYTmxJR1JoZEdFdFl6MGlNamdpSUhoc2FXNXJPbWh5WldZOUlpTk5TbGd0TWkxVVJWZ3RUaTB5T0NJdlBqd3ZaejQ4WnlCa1lYUmhMVzF0YkMxdWIyUmxQU0p0YzNWaUlpQjBjbUZ1YzJadmNtMDlJblJ5WVc1emJHRjBaU2c1TWpZMkxqa3NNQ2tpUGp4bklHUmhkR0V0Ylcxc0xXNXZaR1U5SW0xcElqNDhkWE5sSUdSaGRHRXRZejBpTVVRME5VWWlJSGhzYVc1ck9taHlaV1k5SWlOTlNsZ3RNaTFVUlZndFNTMHhSRFExUmlJdlBqd3ZaejQ4WnlCa1lYUmhMVzF0YkMxdWIyUmxQU0p0YVNJZ2RISmhibk5tYjNKdFBTSjBjbUZ1YzJ4aGRHVW9ORGcwTEMweE5UQXBJSE5qWVd4bEtEQXVOekEzS1NJK1BIVnpaU0JrWVhSaExXTTlJakZFTkRVMklpQjRiR2x1YXpwb2NtVm1QU0lqVFVwWUxUSXRWRVZZTFVrdE1VUTBOVFlpTHo0OEwyYytQQzluUGp4bklHUmhkR0V0Ylcxc0xXNXZaR1U5SW0xdklpQjBjbUZ1YzJadmNtMDlJblJ5WVc1emJHRjBaU2d4TURBME5DNDVMREFwSWo0OGRYTmxJR1JoZEdFdFl6MGlNamdpSUhoc2FXNXJPbWh5WldZOUlpTk5TbGd0TWkxVVJWZ3RUaTB5T0NJdlBqd3ZaejQ4WnlCa1lYUmhMVzF0YkMxdWIyUmxQU0p0YVNJZ2RISmhibk5tYjNKdFBTSjBjbUZ1YzJ4aGRHVW9NVEEwTXpNdU9Td3dLU0krUEhWelpTQmtZWFJoTFdNOUlqRkVORFl3SWlCNGJHbHVhenBvY21WbVBTSWpUVXBZTFRJdFZFVllMVWt0TVVRME5qQWlMejQ4TDJjK1BHY2daR0YwWVMxdGJXd3RibTlrWlQwaWJXOGlJSFJ5WVc1elptOXliVDBpZEhKaGJuTnNZWFJsS0RFd09UQXlMamtzTUNraVBqeDFjMlVnWkdGMFlTMWpQU0l5UXlJZ2VHeHBibXM2YUhKbFpqMGlJMDFLV0MweUxWUkZXQzFPTFRKRElpOCtQQzluUGp4bklHUmhkR0V0Ylcxc0xXNXZaR1U5SW0xemRXSWlJSFJ5WVc1elptOXliVDBpZEhKaGJuTnNZWFJsS0RFeE16UTNMallzTUNraVBqeG5JR1JoZEdFdGJXMXNMVzV2WkdVOUltMXBJajQ4ZFhObElHUmhkR0V0WXowaU1VUTBORVVpSUhoc2FXNXJPbWh5WldZOUlpTk5TbGd0TWkxVVJWZ3RTUzB4UkRRMFJTSXZQand2Wno0OFp5QmtZWFJoTFcxdGJDMXViMlJsUFNKdGJpSWdkSEpoYm5ObWIzSnRQU0owY21GdWMyeGhkR1VvTlRZeUxDMHhOVEFwSUhOallXeGxLREF1TnpBM0tTSStQSFZ6WlNCa1lYUmhMV005SWpNeElpQjRiR2x1YXpwb2NtVm1QU0lqVFVwWUxUSXRWRVZZTFU0dE16RWlMejQ4TDJjK1BDOW5QanhuSUdSaGRHRXRiVzFzTFc1dlpHVTlJbTF2SWlCMGNtRnVjMlp2Y20wOUluUnlZVzV6YkdGMFpTZ3hNak14TXk0eExEQXBJajQ4ZFhObElHUmhkR0V0WXowaU1rTWlJSGhzYVc1ck9taHlaV1k5SWlOTlNsZ3RNaTFVUlZndFRpMHlReUl2UGp3dlp6NDhaeUJrWVhSaExXMXRiQzF1YjJSbFBTSnRjM1ZpSWlCMGNtRnVjMlp2Y20wOUluUnlZVzV6YkdGMFpTZ3hNamMxTnk0NExEQXBJajQ4WnlCa1lYUmhMVzF0YkMxdWIyUmxQU0p0YVNJK1BIVnpaU0JrWVhSaExXTTlJakZFTkRSRklpQjRiR2x1YXpwb2NtVm1QU0lqVFVwWUxUSXRWRVZZTFVrdE1VUTBORVVpTHo0OEwyYytQR2NnWkdGMFlTMXRiV3d0Ym05a1pUMGliVzRpSUhSeVlXNXpabTl5YlQwaWRISmhibk5zWVhSbEtEVTJNaXd0TVRVd0tTQnpZMkZzWlNnd0xqY3dOeWtpUGp4MWMyVWdaR0YwWVMxalBTSXpNaUlnZUd4cGJtczZhSEpsWmowaUkwMUtXQzB5TFZSRldDMU9MVE15SWk4K1BDOW5Qand2Wno0OFp5QmtZWFJoTFcxdGJDMXViMlJsUFNKdGJ5SWdkSEpoYm5ObWIzSnRQU0owY21GdWMyeGhkR1VvTVRNM01qTXVNeXd3S1NJK1BIVnpaU0JrWVhSaExXTTlJakk1SWlCNGJHbHVhenBvY21WbVBTSWpUVXBZTFRJdFZFVllMVTR0TWpraUx6NDhMMmMrUEdjZ1pHRjBZUzF0Yld3dGJtOWtaVDBpYlc4aUlIUnlZVzV6Wm05eWJUMGlkSEpoYm5Oc1lYUmxLREUwTXpNMExqWXNNQ2tpUGp4MWMyVWdaR0YwWVMxalBTSXlRaUlnZUd4cGJtczZhSEpsWmowaUkwMUtXQzB5TFZSRldDMU9MVEpDSWk4K1BDOW5QanhuSUdSaGRHRXRiVzFzTFc1dlpHVTlJbTFwSWlCMGNtRnVjMlp2Y20wOUluUnlZVzV6YkdGMFpTZ3hOVE16TkM0NExEQXBJajQ4ZFhObElHUmhkR0V0WXowaU1VUTJSa1VpSUhoc2FXNXJPbWh5WldZOUlpTk5TbGd0TWkxVVJWZ3RTUzB4UkRaR1JTSXZQand2Wno0OFp5QmtZWFJoTFcxdGJDMXViMlJsUFNKdGMzVmlJaUIwY21GdWMyWnZjbTA5SW5SeVlXNXpiR0YwWlNneE5UZzNOeTQ0TERBcElqNDhaeUJrWVhSaExXMXRiQzF1YjJSbFBTSlVaVmhCZEc5dElpQmtZWFJoTFcxcWVDMTBaWGhqYkdGemN6MGlUMUpFSWo0OFp5QmtZWFJoTFcxdGJDMXViMlJsUFNKdGFTSStQSFZ6WlNCa1lYUmhMV005SWpGRU5UTkRJaUI0YkdsdWF6cG9jbVZtUFNJalRVcFlMVEl0VkVWWUxVUXRNVVExTTBNaUx6NDhMMmMrUEM5blBqeG5JR1JoZEdFdGJXMXNMVzV2WkdVOUlsUmxXRUYwYjIwaUlIUnlZVzV6Wm05eWJUMGlkSEpoYm5Oc1lYUmxLRGN3TUN3dE1UVTBMamtwSUhOallXeGxLREF1TnpBM0tTSWdaR0YwWVMxdGFuZ3RkR1Y0WTJ4aGMzTTlJazlTUkNJK1BHY2daR0YwWVMxdGJXd3RibTlrWlQwaWJYTjFZbk4xY0NJK1BHY2daR0YwWVMxdGJXd3RibTlrWlQwaWJXa2lQangxYzJVZ1pHRjBZUzFqUFNJeFJEUTBSU0lnZUd4cGJtczZhSEpsWmowaUkwMUtXQzB5TFZSRldDMUpMVEZFTkRSRklpOCtQQzluUGp4bklHUmhkR0V0Ylcxc0xXNXZaR1U5SW0xdklpQjBjbUZ1YzJadmNtMDlJblJ5WVc1emJHRjBaU2cxTmpJc016SXpMaklwSUhOallXeGxLREF1TnpBM0tTSStQSFZ6WlNCa1lYUmhMV005SWpJd016SWlJSGhzYVc1ck9taHlaV1k5SWlOTlNsZ3RNaTFVUlZndFZpMHlNRE15SWk4K1BDOW5QanhuSUdSaGRHRXRiVzFzTFc1dlpHVTlJbTF1SWlCMGNtRnVjMlp2Y20wOUluUnlZVzV6YkdGMFpTZzFOaklzTFRJNU55NHpLU0J6WTJGc1pTZ3dMamN3TnlraVBqeDFjMlVnWkdGMFlTMWpQU0l6TVNJZ2VHeHBibXM2YUhKbFpqMGlJMDFLV0MweUxWUkZXQzFPTFRNeElpOCtQQzluUGp3dlp6NDhaeUJrWVhSaExXMXRiQzF1YjJSbFBTSnRieUlnZEhKaGJuTm1iM0p0UFNKMGNtRnVjMnhoZEdVb09UWTFMallzTUNraVBqeDFjMlVnWkdGMFlTMWpQU0l5UXlJZ2VHeHBibXM2YUhKbFpqMGlJMDFLV0MweUxWUkZXQzFPTFRKRElpOCtQQzluUGp4bklHUmhkR0V0Ylcxc0xXNXZaR1U5SW0xemRXSnpkWEFpSUhSeVlXNXpabTl5YlQwaWRISmhibk5zWVhSbEtERXlORE11Tml3d0tTSStQR2NnWkdGMFlTMXRiV3d0Ym05a1pUMGliV2tpUGp4MWMyVWdaR0YwWVMxalBTSXhSRFEwUlNJZ2VHeHBibXM2YUhKbFpqMGlJMDFLV0MweUxWUkZXQzFKTFRGRU5EUkZJaTgrUEM5blBqeG5JR1JoZEdFdGJXMXNMVzV2WkdVOUltMXZJaUIwY21GdWMyWnZjbTA5SW5SeVlXNXpiR0YwWlNnMU5qSXNNekl6TGpJcElITmpZV3hsS0RBdU56QTNLU0krUEhWelpTQmtZWFJoTFdNOUlqSXdNeklpSUhoc2FXNXJPbWh5WldZOUlpTk5TbGd0TWkxVVJWZ3RWaTB5TURNeUlpOCtQQzluUGp4bklHUmhkR0V0Ylcxc0xXNXZaR1U5SW0xdUlpQjBjbUZ1YzJadmNtMDlJblJ5WVc1emJHRjBaU2cxTmpJc0xUSTVOeTR6S1NCelkyRnNaU2d3TGpjd055a2lQangxYzJVZ1pHRjBZUzFqUFNJek1pSWdlR3hwYm1zNmFISmxaajBpSTAxS1dDMHlMVlJGV0MxT0xUTXlJaTgrUEM5blBqd3ZaejQ4WnlCa1lYUmhMVzF0YkMxdWIyUmxQU0p0YnlJZ2RISmhibk5tYjNKdFBTSjBjbUZ1YzJ4aGRHVW9Nakl3T1M0eExEQXBJajQ4ZFhObElHUmhkR0V0WXowaU1qSXpReUlnZUd4cGJtczZhSEpsWmowaUkwMUtXQzB5TFZSRldDMU9MVEl5TTBNaUx6NDhMMmMrUEdjZ1pHRjBZUzF0Yld3dGJtOWtaVDBpYlhOMVlpSWdkSEpoYm5ObWIzSnRQU0owY21GdWMyeGhkR1VvTWprNE55NHhMREFwSWo0OFp5QmtZWFJoTFcxdGJDMXViMlJsUFNKdGFTSStQSFZ6WlNCa1lYUmhMV005SWpGRU56QkNJaUI0YkdsdWF6cG9jbVZtUFNJalRVcFlMVEl0VkVWWUxVa3RNVVEzTUVJaUx6NDhMMmMrUEdjZ1pHRjBZUzF0Yld3dGJtOWtaVDBpYlc0aUlIUnlZVzV6Wm05eWJUMGlkSEpoYm5Oc1lYUmxLRFl3TXl3dE1UVXdLU0J6WTJGc1pTZ3dMamN3TnlraVBqeDFjMlVnWkdGMFlTMWpQU0l6TVNJZ2VHeHBibXM2YUhKbFpqMGlJMDFLV0MweUxWUkZXQzFPTFRNeElpOCtQQzluUGp3dlp6NDhaeUJrWVhSaExXMXRiQzF1YjJSbFBTSnRieUlnZEhKaGJuTm1iM0p0UFNKMGNtRnVjMnhoZEdVb016azVNeTQzTERBcElqNDhkWE5sSUdSaGRHRXRZejBpTWtNaUlIaHNhVzVyT21oeVpXWTlJaU5OU2xndE1pMVVSVmd0VGkweVF5SXZQand2Wno0OFp5QmtZWFJoTFcxdGJDMXViMlJsUFNKdGMzVmlJaUIwY21GdWMyWnZjbTA5SW5SeVlXNXpiR0YwWlNnME1qY3hMamNzTUNraVBqeG5JR1JoZEdFdGJXMXNMVzV2WkdVOUltMXBJajQ4ZFhObElHUmhkR0V0WXowaU1VUTNNRUlpSUhoc2FXNXJPbWh5WldZOUlpTk5TbGd0TWkxVVJWZ3RTUzB4UkRjd1FpSXZQand2Wno0OFp5QmtZWFJoTFcxdGJDMXViMlJsUFNKdGJpSWdkSEpoYm5ObWIzSnRQU0owY21GdWMyeGhkR1VvTmpBekxDMHhOVEFwSUhOallXeGxLREF1TnpBM0tTSStQSFZ6WlNCa1lYUmhMV005SWpNeUlpQjRiR2x1YXpwb2NtVm1QU0lqVFVwWUxUSXRWRVZZTFU0dE16SWlMejQ4TDJjK1BDOW5Qand2Wno0OEwyYytQR2NnWkdGMFlTMXRiV3d0Ym05a1pUMGliWE4xWWlJZ2RISmhibk5tYjNKdFBTSjBjbUZ1YzJ4aGRHVW9NakF6TmpBc01Da2lQanhuSUdSaGRHRXRiVzFzTFc1dlpHVTlJbTFwSWo0OGRYTmxJR1JoZEdFdFl6MGlNVVEwTkRRaUlIaHNhVzVyT21oeVpXWTlJaU5OU2xndE1pMVVSVmd0U1MweFJEUTBOQ0l2UGp3dlp6NDhaeUJrWVhSaExXMXRiQzF1YjJSbFBTSnRhU0lnZEhKaGJuTm1iM0p0UFNKMGNtRnVjMnhoZEdVb09ESTBMQzB4TlRBcElITmpZV3hsS0RBdU56QTNLU0krUEhWelpTQmtZWFJoTFdNOUlqRkVORFUySWlCNGJHbHVhenBvY21WbVBTSWpUVXBZTFRJdFZFVllMVWt0TVVRME5UWWlMejQ4TDJjK1BDOW5QanhuSUdSaGRHRXRiVzFzTFc1dlpHVTlJbTF2SWlCMGNtRnVjMlp2Y20wOUluUnlZVzV6YkdGMFpTZ3lNVFEzT0N3d0tTSStQSFZ6WlNCa1lYUmhMV005SWpJNElpQjRiR2x1YXpwb2NtVm1QU0lqVFVwWUxUSXRWRVZZTFU0dE1qZ2lMejQ4TDJjK1BHY2daR0YwWVMxdGJXd3RibTlrWlQwaWJYTjFjQ0lnZEhKaGJuTm1iM0p0UFNKMGNtRnVjMnhoZEdVb01qRTROamNzTUNraVBqeG5JR1JoZEdFdGJXMXNMVzV2WkdVOUltMXBJajQ4ZFhObElHUmhkR0V0WXowaU1VUTBOakFpSUhoc2FXNXJPbWh5WldZOUlpTk5TbGd0TWkxVVJWZ3RTUzB4UkRRMk1DSXZQand2Wno0OFp5QmtZWFJoTFcxdGJDMXViMlJsUFNKdGJ5SWdkSEpoYm5ObWIzSnRQU0owY21GdWMyeGhkR1VvTlRBeUxEUXhNeWtnYzJOaGJHVW9NQzQzTURjcElqNDhkWE5sSUdSaGRHRXRZejBpTWpBek1pSWdlR3hwYm1zNmFISmxaajBpSTAxS1dDMHlMVlJGV0MxV0xUSXdNeklpTHo0OEwyYytQQzluUGp4bklHUmhkR0V0Ylcxc0xXNXZaR1U5SW0xdklpQjBjbUZ1YzJadmNtMDlJblJ5WVc1emJHRjBaU2d5TWpZeE15NDBMREFwSWo0OGRYTmxJR1JoZEdFdFl6MGlNa01pSUhoc2FXNXJPbWh5WldZOUlpTk5TbGd0TWkxVVJWZ3RUaTB5UXlJdlBqd3ZaejQ4WnlCa1lYUmhMVzF0YkMxdWIyUmxQU0p0YzNWaWMzVndJaUIwY21GdWMyWnZjbTA5SW5SeVlXNXpiR0YwWlNneU16QTFPQzR4TERBcElqNDhaeUJrWVhSaExXMXRiQzF1YjJSbFBTSnRhU0krUEhWelpTQmtZWFJoTFdNOUlqRkVORFJGSWlCNGJHbHVhenBvY21WbVBTSWpUVXBZTFRJdFZFVllMVWt0TVVRME5FVWlMejQ4TDJjK1BHY2daR0YwWVMxdGJXd3RibTlrWlQwaWJXOGlJSFJ5WVc1elptOXliVDBpZEhKaGJuTnNZWFJsS0RVMk1pdzBNVE1wSUhOallXeGxLREF1TnpBM0tTSStQSFZ6WlNCa1lYUmhMV005SWpJd016SWlJSGhzYVc1ck9taHlaV1k5SWlOTlNsZ3RNaTFVUlZndFZpMHlNRE15SWk4K1BDOW5QanhuSUdSaGRHRXRiVzFzTFc1dlpHVTlJbTF1SWlCMGNtRnVjMlp2Y20wOUluUnlZVzV6YkdGMFpTZzFOaklzTFRJME55a2djMk5oYkdVb01DNDNNRGNwSWo0OGRYTmxJR1JoZEdFdFl6MGlNekVpSUhoc2FXNXJPbWh5WldZOUlpTk5TbGd0TWkxVVJWZ3RUaTB6TVNJdlBqd3ZaejQ4TDJjK1BHY2daR0YwWVMxdGJXd3RibTlrWlQwaWJXOGlJSFJ5WVc1elptOXliVDBpZEhKaGJuTnNZWFJsS0RJME1ESXpMamNzTUNraVBqeDFjMlVnWkdGMFlTMWpQU0l5UXlJZ2VHeHBibXM2YUhKbFpqMGlJMDFLV0MweUxWUkZXQzFPTFRKRElpOCtQQzluUGp4bklHUmhkR0V0Ylcxc0xXNXZaR1U5SW0xemRXSnpkWEFpSUhSeVlXNXpabTl5YlQwaWRISmhibk5zWVhSbEtESTBORFk0TGpNc01Da2lQanhuSUdSaGRHRXRiVzFzTFc1dlpHVTlJbTFwSWo0OGRYTmxJR1JoZEdFdFl6MGlNVVEwTkVVaUlIaHNhVzVyT21oeVpXWTlJaU5OU2xndE1pMVVSVmd0U1MweFJEUTBSU0l2UGp3dlp6NDhaeUJrWVhSaExXMXRiQzF1YjJSbFBTSnRieUlnZEhKaGJuTm1iM0p0UFNKMGNtRnVjMnhoZEdVb05UWXlMRFF4TXlrZ2MyTmhiR1VvTUM0M01EY3BJajQ4ZFhObElHUmhkR0V0WXowaU1qQXpNaUlnZUd4cGJtczZhSEpsWmowaUkwMUtXQzB5TFZSRldDMVdMVEl3TXpJaUx6NDhMMmMrUEdjZ1pHRjBZUzF0Yld3dGJtOWtaVDBpYlc0aUlIUnlZVzV6Wm05eWJUMGlkSEpoYm5Oc1lYUmxLRFUyTWl3dE1qUTNLU0J6WTJGc1pTZ3dMamN3TnlraVBqeDFjMlVnWkdGMFlTMWpQU0l6TWlJZ2VHeHBibXM2YUhKbFpqMGlJMDFLV0MweUxWUkZXQzFPTFRNeUlpOCtQQzluUGp3dlp6NDhaeUJrWVhSaExXMXRiQzF1YjJSbFBTSnRieUlnZEhKaGJuTm1iM0p0UFNKMGNtRnVjMnhoZEdVb01qVTBNek11T1N3d0tTSStQSFZ6WlNCa1lYUmhMV005SWpJNUlpQjRiR2x1YXpwb2NtVm1QU0lqVFVwWUxUSXRWRVZZTFU0dE1qa2lMejQ4TDJjK1BHY2daR0YwWVMxdGJXd3RibTlrWlQwaWJXOGlJSFJ5WVc1elptOXliVDBpZEhKaGJuTnNZWFJsS0RJMU9ESXlMamtzTUNraVBqeDFjMlVnWkdGMFlTMWpQU0l5T1NJZ2VHeHBibXM2YUhKbFpqMGlJMDFLV0MweUxWUkZXQzFPTFRJNUlpOCtQQzluUGp3dlp6NDhMMmMrUEM5emRtYysiLAoJIlJlYWxWaWV3U2l6ZUpzb24iIDogIntcImhlaWdodFwiOjQxMSxcIndpZHRoXCI6OTE3OX0iCn0K"/>
    </extobj>
    <extobj name="2384804F-3998-4D57-9195-F3826E402611-46">
      <extobjdata type="2384804F-3998-4D57-9195-F3826E402611" data="ewoJIkltZ1NldHRpbmdKc29uIiA6ICJ7XCJoZWlnaHRcIjoyMC41MzU3MTQyODU3MTQyODUsXCJ3aWR0aFwiOjQ1OC45Mjg1NzE0Mjg1NzE0fSIsCgkiTGF0ZXgiIDogIlxcYmVnaW57ZXF1YXRpb259XG4gICAgICAgIEdfe2l9KHMsYV8xLGFfMikgPSBcXG1hdGhiYntFfV97cycgXFxzaW0gUH0oY197aX0ocyxhXzEsYV8yKSArIFxcZ2FtbWFcXG1hdGhiYntFfV97YV8xJywgYV8yJyBcXHNpbSBcXHBpXzEsXFxwaV8yfUdfe2l9KHMnLGFfMScsYV8yJykpXG4gICAgXFxlbmR7ZXF1YXRpb259IiwKCSJMYXRleEltZ0Jhc2U2NCIgOiAiUEhOMlp5QjRiV3h1Y3owaWFIUjBjRG92TDNkM2R5NTNNeTV2Y21jdk1qQXdNQzl6ZG1jaUlIZHBaSFJvUFNJMU9TNHlOR1Y0SWlCb1pXbG5hSFE5SWpJdU5qVTJaWGdpSUhKdmJHVTlJbWx0WnlJZ1ptOWpkWE5oWW14bFBTSm1ZV3h6WlNJZ2RtbGxkMEp2ZUQwaU1DQXRPREE1SURJMk1UZ3pMamtnTVRFM05DNHlJaUI0Yld4dWN6cDRiR2x1YXowaWFIUjBjRG92TDNkM2R5NTNNeTV2Y21jdk1UazVPUzk0YkdsdWF5SWdZWEpwWVMxb2FXUmtaVzQ5SW5SeWRXVWlJSE4wZVd4bFBTSjJaWEowYVdOaGJDMWhiR2xuYmpvZ0xUQXVPREkyWlhnN0lHMWhlQzEzYVdSMGFEb2dPVGdsT3lJK1BHUmxabk0rUEhCaGRHZ2dhV1E5SWsxS1dDMHlMVlJGV0MxSkxURkVORE5CSWlCa1BTSk5OVEFnTWpVeVVUVXdJRE0yTnlBeE1UY2dORGN6VkRJNE5pQTJOREZVTkRrd0lEY3dORkUxT0RBZ056QTBJRFl6TXlBMk5UTlJOalF5SURZME15QTJORGdnTmpNMlZEWTFOaUEyTWpaTU5qVTNJRFl5TTFFMk5qQWdOakl6SURZNE5DQTJORGxSTmpreElEWTFOU0EyT1RrZ05qWXpWRGN4TlNBMk56bFVOekkxSURZNU1FdzNOREFnTnpBMVNEYzBObEUzTmpBZ056QTFJRGMyTUNBMk9UaFJOell3SURZNU5DQTNNamdnTlRZeFVUWTVNaUEwTWpJZ05qa3lJRFF5TVZFMk9UQWdOREUySURZNE55QTBNVFZVTmpZNUlEUXhNMGcyTlROUk5qUTNJRFF4T1NBMk5EY2dOREl5VVRZME55QTBNak1nTmpRNElEUXlPVlEyTlRBZ05EUTVWRFkxTVNBME9ERlJOalV4SURVMU1pQTJNVGtnTmpBMVZEVXhNQ0EyTlRsUk5Ea3lJRFkxT1NBME56RWdOalUyVkRReE9DQTJORE5VTXpVM0lEWXhOVlF5T1RRZ05UWTNWREl6TmlBME9UWlVNVGc1SURNNU5GUXhOVGdnTWpZd1VURTFOaUF5TkRJZ01UVTJJREl5TVZFeE5UWWdNVGN6SURFM01DQXhNelpVTWpBMklEYzVWREkxTmlBME5WUXpNRGdnTWpoVU16VXpJREkwVVRRd055QXlOQ0EwTlRJZ05EZFVOVEUwSURFd05sRTFNVGNnTVRFMElEVXlPU0F4TmpGVU5UUXhJREl4TkZFMU5ERWdNakl5SURVeU9DQXlNalJVTkRZNElESXlOMGcwTXpGUk5ESTFJREl6TXlBME1qVWdNak0xVkRReU55QXlOVFJSTkRNeElESTJOeUEwTXpjZ01qY3pTRFExTkZFME9UUWdNamN4SURVNU5DQXlOekZSTmpNMElESTNNU0EyTlRrZ01qY3hWRFk1TlNBeU56SlVOekEzSURJM01sRTNNakVnTWpjeUlEY3lNU0F5TmpOUk56SXhJREkyTVNBM01Ua2dNalE1VVRjeE5DQXlNekFnTnpBNUlESXlPRkUzTURZZ01qSTNJRFk1TkNBeU1qZFJOamMwSURJeU55QTJOVE1nTWpJMFVUWTBOaUF5TWpFZ05qUXpJREl4TlZRMk1qa2dNVFkwVVRZeU1DQXhNekVnTmpFMElERXdPRkUxT0RrZ05pQTFPRFlnTTFFMU9EUWdNU0ExT0RFZ01WRTFOekVnTVNBMU5UTWdNakZVTlRNd0lEVXlVVFV6TUNBMU15QTFNamdnTlRKVU5USXlJRFEzVVRRME9DQXRNaklnTXpJeUlDMHlNbEV5TURFZ0xUSXlJREV5TmlBMU5WUTFNQ0F5TlRKYUlpOCtQSEJoZEdnZ2FXUTlJazFLV0MweUxWUkZXQzFKTFRGRU5EVTJJaUJrUFNKTk1UZzBJRFl3TUZFeE9EUWdOakkwSURJd015QTJOREpVTWpRM0lEWTJNVkV5TmpVZ05qWXhJREkzTnlBMk5EbFVNamt3SURZeE9WRXlPVEFnTlRrMklESTNNQ0ExTnpkVU1qSTJJRFUxTjFFeU1URWdOVFUzSURFNU9DQTFOamRVTVRnMElEWXdNRnBOTWpFZ01qZzNVVEl4SURJNU5TQXpNQ0F6TVRoVU5UUWdNelk1VkRrNElEUXlNRlF4TlRnZ05EUXlVVEU1TnlBME5ESWdNakl6SURReE9WUXlOVEFnTXpVM1VUSTFNQ0F6TkRBZ01qTTJJRE13TVZReE9UWWdNVGsyVkRFMU5DQTRNMUV4TkRrZ05qRWdNVFE1SURVeFVURTBPU0F5TmlBeE5qWWdNalpSTVRjMUlESTJJREU0TlNBeU9WUXlNRGdnTkROVU1qTTFJRGM0VkRJMk1DQXhNemRSTWpZeklERTBPU0F5TmpVZ01UVXhWREk0TWlBeE5UTlJNekF5SURFMU15QXpNRElnTVRRelVUTXdNaUF4TXpVZ01qa3pJREV4TWxReU5qZ2dOakZVTWpJeklERXhWREUyTVNBdE1URlJNVEk1SUMweE1TQXhNRElnTVRCVU56UWdOelJSTnpRZ09URWdOemtnTVRBMlZERXlNaUF5TWpCUk1UWXdJRE15TVNBeE5qWWdNelF4VkRFM015QXpPREJSTVRjeklEUXdOQ0F4TlRZZ05EQTBTREUxTkZFeE1qUWdOREEwSURrNUlETTNNVlEyTVNBeU9EZFJOakFnTWpnMklEVTVJREk0TkZRMU9DQXlPREZVTlRZZ01qYzVWRFV6SURJM09GUTBPU0F5TnpoVU5ERWdNamM0U0RJM1VUSXhJREk0TkNBeU1TQXlPRGRhSWk4K1BIQmhkR2dnYVdROUlrMUtXQzB5TFZSRldDMU9MVEk0SWlCa1BTSk5PVFFnTWpVd1VUazBJRE14T1NBeE1EUWdNemd4VkRFeU55QTBPRGhVTVRZMElEVTNObFF5TURJZ05qUXpWREkwTkNBMk9UVlVNamMzSURjeU9WUXpNRElnTnpVd1NETXhOVWd6TVRsUk16TXpJRGMxTUNBek16TWdOelF4VVRNek15QTNNemdnTXpFMklEY3lNRlF5TnpVZ05qWTNWREl5TmlBMU9ERlVNVGcwSURRME0xUXhOamNnTWpVd1ZERTROQ0ExT0ZReU1qVWdMVGd4VkRJM05DQXRNVFkzVkRNeE5pQXRNakl3VkRNek15QXRNalF4VVRNek15QXRNalV3SURNeE9DQXRNalV3U0RNeE5VZ3pNREpNTWpjMElDMHlNalpSTVRnd0lDMHhOREVnTVRNM0lDMHhORlE1TkNBeU5UQmFJaTgrUEhCaGRHZ2dhV1E5SWsxS1dDMHlMVlJGV0MxSkxURkVORFl3SWlCa1BTSk5NVE14SURJNE9WRXhNekVnTXpJeElERTBOeUF6TlRSVU1qQXpJRFF4TlZRek1EQWdORFF5VVRNMk1pQTBORElnTXprd0lEUXhOVlEwTVRrZ016VTFVVFF4T1NBek1qTWdOREF5SURNd09GUXpOalFnTWpreVVUTTFNU0F5T1RJZ016UXdJRE13TUZRek1qZ2dNekkyVVRNeU9DQXpORElnTXpNM0lETTFORlF6TlRRZ016Y3lWRE0yTnlBek56aFJNelk0SURNM09DQXpOamdnTXpjNVVUTTJPQ0F6T0RJZ016WXhJRE00T0ZRek16WWdNems1VkRJNU55QTBNRFZSTWpRNUlEUXdOU0F5TWpjZ016YzVWREl3TkNBek1qWlJNakEwSURNd01TQXlNak1nTWpreFZESTNPQ0F5TnpSVU16TXdJREkxT1ZFek9UWWdNak13SURNNU5pQXhOak5STXprMklERXpOU0F6T0RVZ01UQTNWRE0xTWlBMU1WUXlPRGtnTjFReE9UVWdMVEV3VVRFeE9DQXRNVEFnT0RZZ01UbFVOVE1nT0RkUk5UTWdNVEkySURjMElERTBNMVF4TVRnZ01UWXdVVEV6TXlBeE5qQWdNVFEySURFMU1WUXhOakFnTVRJd1VURTJNQ0E1TkNBeE5ESWdOelpVTVRFeElEVTRVVEV3T1NBMU55QXhNRGdnTlRkVU1UQTNJRFUxVVRFd09DQTFNaUF4TVRVZ05EZFVNVFEySURNMFZESXdNU0F5TjFFeU16Y2dNamNnTWpZeklETTRWRE13TVNBMk5sUXpNVGdnT1RkVU16SXpJREV5TWxFek1qTWdNVFV3SURNd01pQXhOalJVTWpVMElERTRNVlF4T1RVZ01UazJWREUwT0NBeU16RlJNVE14SURJMU5pQXhNekVnTWpnNVdpSXZQanh3WVhSb0lHbGtQU0pOU2xndE1pMVVSVmd0VGkweVF5SWdaRDBpVFRjNElETTFWRGM0SURZd1ZEazBJREV3TTFReE16Y2dNVEl4VVRFMk5TQXhNakVnTVRnM0lEazJWREl4TUNBNFVUSXhNQ0F0TWpjZ01qQXhJQzAyTUZReE9EQWdMVEV4TjFReE5UUWdMVEUxT0ZReE16QWdMVEU0TlZReE1UY2dMVEU1TkZFeE1UTWdMVEU1TkNBeE1EUWdMVEU0TlZRNU5TQXRNVGN5VVRrMUlDMHhOamdnTVRBMklDMHhOVFpVTVRNeElDMHhNalpVTVRVM0lDMDNObFF4TnpNZ0xUTldPVXd4TnpJZ09GRXhOekFnTnlBeE5qY2dObFF4TmpFZ00xUXhOVElnTVZReE5EQWdNRkV4TVRNZ01DQTVOaUF4TjFvaUx6NDhjR0YwYUNCcFpEMGlUVXBZTFRJdFZFVllMVWt0TVVRME5FVWlJR1E5SWswek15QXhOVGRSTXpNZ01qVTRJREV3T1NBek5EbFVNamd3SURRME1WRXpNekVnTkRReElETTNNQ0F6T1RKUk16ZzJJRFF5TWlBME1UWWdOREl5VVRReU9TQTBNaklnTkRNNUlEUXhORlEwTkRrZ016azBVVFEwT1NBek9ERWdOREV5SURJek5GUXpOelFnTmpoUk16YzBJRFF6SURNNE1TQXpOVlEwTURJZ01qWlJOREV4SURJM0lEUXlNaUF6TlZFME5ETWdOVFVnTkRZeklERXpNVkUwTmprZ01UVXhJRFEzTXlBeE5USlJORGMxSURFMU15QTBPRE1nTVRVelNEUTROMUUxTURZZ01UVXpJRFV3TmlBeE5EUlJOVEEySURFek9DQTFNREVnTVRFM1ZEUTRNU0EyTTFRME5Ea2dNVE5STkRNMklEQWdOREUzSUMwNFVUUXdPU0F0TVRBZ016a3pJQzB4TUZFek5Ua2dMVEV3SURNek5pQTFWRE13TmlBek5rd3pNREFnTlRGUk1qazVJRFV5SURJNU5pQTFNRkV5T1RRZ05EZ2dNamt5SURRMlVUSXpNeUF0TVRBZ01UY3lJQzB4TUZFeE1UY2dMVEV3SURjMUlETXdWRE16SURFMU4xcE5NelV4SURNeU9GRXpOVEVnTXpNMElETTBOaUF6TlRCVU16SXpJRE00TlZReU56Y2dOREExVVRJME1pQTBNRFVnTWpFd0lETTNORlF4TmpBZ01qa3pVVEV6TVNBeU1UUWdNVEU1SURFeU9WRXhNVGtnTVRJMklERXhPU0F4TVRoVU1URTRJREV3TmxFeE1UZ2dOakVnTVRNMklEUTBWREUzT1NBeU5sRXlNVGNnTWpZZ01qVTBJRFU1VkRJNU9DQXhNVEJSTXpBd0lERXhOQ0F6TWpVZ01qRTNWRE0xTVNBek1qaGFJaTgrUEhCaGRHZ2dhV1E5SWsxS1dDMHlMVlJGV0MxT0xUTXhJaUJrUFNKTk1qRXpJRFUzT0V3eU1EQWdOVGN6VVRFNE5pQTFOamdnTVRZd0lEVTJNMVF4TURJZ05UVTJTRGd6VmpZd01rZ3hNREpSTVRRNUlEWXdOQ0F4T0RrZ05qRTNWREkwTlNBMk5ERlVNamN6SURZMk0xRXlOelVnTmpZMklESTROU0EyTmpaUk1qazBJRFkyTmlBek1ESWdOall3VmpNMk1Vd3pNRE1nTmpGUk16RXdJRFUwSURNeE5TQTFNbFF6TXprZ05EaFVOREF4SURRMlNEUXlOMVl3U0RReE5sRXpPVFVnTXlBeU5UY2dNMUV4TWpFZ015QXhNREFnTUVnNE9GWTBOa2d4TVRSUk1UTTJJRFEySURFMU1pQTBObFF4TnpjZ05EZFVNVGt6SURVd1ZESXdNU0ExTWxReU1EY2dOVGRVTWpFeklEWXhWalUzT0ZvaUx6NDhjR0YwYUNCcFpEMGlUVXBZTFRJdFZFVllMVTR0TXpJaUlHUTlJazB4TURrZ05ESTVVVGd5SURReU9TQTJOaUEwTkRkVU5UQWdORGt4VVRVd0lEVTJNaUF4TURNZ05qRTBWREl6TlNBMk5qWlJNekkySURZMk5pQXpPRGNnTmpFd1ZEUTBPU0EwTmpWUk5EUTVJRFF5TWlBME1qa2dNemd6VkRNNE1TQXpNVFZVTXpBeElESTBNVkV5TmpVZ01qRXdJREl3TVNBeE5EbE1NVFF5SURrelRESXhPQ0E1TWxFek56VWdPVElnTXpnMUlEazNVVE01TWlBNU9TQTBNRGtnTVRnMlZqRTRPVWcwTkRsV01UZzJVVFEwT0NBeE9ETWdORE0ySURrMVZEUXlNU0F6VmpCSU5UQldNVGxXTXpGUk5UQWdNemdnTlRZZ05EWlVPRFlnT0RGUk1URTFJREV4TXlBeE16WWdNVE0zVVRFME5TQXhORGNnTVRjd0lERTNORlF5TURRZ01qRXhWREl6TXlBeU5EUlVNall4SURJM09GUXlPRFFnTXpBNFZETXdOU0F6TkRCVU16SXdJRE0yT1ZRek16TWdOREF4VkRNME1DQTBNekZVTXpReklEUTJORkV6TkRNZ05USTNJRE13T1NBMU56TlVNakV5SURZeE9WRXhOemtnTmpFNUlERTFOQ0EyTURKVU1URTVJRFUyT1ZReE1Ea2dOVFV3VVRFd09TQTFORGtnTVRFMElEVTBPVkV4TXpJZ05UUTVJREUxTVNBMU16VlVNVGN3SURRNE9WRXhOekFnTkRZMElERTFOQ0EwTkRkVU1UQTVJRFF5T1ZvaUx6NDhjR0YwYUNCcFpEMGlUVXBZTFRJdFZFVllMVTR0TWpraUlHUTlJazAyTUNBM05EbE1OalFnTnpVd1VUWTVJRGMxTUNBM05DQTNOVEJJT0RaTU1URTBJRGN5TmxFeU1EZ2dOalF4SURJMU1TQTFNVFJVTWprMElESTFNRkV5T1RRZ01UZ3lJREk0TkNBeE1UbFVNall4SURFeVZESXlOQ0F0TnpaVU1UZzJJQzB4TkROVU1UUTFJQzB4T1RSVU1URXpJQzB5TWpkVU9UQWdMVEkwTmxFNE55QXRNalE1SURnMklDMHlOVEJJTnpSUk5qWWdMVEkxTUNBMk15QXRNalV3VkRVNElDMHlORGRVTlRVZ0xUSXpPRkUxTmlBdE1qTTNJRFkySUMweU1qVlJNakl4SUMwMk5DQXlNakVnTWpVd1ZEWTJJRGN5TlZFMU5pQTNNemNnTlRVZ056TTRVVFUxSURjME5pQTJNQ0EzTkRsYUlpOCtQSEJoZEdnZ2FXUTlJazFLV0MweUxWUkZXQzFPTFRORUlpQmtQU0pOTlRZZ016UTNVVFUySURNMk1DQTNNQ0F6TmpkSU56QTNVVGN5TWlBek5Ua2dOekl5SURNME4xRTNNaklnTXpNMklEY3dPQ0F6TWpoTU16a3dJRE15TjBnM01sRTFOaUF6TXpJZ05UWWdNelEzV2swMU5pQXhOVE5STlRZZ01UWTRJRGN5SURFM00wZzNNRGhSTnpJeUlERTJNeUEzTWpJZ01UVXpVVGN5TWlBeE5EQWdOekEzSURFek0wZzNNRkUxTmlBeE5EQWdOVFlnTVRVeldpSXZQanh3WVhSb0lHbGtQU0pOU2xndE1pMVVSVmd0UkMweFJEVXpReUlnWkQwaVRURXlJRFkyTmxFeE1pQTJOelVnTWpRZ05qZ3pTRFU0TWxFMU9UQWdOamd3SURVNU15QTJOekpXTlRnNFVUVTVNeUExTVRRZ05Ua3hJRFV3TWxRMU56VWdORGt3VVRVMk55QTBPVEFnTlRZeklEUTVOVlExTlRVZ05URTNVVFUxTWlBMU5UWWdOVEUzSURVNU1GRTBPRFlnTmpJeklEUTBOU0EyTXpSVU16UXdJRFkwT0VneU9ESlJNalkySURZek5pQXlOalFnTmpJd1ZESTJNQ0EwT1RKV016Y3dTREkzTjFFek1qa2dNemMxSURNMU9DQXpPVEZVTkRBMElEUXpPVkUwTWpBZ05EZ3dJRFF5TUNBMU1EWlJOREl3SURVeU9TQTBNellnTlRJNVVUUTBOU0ExTWprZ05EVXhJRFV5TVZFME5UVWdOVEUzSURRMU5TQXpOakZSTkRVMUlETXpNeUEwTlRVZ01qazRWRFExTmlBeU5UTlJORFUySURJeE55QTBOVE1nTWpBM1ZEUXpOeUF4T1RkUk5ESXdJREU1TmlBME1qQWdNakUzVVRReU1DQXlOREFnTkRBMklESTNNRkV6TnpjZ016STRJREk0TkNBek16VklNall3VmpJd01WRXlOakVnTVRjMElESTJNU0F4TXpSUk1qWXlJRGN6SURJMk5DQTJNVlF5TnpnZ016aFJNamd4SURNMklESTRNaUF6TlVnek16RlJOREF3SURNMUlEUTBPU0ExTUZFMU56RWdPVE1nTmpBeUlERTNPVkUyTURVZ01qQXpJRFl5TWlBeU1ETlJOakk1SURJd015QTJNelFnTVRrM1ZEWTBNQ0F4T0ROUk5qTTRJREU0TVNBMk1qUWdPVFZVTmpBMElETk1OakF3SUMweFNESTBVVEV5SURVZ01USWdNVFpSTVRJZ016VWdOVEVnTXpWUk9USWdNemdnT1RjZ05USlJNVEF5SURZd0lERXdNaUF6TkRGVU9UY2dOak15VVRreElEWTBOU0ExTVNBMk5EaFJNVElnTmpRNElERXlJRFkyTmxwTk1UTTNJRE0wTVZFeE16Y2dNVE14SURFek5pQTRPVlF4TXpBZ016ZFJNVEk1SURNMklERXlPU0F6TlVneU16VlJNak16SURReElESXpNU0EwT0V3eU1qWWdOakZXTmpJelRESXpNU0EyTXpWTU1qTTFJRFkwT0VneE1qbFJNVE15SURZME1TQXhNek1nTmpNNFZERXpOU0EyTUROVU1UTTNJRFV4TjFReE16Y2dNelF4V2swMU5UY2dOakF6VmpZME9FZzFNRFJSTlRBMElEWTBOaUExTVRVZ05qTTVVVFV5TnlBMk16UWdOVFF5SURZeE9VdzFOVGNnTmpBeldrMDBNakFnTXpFM1ZqTTVOMHcwTURZZ016Z3pVVE01TkNBek56QWdNemd3SURNMk0wd3pOallnTXpVMVVUTTNNeUF6TlRBZ016Z3lJRE0wTmxFME1EQWdNek16SURRd09TQXpNamhNTkRJd0lETXhOMXBOTlRneUlEWXhURFU0TmlBNE9GRTFPRFVnT0RnZ05UZ3lJRGd6VVRVMU55QTJNU0ExTWpZZ05EWk1OVEV4SURNM1REVTBNaUF6TlVnMU56ZFJOVGMzSURNMklEVTNPQ0F6T1ZRMU9EQWdORGxVTlRneUlEWXhXaUl2UGp4d1lYUm9JR2xrUFNKTlNsZ3RNaTFVUlZndFZpMHlNRE15SWlCa1BTSk5OemtnTkROUk56TWdORE1nTlRJZ05EbFVNekFnTmpGUk16QWdOamdnT0RVZ01qa3pWREUwTmlBMU1qaFJNVFl4SURVMk1DQXhPVGdnTlRZd1VUSXhPQ0ExTmpBZ01qUXdJRFUwTlZReU5qSWdOVEF4VVRJMk1pQTBPVFlnTWpZd0lEUTRObEV5TlRrZ05EYzVJREUzTXlBeU5qTlVPRFFnTkRWVU56a2dORE5hSWk4K1BIQmhkR2dnYVdROUlrMUtXQzB5TFZSRldDMU9MVEl5TTBNaUlHUTlJazAxTlNBeE5qWlJOVFVnTWpReElERXdNU0F6TURSVU1qSXlJRE0yTjFFeU5qQWdNelkzSURJNU5pQXpORGxVTXpZeUlETXdORlEwTWpFZ01qVXlWRFE0TkNBeU1EaFVOVFUwSURFNE9WRTJNVFlnTVRnNUlEWTFOU0F5TXpaVU5qazBJRE16T0ZFMk9UUWdNelV3SURZNU9DQXpOVGhVTnpBNElETTJOMUUzTWpJZ016WTNJRGN5TWlBek16UlJOekl5SURJMk1DQTJOemNnTVRrM1ZEVTJNaUF4TXpSSU5UVTBVVFV4TnlBeE16UWdORGd4SURFMU1sUTBNVFFnTVRrMlZETTFOU0F5TkRoVU1qa3lJREk1TTFReU1qTWdNekV4VVRFM09TQXpNVEVnTVRRMUlESTRObEV4TURrZ01qVTNJRGsySURJeE9GUTRNQ0F4TlRaVU5qa2dNVE16VVRVMUlERXpNeUExTlNBeE5qWmFJaTgrUEhCaGRHZ2dhV1E5SWsxS1dDMHlMVlJGV0MxSkxURkVORFF6SWlCa1BTSk5NamczSURZeU9GRXlPRGNnTmpNMUlESXpNQ0EyTXpkUk1qQTJJRFl6TnlBeE9Ua2dOak00VkRFNU1pQTJORGhSTVRreUlEWTBPU0F4T1RRZ05qVTVVVEl3TUNBMk56a2dNakF6SURZNE1WUXpPVGNnTmpnelVUVTROeUEyT0RJZ05qQXdJRFk0TUZFMk5qUWdOalk1SURjd055QTJNekZVTnpVeElEVXpNRkUzTlRFZ05EVXpJRFk0TlNBek9EbFJOakUySURNeU1TQTFNRGNnTXpBelVUVXdNQ0F6TURJZ05EQXlJRE13TVVnek1EZE1NamMzSURFNE1sRXlORGNnTmpZZ01qUTNJRFU1VVRJME55QTFOU0F5TkRnZ05UUlVNalUxSURVd1ZESTNNaUEwT0ZRek1EVWdORFpJTXpNMlVUTTBNaUF6TnlBek5ESWdNelZSTXpReUlERTVJRE16TlNBMVVUTXpNQ0F3SURNeE9TQXdVVE14TmlBd0lESTRNaUF4VkRFNE1pQXlVVEV5TUNBeUlEZzNJREpVTlRFZ01WRXpNeUF4SURNeklERXhVVE16SURFeklETTJJREkxVVRRd0lEUXhJRFEwSURRelZEWTNJRFEyVVRrMElEUTJJREV5TnlBME9WRXhOREVnTlRJZ01UUTJJRFl4VVRFME9TQTJOU0F5TVRnZ016TTVWREk0TnlBMk1qaGFUVFkwTlNBMU5UUlJOalExSURVMk55QTJORE1nTlRjMVZEWXpOQ0ExT1RkVU5qQTVJRFl4T1ZRMU5qQWdOak0xVVRVMU15QTJNellnTkRnd0lEWXpOMUUwTmpNZ05qTTNJRFEwTlNBMk16ZFVOREUySURZek5sUTBNRFFnTmpNMlVUTTVNU0EyTXpVZ016ZzJJRFl5TjFFek9EUWdOakl4SURNMk55QTFOVEJVTXpNeUlEUXhNbFF6TVRRZ016UTBVVE14TkNBek5ESWdNemsxSURNME1rZzBNRGRJTkRNd1VUVTBNaUF6TkRJZ05Ua3dJRE01TWxFMk1UY2dOREU1SURZek1TQTBOekZVTmpRMUlEVTFORm9pTHo0OGNHRjBhQ0JwWkQwaVRVcFlMVEl0VkVWWUxVa3RNVVEwTlRBaUlHUTlJazB6TkNBeE5UbFJNelFnTWpZNElERXlNQ0F6TlRWVU16QTJJRFEwTWxFek5qSWdORFF5SURNNU5DQTBNVGhVTkRJM0lETTFOVkUwTWpjZ016STJJRFF3T0NBek1EWlVNell3SURJNE5WRXpOREVnTWpnMUlETXpNQ0F5T1RWVU16RTVJRE15TlZRek16QWdNelU1VkRNMU1pQXpPREJVTXpZMklETTROa2d6TmpkUk16WTNJRE00T0NBek5qRWdNemt5VkRNME1DQTBNREJVTXpBMklEUXdORkV5TnpZZ05EQTBJREkwT1NBek9UQlJNakk0SURNNE1TQXlNRFlnTXpVNVVURTJNaUF6TVRVZ01UUXlJREl6TlZReE1qRWdNVEU1VVRFeU1TQTNNeUF4TkRjZ05UQlJNVFk1SURJMklESXdOU0F5TmtneU1EbFJNekl4SURJMklETTVOQ0F4TVRGUk5EQXpJREV5TVNBME1EWWdNVEl4VVRReE1DQXhNakVnTkRFNUlERXhNbFEwTWprZ09UaFVOREl3SURnelZETTVNU0ExTlZRek5EWWdNalZVTWpneUlEQlVNakF5SUMweE1WRXhNamNnTFRFeElEZ3hJRE0zVkRNMElERTFPVm9pTHo0OGNHRjBhQ0JwWkQwaVRVcFlMVEl0VkVWWUxVNHRNa0lpSUdROUlrMDFOaUF5TXpkVU5UWWdNalV3VkRjd0lESTNNRWd6TmpsV05ESXdURE0zTUNBMU56QlJNemd3SURVNE15QXpPRGtnTlRnelVUUXdNaUExT0RNZ05EQTVJRFUyT0ZZeU56QklOekEzVVRjeU1pQXlOaklnTnpJeUlESTFNRlEzTURjZ01qTXdTRFF3T1ZZdE5qaFJOREF4SUMwNE1pQXpPVEVnTFRneVNETTRPVWd6T0RkUk16YzFJQzA0TWlBek5qa2dMVFk0VmpJek1FZzNNRkUxTmlBeU16Y2dOVFlnTWpVd1dpSXZQanh3WVhSb0lHbGtQU0pOU2xndE1pMVVSVmd0U1MweFJEWkdSU0lnWkQwaVRUTXhJREkwT1ZFeE1TQXlORGtnTVRFZ01qVTRVVEV4SURJM05TQXlOaUF6TURSVU5qWWdNelkxVkRFeU9TQTBNVGhVTWpBMklEUTBNVkV5TXpNZ05EUXhJREl6T1NBME5EQlJNamczSURReU9TQXpNVGdnTXpnMlZETTNNU0F5TlRWUk16ZzFJREU1TlNBek9EVWdNVGN3VVRNNE5TQXhOallnTXpnMklERTJOa3d6T1RnZ01Ua3pVVFF4T0NBeU5EUWdORFF6SURNd01GUTBPRFlnTXpreFZEVXdPQ0EwTXpCUk5URXdJRFF6TVNBMU1qUWdORE14U0RVek4xRTFORE1nTkRJMUlEVTBNeUEwTWpKUk5UUXpJRFF4T0NBMU1qSWdNemM0VkRRMk15QXlOVEZVTXpreElEY3hVVE00TlNBMU5TQXpOemdnTmxRek5UY2dMVEV3TUZFek5ERWdMVEUyTlNBek16QWdMVEU1TUZRek1ETWdMVEl4TmxFeU9EWWdMVEl4TmlBeU9EWWdMVEU0T0ZFeU9EWWdMVEV6T0NBek5EQWdNekpNTXpRMklEVXhURE0wTnlBMk9WRXpORGdnTnprZ016UTRJREV3TUZFek5EZ2dNalUzSURJNU1TQXpNVGRSTWpVeElETTFOU0F4T1RZZ016VTFVVEUwT0NBek5UVWdNVEE0SURNeU9WUTFNU0F5TmpCUk5Ea2dNalV4SURRM0lESTFNVkUwTlNBeU5Ea2dNekVnTWpRNVdpSXZQanh3WVhSb0lHbGtQU0pOU2xndE1pMVVSVmd0U1MweFJEY3dRaUlnWkQwaVRURXpNaUF0TVRGUk9UZ2dMVEV4SURrNElESXlWak16VERFeE1TQTJNVkV4T0RZZ01qRTVJREl5TUNBek16Uk1Nakk0SURNMU9FZ3hPVFpSTVRVNElETTFPQ0F4TkRJZ016VTFWREV3TXlBek16WlJPVElnTXpJNUlEZ3hJRE14T0ZRMk1pQXlPVGRVTlRNZ01qZzFVVFV4SURJNE5DQXpPQ0F5T0RSUk1Ua2dNamcwSURFNUlESTVORkV4T1NBek1EQWdNemdnTXpJNVZEa3pJRE01TVZReE5qUWdOREk1VVRFM01TQTBNekVnTXpnNUlEUXpNVkUxTkRrZ05ETXhJRFUxTXlBME16QlJOVGN6SURReU15QTFOek1nTkRBeVVUVTNNeUF6TnpFZ05UUXhJRE0yTUZFMU16VWdNelU0SURRM01pQXpOVGhJTkRBNFREUXdOU0F6TkRGUk16a3pJREkyT1NBek9UTWdNakl5VVRNNU15QXhOekFnTkRBeUlERXlPVlEwTWpFZ05qVlVORE14SURNM1VUUXpNU0F5TUNBME1UY2dOVlF6T0RFZ0xURXdVVE0zTUNBdE1UQWdNell6SUMwM1ZETTBOeUF4TjFRek16RWdOemRSTXpNd0lEZzJJRE16TUNBeE1qRlJNek13SURFM01DQXpNemtnTWpJMlZETTFOeUF6TVRoVU16WTNJRE0xT0VneU5qbE1Nalk0SURNMU5GRXlOamdnTXpVeElESTBPU0F5TnpWVU1qQTJJREV4TkZReE56VWdNVGRSTVRZMElDMHhNU0F4TXpJZ0xURXhXaUl2UGp3dlpHVm1jejQ4WnlCemRISnZhMlU5SW1OMWNuSmxiblJEYjJ4dmNpSWdabWxzYkQwaVkzVnljbVZ1ZEVOdmJHOXlJaUJ6ZEhKdmEyVXRkMmxrZEdnOUlqQWlJSFJ5WVc1elptOXliVDBpYzJOaGJHVW9NU3d0TVNraVBqeG5JR1JoZEdFdGJXMXNMVzV2WkdVOUltMWhkR2dpUGp4bklHUmhkR0V0Ylcxc0xXNXZaR1U5SW0xemRXSWlQanhuSUdSaGRHRXRiVzFzTFc1dlpHVTlJbTFwSWo0OGRYTmxJR1JoZEdFdFl6MGlNVVEwTTBFaUlIaHNhVzVyT21oeVpXWTlJaU5OU2xndE1pMVVSVmd0U1MweFJEUXpRU0l2UGp3dlp6NDhaeUJrWVhSaExXMXRiQzF1YjJSbFBTSlVaVmhCZEc5dElpQjBjbUZ1YzJadmNtMDlJblJ5WVc1emJHRjBaU2c0TVRrc0xURTFNQ2tnYzJOaGJHVW9NQzQzTURjcElpQmtZWFJoTFcxcWVDMTBaWGhqYkdGemN6MGlUMUpFSWo0OFp5QmtZWFJoTFcxdGJDMXViMlJsUFNKdGFTSStQSFZ6WlNCa1lYUmhMV005SWpGRU5EVTJJaUI0YkdsdWF6cG9jbVZtUFNJalRVcFlMVEl0VkVWWUxVa3RNVVEwTlRZaUx6NDhMMmMrUEM5blBqd3ZaejQ4WnlCa1lYUmhMVzF0YkMxdWIyUmxQU0p0YnlJZ2RISmhibk5tYjNKdFBTSjBjbUZ1YzJ4aGRHVW9NVEV4TXl3d0tTSStQSFZ6WlNCa1lYUmhMV005SWpJNElpQjRiR2x1YXpwb2NtVm1QU0lqVFVwWUxUSXRWRVZZTFU0dE1qZ2lMejQ4TDJjK1BHY2daR0YwWVMxdGJXd3RibTlrWlQwaWJXa2lJSFJ5WVc1elptOXliVDBpZEhKaGJuTnNZWFJsS0RFMU1ESXNNQ2tpUGp4MWMyVWdaR0YwWVMxalBTSXhSRFEyTUNJZ2VHeHBibXM2YUhKbFpqMGlJMDFLV0MweUxWUkZXQzFKTFRGRU5EWXdJaTgrUEM5blBqeG5JR1JoZEdFdGJXMXNMVzV2WkdVOUltMXZJaUIwY21GdWMyWnZjbTA5SW5SeVlXNXpiR0YwWlNneE9UY3hMREFwSWo0OGRYTmxJR1JoZEdFdFl6MGlNa01pSUhoc2FXNXJPbWh5WldZOUlpTk5TbGd0TWkxVVJWZ3RUaTB5UXlJdlBqd3ZaejQ4WnlCa1lYUmhMVzF0YkMxdWIyUmxQU0p0YzNWaUlpQjBjbUZ1YzJadmNtMDlJblJ5WVc1emJHRjBaU2d5TkRFMUxqWXNNQ2tpUGp4bklHUmhkR0V0Ylcxc0xXNXZaR1U5SW0xcElqNDhkWE5sSUdSaGRHRXRZejBpTVVRME5FVWlJSGhzYVc1ck9taHlaV1k5SWlOTlNsZ3RNaTFVUlZndFNTMHhSRFEwUlNJdlBqd3ZaejQ4WnlCa1lYUmhMVzF0YkMxdWIyUmxQU0p0YmlJZ2RISmhibk5tYjNKdFBTSjBjbUZ1YzJ4aGRHVW9OVFl5TEMweE5UQXBJSE5qWVd4bEtEQXVOekEzS1NJK1BIVnpaU0JrWVhSaExXTTlJak14SWlCNGJHbHVhenBvY21WbVBTSWpUVXBZTFRJdFZFVllMVTR0TXpFaUx6NDhMMmMrUEM5blBqeG5JR1JoZEdFdGJXMXNMVzV2WkdVOUltMXZJaUIwY21GdWMyWnZjbTA5SW5SeVlXNXpiR0YwWlNnek16Z3hMaklzTUNraVBqeDFjMlVnWkdGMFlTMWpQU0l5UXlJZ2VHeHBibXM2YUhKbFpqMGlJMDFLV0MweUxWUkZXQzFPTFRKRElpOCtQQzluUGp4bklHUmhkR0V0Ylcxc0xXNXZaR1U5SW0xemRXSWlJSFJ5WVc1elptOXliVDBpZEhKaGJuTnNZWFJsS0RNNE1qVXVPQ3d3S1NJK1BHY2daR0YwWVMxdGJXd3RibTlrWlQwaWJXa2lQangxYzJVZ1pHRjBZUzFqUFNJeFJEUTBSU0lnZUd4cGJtczZhSEpsWmowaUkwMUtXQzB5TFZSRldDMUpMVEZFTkRSRklpOCtQQzluUGp4bklHUmhkR0V0Ylcxc0xXNXZaR1U5SW0xdUlpQjBjbUZ1YzJadmNtMDlJblJ5WVc1emJHRjBaU2cxTmpJc0xURTFNQ2tnYzJOaGJHVW9NQzQzTURjcElqNDhkWE5sSUdSaGRHRXRZejBpTXpJaUlIaHNhVzVyT21oeVpXWTlJaU5OU2xndE1pMVVSVmd0VGkwek1pSXZQand2Wno0OEwyYytQR2NnWkdGMFlTMXRiV3d0Ym05a1pUMGliVzhpSUhSeVlXNXpabTl5YlQwaWRISmhibk5zWVhSbEtEUTNPVEV1TkN3d0tTSStQSFZ6WlNCa1lYUmhMV005SWpJNUlpQjRiR2x1YXpwb2NtVm1QU0lqVFVwWUxUSXRWRVZZTFU0dE1qa2lMejQ4TDJjK1BHY2daR0YwWVMxdGJXd3RibTlrWlQwaWJXOGlJSFJ5WVc1elptOXliVDBpZEhKaGJuTnNZWFJsS0RVME5UZ3VNaXd3S1NJK1BIVnpaU0JrWVhSaExXTTlJak5FSWlCNGJHbHVhenBvY21WbVBTSWpUVXBZTFRJdFZFVllMVTR0TTBRaUx6NDhMMmMrUEdjZ1pHRjBZUzF0Yld3dGJtOWtaVDBpYlhOMVlpSWdkSEpoYm5ObWIzSnRQU0owY21GdWMyeGhkR1VvTmpVeE15NDVMREFwSWo0OFp5QmtZWFJoTFcxdGJDMXViMlJsUFNKVVpWaEJkRzl0SWlCa1lYUmhMVzFxZUMxMFpYaGpiR0Z6Y3owaVQxSkVJajQ4WnlCa1lYUmhMVzF0YkMxdWIyUmxQU0p0YVNJK1BIVnpaU0JrWVhSaExXTTlJakZFTlRORElpQjRiR2x1YXpwb2NtVm1QU0lqVFVwWUxUSXRWRVZZTFVRdE1VUTFNME1pTHo0OEwyYytQQzluUGp4bklHUmhkR0V0Ylcxc0xXNXZaR1U5SWxSbFdFRjBiMjBpSUhSeVlXNXpabTl5YlQwaWRISmhibk5zWVhSbEtEY3dNQ3d0TVRVd0tTQnpZMkZzWlNnd0xqY3dOeWtpSUdSaGRHRXRiV3A0TFhSbGVHTnNZWE56UFNKUFVrUWlQanhuSUdSaGRHRXRiVzFzTFc1dlpHVTlJbTF6ZFhBaVBqeG5JR1JoZEdFdGJXMXNMVzV2WkdVOUltMXBJajQ4ZFhObElHUmhkR0V0WXowaU1VUTBOakFpSUhoc2FXNXJPbWh5WldZOUlpTk5TbGd0TWkxVVJWZ3RTUzB4UkRRMk1DSXZQand2Wno0OFp5QmtZWFJoTFcxdGJDMXViMlJsUFNKdGJ5SWdkSEpoYm5ObWIzSnRQU0owY21GdWMyeGhkR1VvTlRBeUxESTRPU2tnYzJOaGJHVW9NQzQzTURjcElqNDhkWE5sSUdSaGRHRXRZejBpTWpBek1pSWdlR3hwYm1zNmFISmxaajBpSTAxS1dDMHlMVlJGV0MxV0xUSXdNeklpTHo0OEwyYytQQzluUGp4bklHUmhkR0V0Ylcxc0xXNXZaR1U5SW0xdklpQjBjbUZ1YzJadmNtMDlJblJ5WVc1emJHRjBaU2czTkRZdU5Td3dLU0krUEhWelpTQmtZWFJoTFdNOUlqSXlNME1pSUhoc2FXNXJPbWh5WldZOUlpTk5TbGd0TWkxVVJWZ3RUaTB5TWpORElpOCtQQzluUGp4bklHUmhkR0V0Ylcxc0xXNXZaR1U5SW0xcElpQjBjbUZ1YzJadmNtMDlJblJ5WVc1emJHRjBaU2d4TlRJMExqVXNNQ2tpUGp4MWMyVWdaR0YwWVMxalBTSXhSRFEwTXlJZ2VHeHBibXM2YUhKbFpqMGlJMDFLV0MweUxWUkZXQzFKTFRGRU5EUXpJaTgrUEM5blBqd3ZaejQ4TDJjK1BHY2daR0YwWVMxdGJXd3RibTlrWlQwaWJXOGlJSFJ5WVc1elptOXliVDBpZEhKaGJuTnNZWFJsS0RnNE56SXVPU3d3S1NJK1BIVnpaU0JrWVhSaExXTTlJakk0SWlCNGJHbHVhenBvY21WbVBTSWpUVXBZTFRJdFZFVllMVTR0TWpnaUx6NDhMMmMrUEdjZ1pHRjBZUzF0Yld3dGJtOWtaVDBpYlhOMVlpSWdkSEpoYm5ObWIzSnRQU0owY21GdWMyeGhkR1VvT1RJMk1TNDVMREFwSWo0OFp5QmtZWFJoTFcxdGJDMXViMlJsUFNKdGFTSStQSFZ6WlNCa1lYUmhMV005SWpGRU5EVXdJaUI0YkdsdWF6cG9jbVZtUFNJalRVcFlMVEl0VkVWWUxVa3RNVVEwTlRBaUx6NDhMMmMrUEdjZ1pHRjBZUzF0Yld3dGJtOWtaVDBpVkdWWVFYUnZiU0lnZEhKaGJuTm1iM0p0UFNKMGNtRnVjMnhoZEdVb05EWTJMQzB4TlRBcElITmpZV3hsS0RBdU56QTNLU0lnWkdGMFlTMXRhbmd0ZEdWNFkyeGhjM005SWs5U1JDSStQR2NnWkdGMFlTMXRiV3d0Ym05a1pUMGliV2tpUGp4MWMyVWdaR0YwWVMxalBTSXhSRFExTmlJZ2VHeHBibXM2YUhKbFpqMGlJMDFLV0MweUxWUkZXQzFKTFRGRU5EVTJJaTgrUEM5blBqd3ZaejQ4TDJjK1BHY2daR0YwWVMxdGJXd3RibTlrWlQwaWJXOGlJSFJ5WVc1elptOXliVDBpZEhKaGJuTnNZWFJsS0RFd01ESXhMamtzTUNraVBqeDFjMlVnWkdGMFlTMWpQU0l5T0NJZ2VHeHBibXM2YUhKbFpqMGlJMDFLV0MweUxWUkZXQzFPTFRJNElpOCtQQzluUGp4bklHUmhkR0V0Ylcxc0xXNXZaR1U5SW0xcElpQjBjbUZ1YzJadmNtMDlJblJ5WVc1emJHRjBaU2d4TURReE1DNDVMREFwSWo0OGRYTmxJR1JoZEdFdFl6MGlNVVEwTmpBaUlIaHNhVzVyT21oeVpXWTlJaU5OU2xndE1pMVVSVmd0U1MweFJEUTJNQ0l2UGp3dlp6NDhaeUJrWVhSaExXMXRiQzF1YjJSbFBTSnRieUlnZEhKaGJuTm1iM0p0UFNKMGNtRnVjMnhoZEdVb01UQTROemt1T1N3d0tTSStQSFZ6WlNCa1lYUmhMV005SWpKRElpQjRiR2x1YXpwb2NtVm1QU0lqVFVwWUxUSXRWRVZZTFU0dE1rTWlMejQ4TDJjK1BHY2daR0YwWVMxdGJXd3RibTlrWlQwaWJYTjFZaUlnZEhKaGJuTm1iM0p0UFNKMGNtRnVjMnhoZEdVb01URXpNalF1Tml3d0tTSStQR2NnWkdGMFlTMXRiV3d0Ym05a1pUMGliV2tpUGp4MWMyVWdaR0YwWVMxalBTSXhSRFEwUlNJZ2VHeHBibXM2YUhKbFpqMGlJMDFLV0MweUxWUkZXQzFKTFRGRU5EUkZJaTgrUEM5blBqeG5JR1JoZEdFdGJXMXNMVzV2WkdVOUltMXVJaUIwY21GdWMyWnZjbTA5SW5SeVlXNXpiR0YwWlNnMU5qSXNMVEUxTUNrZ2MyTmhiR1VvTUM0M01EY3BJajQ4ZFhObElHUmhkR0V0WXowaU16RWlJSGhzYVc1ck9taHlaV1k5SWlOTlNsZ3RNaTFVUlZndFRpMHpNU0l2UGp3dlp6NDhMMmMrUEdjZ1pHRjBZUzF0Yld3dGJtOWtaVDBpYlc4aUlIUnlZVzV6Wm05eWJUMGlkSEpoYm5Oc1lYUmxLREV5TWprd0xqRXNNQ2tpUGp4MWMyVWdaR0YwWVMxalBTSXlReUlnZUd4cGJtczZhSEpsWmowaUkwMUtXQzB5TFZSRldDMU9MVEpESWk4K1BDOW5QanhuSUdSaGRHRXRiVzFzTFc1dlpHVTlJbTF6ZFdJaUlIUnlZVzV6Wm05eWJUMGlkSEpoYm5Oc1lYUmxLREV5TnpNMExqZ3NNQ2tpUGp4bklHUmhkR0V0Ylcxc0xXNXZaR1U5SW0xcElqNDhkWE5sSUdSaGRHRXRZejBpTVVRME5FVWlJSGhzYVc1ck9taHlaV1k5SWlOTlNsZ3RNaTFVUlZndFNTMHhSRFEwUlNJdlBqd3ZaejQ4WnlCa1lYUmhMVzF0YkMxdWIyUmxQU0p0YmlJZ2RISmhibk5tYjNKdFBTSjBjbUZ1YzJ4aGRHVW9OVFl5TEMweE5UQXBJSE5qWVd4bEtEQXVOekEzS1NJK1BIVnpaU0JrWVhSaExXTTlJak15SWlCNGJHbHVhenBvY21WbVBTSWpUVXBZTFRJdFZFVllMVTR0TXpJaUx6NDhMMmMrUEM5blBqeG5JR1JoZEdFdGJXMXNMVzV2WkdVOUltMXZJaUIwY21GdWMyWnZjbTA5SW5SeVlXNXpiR0YwWlNneE16Y3dNQzR6TERBcElqNDhkWE5sSUdSaGRHRXRZejBpTWpraUlIaHNhVzVyT21oeVpXWTlJaU5OU2xndE1pMVVSVmd0VGkweU9TSXZQand2Wno0OFp5QmtZWFJoTFcxdGJDMXViMlJsUFNKdGJ5SWdkSEpoYm5ObWIzSnRQU0owY21GdWMyeGhkR1VvTVRRek1URXVOaXd3S1NJK1BIVnpaU0JrWVhSaExXTTlJakpDSWlCNGJHbHVhenBvY21WbVBTSWpUVXBZTFRJdFZFVllMVTR0TWtJaUx6NDhMMmMrUEdjZ1pHRjBZUzF0Yld3dGJtOWtaVDBpYldraUlIUnlZVzV6Wm05eWJUMGlkSEpoYm5Oc1lYUmxLREUxTXpFeExqZ3NNQ2tpUGp4MWMyVWdaR0YwWVMxalBTSXhSRFpHUlNJZ2VHeHBibXM2YUhKbFpqMGlJMDFLV0MweUxWUkZXQzFKTFRGRU5rWkZJaTgrUEM5blBqeG5JR1JoZEdFdGJXMXNMVzV2WkdVOUltMXpkV0lpSUhSeVlXNXpabTl5YlQwaWRISmhibk5zWVhSbEtERTFPRFUwTGpnc01Da2lQanhuSUdSaGRHRXRiVzFzTFc1dlpHVTlJbFJsV0VGMGIyMGlJR1JoZEdFdGJXcDRMWFJsZUdOc1lYTnpQU0pQVWtRaVBqeG5JR1JoZEdFdGJXMXNMVzV2WkdVOUltMXBJajQ4ZFhObElHUmhkR0V0WXowaU1VUTFNME1pSUhoc2FXNXJPbWh5WldZOUlpTk5TbGd0TWkxVVJWZ3RSQzB4UkRVelF5SXZQand2Wno0OEwyYytQR2NnWkdGMFlTMXRiV3d0Ym05a1pUMGlWR1ZZUVhSdmJTSWdkSEpoYm5ObWIzSnRQU0owY21GdWMyeGhkR1VvTnpBd0xDMHhOVFF1T1NrZ2MyTmhiR1VvTUM0M01EY3BJaUJrWVhSaExXMXFlQzEwWlhoamJHRnpjejBpVDFKRUlqNDhaeUJrWVhSaExXMXRiQzF1YjJSbFBTSnRjM1ZpYzNWd0lqNDhaeUJrWVhSaExXMXRiQzF1YjJSbFBTSnRhU0krUEhWelpTQmtZWFJoTFdNOUlqRkVORFJGSWlCNGJHbHVhenBvY21WbVBTSWpUVXBZTFRJdFZFVllMVWt0TVVRME5FVWlMejQ4TDJjK1BHY2daR0YwWVMxdGJXd3RibTlrWlQwaWJXOGlJSFJ5WVc1elptOXliVDBpZEhKaGJuTnNZWFJsS0RVMk1pd3pNak11TWlrZ2MyTmhiR1VvTUM0M01EY3BJajQ4ZFhObElHUmhkR0V0WXowaU1qQXpNaUlnZUd4cGJtczZhSEpsWmowaUkwMUtXQzB5TFZSRldDMVdMVEl3TXpJaUx6NDhMMmMrUEdjZ1pHRjBZUzF0Yld3dGJtOWtaVDBpYlc0aUlIUnlZVzV6Wm05eWJUMGlkSEpoYm5Oc1lYUmxLRFUyTWl3dE1qazNMak1wSUhOallXeGxLREF1TnpBM0tTSStQSFZ6WlNCa1lYUmhMV005SWpNeElpQjRiR2x1YXpwb2NtVm1QU0lqVFVwWUxUSXRWRVZZTFU0dE16RWlMejQ4TDJjK1BDOW5QanhuSUdSaGRHRXRiVzFzTFc1dlpHVTlJbTF2SWlCMGNtRnVjMlp2Y20wOUluUnlZVzV6YkdGMFpTZzVOalV1Tml3d0tTSStQSFZ6WlNCa1lYUmhMV005SWpKRElpQjRiR2x1YXpwb2NtVm1QU0lqVFVwWUxUSXRWRVZZTFU0dE1rTWlMejQ4TDJjK1BHY2daR0YwWVMxdGJXd3RibTlrWlQwaWJYTjFZbk4xY0NJZ2RISmhibk5tYjNKdFBTSjBjbUZ1YzJ4aGRHVW9NVEkwTXk0MkxEQXBJajQ4WnlCa1lYUmhMVzF0YkMxdWIyUmxQU0p0YVNJK1BIVnpaU0JrWVhSaExXTTlJakZFTkRSRklpQjRiR2x1YXpwb2NtVm1QU0lqVFVwWUxUSXRWRVZZTFVrdE1VUTBORVVpTHo0OEwyYytQR2NnWkdGMFlTMXRiV3d0Ym05a1pUMGliVzhpSUhSeVlXNXpabTl5YlQwaWRISmhibk5zWVhSbEtEVTJNaXd6TWpNdU1pa2djMk5oYkdVb01DNDNNRGNwSWo0OGRYTmxJR1JoZEdFdFl6MGlNakF6TWlJZ2VHeHBibXM2YUhKbFpqMGlJMDFLV0MweUxWUkZXQzFXTFRJd016SWlMejQ4TDJjK1BHY2daR0YwWVMxdGJXd3RibTlrWlQwaWJXNGlJSFJ5WVc1elptOXliVDBpZEhKaGJuTnNZWFJsS0RVMk1pd3RNamszTGpNcElITmpZV3hsS0RBdU56QTNLU0krUEhWelpTQmtZWFJoTFdNOUlqTXlJaUI0YkdsdWF6cG9jbVZtUFNJalRVcFlMVEl0VkVWWUxVNHRNeklpTHo0OEwyYytQQzluUGp4bklHUmhkR0V0Ylcxc0xXNXZaR1U5SW0xdklpQjBjbUZ1YzJadmNtMDlJblJ5WVc1emJHRjBaU2d5TWpBNUxqRXNNQ2tpUGp4MWMyVWdaR0YwWVMxalBTSXlNak5ESWlCNGJHbHVhenBvY21WbVBTSWpUVXBZTFRJdFZFVllMVTR0TWpJelF5SXZQand2Wno0OFp5QmtZWFJoTFcxdGJDMXViMlJsUFNKdGMzVmlJaUIwY21GdWMyWnZjbTA5SW5SeVlXNXpiR0YwWlNneU9UZzNMakVzTUNraVBqeG5JR1JoZEdFdGJXMXNMVzV2WkdVOUltMXBJajQ4ZFhObElHUmhkR0V0WXowaU1VUTNNRUlpSUhoc2FXNXJPbWh5WldZOUlpTk5TbGd0TWkxVVJWZ3RTUzB4UkRjd1FpSXZQand2Wno0OFp5QmtZWFJoTFcxdGJDMXViMlJsUFNKdGJpSWdkSEpoYm5ObWIzSnRQU0owY21GdWMyeGhkR1VvTmpBekxDMHhOVEFwSUhOallXeGxLREF1TnpBM0tTSStQSFZ6WlNCa1lYUmhMV005SWpNeElpQjRiR2x1YXpwb2NtVm1QU0lqVFVwWUxUSXRWRVZZTFU0dE16RWlMejQ4TDJjK1BDOW5QanhuSUdSaGRHRXRiVzFzTFc1dlpHVTlJbTF2SWlCMGNtRnVjMlp2Y20wOUluUnlZVzV6YkdGMFpTZ3pPVGt6TGpjc01Da2lQangxYzJVZ1pHRjBZUzFqUFNJeVF5SWdlR3hwYm1zNmFISmxaajBpSTAxS1dDMHlMVlJGV0MxT0xUSkRJaTgrUEM5blBqeG5JR1JoZEdFdGJXMXNMVzV2WkdVOUltMXpkV0lpSUhSeVlXNXpabTl5YlQwaWRISmhibk5zWVhSbEtEUXlOekV1Tnl3d0tTSStQR2NnWkdGMFlTMXRiV3d0Ym05a1pUMGliV2tpUGp4MWMyVWdaR0YwWVMxalBTSXhSRGN3UWlJZ2VHeHBibXM2YUhKbFpqMGlJMDFLV0MweUxWUkZXQzFKTFRGRU56QkNJaTgrUEM5blBqeG5JR1JoZEdFdGJXMXNMVzV2WkdVOUltMXVJaUIwY21GdWMyWnZjbTA5SW5SeVlXNXpiR0YwWlNnMk1ETXNMVEUxTUNrZ2MyTmhiR1VvTUM0M01EY3BJajQ4ZFhObElHUmhkR0V0WXowaU16SWlJSGhzYVc1ck9taHlaV1k5SWlOTlNsZ3RNaTFVUlZndFRpMHpNaUl2UGp3dlp6NDhMMmMrUEM5blBqd3ZaejQ4WnlCa1lYUmhMVzF0YkMxdWIyUmxQU0p0YzNWaUlpQjBjbUZ1YzJadmNtMDlJblJ5WVc1emJHRjBaU2d5TURNek55d3dLU0krUEdjZ1pHRjBZUzF0Yld3dGJtOWtaVDBpYldraVBqeDFjMlVnWkdGMFlTMWpQU0l4UkRRelFTSWdlR3hwYm1zNmFISmxaajBpSTAxS1dDMHlMVlJGV0MxSkxURkVORE5CSWk4K1BDOW5QanhuSUdSaGRHRXRiVzFzTFc1dlpHVTlJbFJsV0VGMGIyMGlJSFJ5WVc1elptOXliVDBpZEhKaGJuTnNZWFJsS0RneE9Td3RNVFV3S1NCelkyRnNaU2d3TGpjd055a2lJR1JoZEdFdGJXcDRMWFJsZUdOc1lYTnpQU0pQVWtRaVBqeG5JR1JoZEdFdGJXMXNMVzV2WkdVOUltMXBJajQ4ZFhObElHUmhkR0V0WXowaU1VUTBOVFlpSUhoc2FXNXJPbWh5WldZOUlpTk5TbGd0TWkxVVJWZ3RTUzB4UkRRMU5pSXZQand2Wno0OEwyYytQQzluUGp4bklHUmhkR0V0Ylcxc0xXNXZaR1U5SW0xdklpQjBjbUZ1YzJadmNtMDlJblJ5WVc1emJHRjBaU2d5TVRRMU1Dd3dLU0krUEhWelpTQmtZWFJoTFdNOUlqSTRJaUI0YkdsdWF6cG9jbVZtUFNJalRVcFlMVEl0VkVWWUxVNHRNamdpTHo0OEwyYytQR2NnWkdGMFlTMXRiV3d0Ym05a1pUMGliWE4xY0NJZ2RISmhibk5tYjNKdFBTSjBjbUZ1YzJ4aGRHVW9NakU0TXprc01Da2lQanhuSUdSaGRHRXRiVzFzTFc1dlpHVTlJbTFwSWo0OGRYTmxJR1JoZEdFdFl6MGlNVVEwTmpBaUlIaHNhVzVyT21oeVpXWTlJaU5OU2xndE1pMVVSVmd0U1MweFJEUTJNQ0l2UGp3dlp6NDhaeUJrWVhSaExXMXRiQzF1YjJSbFBTSnRieUlnZEhKaGJuTm1iM0p0UFNKMGNtRnVjMnhoZEdVb05UQXlMRFF4TXlrZ2MyTmhiR1VvTUM0M01EY3BJajQ4ZFhObElHUmhkR0V0WXowaU1qQXpNaUlnZUd4cGJtczZhSEpsWmowaUkwMUtXQzB5TFZSRldDMVdMVEl3TXpJaUx6NDhMMmMrUEM5blBqeG5JR1JoZEdFdGJXMXNMVzV2WkdVOUltMXZJaUIwY21GdWMyWnZjbTA5SW5SeVlXNXpiR0YwWlNneU1qVTROUzQwTERBcElqNDhkWE5sSUdSaGRHRXRZejBpTWtNaUlIaHNhVzVyT21oeVpXWTlJaU5OU2xndE1pMVVSVmd0VGkweVF5SXZQand2Wno0OFp5QmtZWFJoTFcxdGJDMXViMlJsUFNKdGMzVmljM1Z3SWlCMGNtRnVjMlp2Y20wOUluUnlZVzV6YkdGMFpTZ3lNekF6TUM0eExEQXBJajQ4WnlCa1lYUmhMVzF0YkMxdWIyUmxQU0p0YVNJK1BIVnpaU0JrWVhSaExXTTlJakZFTkRSRklpQjRiR2x1YXpwb2NtVm1QU0lqVFVwWUxUSXRWRVZZTFVrdE1VUTBORVVpTHo0OEwyYytQR2NnWkdGMFlTMXRiV3d0Ym05a1pUMGliVzhpSUhSeVlXNXpabTl5YlQwaWRISmhibk5zWVhSbEtEVTJNaXcwTVRNcElITmpZV3hsS0RBdU56QTNLU0krUEhWelpTQmtZWFJoTFdNOUlqSXdNeklpSUhoc2FXNXJPbWh5WldZOUlpTk5TbGd0TWkxVVJWZ3RWaTB5TURNeUlpOCtQQzluUGp4bklHUmhkR0V0Ylcxc0xXNXZaR1U5SW0xdUlpQjBjbUZ1YzJadmNtMDlJblJ5WVc1emJHRjBaU2cxTmpJc0xUSTBOeWtnYzJOaGJHVW9NQzQzTURjcElqNDhkWE5sSUdSaGRHRXRZejBpTXpFaUlIaHNhVzVyT21oeVpXWTlJaU5OU2xndE1pMVVSVmd0VGkwek1TSXZQand2Wno0OEwyYytQR2NnWkdGMFlTMXRiV3d0Ym05a1pUMGliVzhpSUhSeVlXNXpabTl5YlQwaWRISmhibk5zWVhSbEtESXpPVGsxTGpjc01Da2lQangxYzJVZ1pHRjBZUzFqUFNJeVF5SWdlR3hwYm1zNmFISmxaajBpSTAxS1dDMHlMVlJGV0MxT0xUSkRJaTgrUEM5blBqeG5JR1JoZEdFdGJXMXNMVzV2WkdVOUltMXpkV0p6ZFhBaUlIUnlZVzV6Wm05eWJUMGlkSEpoYm5Oc1lYUmxLREkwTkRRd0xqTXNNQ2tpUGp4bklHUmhkR0V0Ylcxc0xXNXZaR1U5SW0xcElqNDhkWE5sSUdSaGRHRXRZejBpTVVRME5FVWlJSGhzYVc1ck9taHlaV1k5SWlOTlNsZ3RNaTFVUlZndFNTMHhSRFEwUlNJdlBqd3ZaejQ4WnlCa1lYUmhMVzF0YkMxdWIyUmxQU0p0YnlJZ2RISmhibk5tYjNKdFBTSjBjbUZ1YzJ4aGRHVW9OVFl5TERReE15a2djMk5oYkdVb01DNDNNRGNwSWo0OGRYTmxJR1JoZEdFdFl6MGlNakF6TWlJZ2VHeHBibXM2YUhKbFpqMGlJMDFLV0MweUxWUkZXQzFXTFRJd016SWlMejQ4TDJjK1BHY2daR0YwWVMxdGJXd3RibTlrWlQwaWJXNGlJSFJ5WVc1elptOXliVDBpZEhKaGJuTnNZWFJsS0RVMk1pd3RNalEzS1NCelkyRnNaU2d3TGpjd055a2lQangxYzJVZ1pHRjBZUzFqUFNJek1pSWdlR3hwYm1zNmFISmxaajBpSTAxS1dDMHlMVlJGV0MxT0xUTXlJaTgrUEM5blBqd3ZaejQ4WnlCa1lYUmhMVzF0YkMxdWIyUmxQU0p0YnlJZ2RISmhibk5tYjNKdFBTSjBjbUZ1YzJ4aGRHVW9NalUwTURVdU9Td3dLU0krUEhWelpTQmtZWFJoTFdNOUlqSTVJaUI0YkdsdWF6cG9jbVZtUFNJalRVcFlMVEl0VkVWWUxVNHRNamtpTHo0OEwyYytQR2NnWkdGMFlTMXRiV3d0Ym05a1pUMGliVzhpSUhSeVlXNXpabTl5YlQwaWRISmhibk5zWVhSbEtESTFOemswTGprc01Da2lQangxYzJVZ1pHRjBZUzFqUFNJeU9TSWdlR3hwYm1zNmFISmxaajBpSTAxS1dDMHlMVlJGV0MxT0xUSTVJaTgrUEM5blBqd3ZaejQ4TDJjK1BDOXpkbWMrIiwKCSJSZWFsVmlld1NpemVKc29uIiA6ICJ7XCJoZWlnaHRcIjo0MTEsXCJ3aWR0aFwiOjkxNzl9Igp9Cg=="/>
    </extobj>
    <extobj name="2384804F-3998-4D57-9195-F3826E402611-47">
      <extobjdata type="2384804F-3998-4D57-9195-F3826E402611" data="ewoJIkltZ1NldHRpbmdKc29uIiA6ICJ7XCJoZWlnaHRcIjoxMTMuMzkyODU3MTQyODU3MTQsXCJ3aWR0aFwiOjIyOS40NjQyODU3MTQyODU3fSIsCgkiTGF0ZXgiIDogIlxcYmVnaW57ZXF1YXRpb259XG4gICAgICAgIFxcYmVnaW57YWxpZ25lZH1cbiAgICAgICAgICAgICYgYV8xXiogPSBcXG1hdGhvcHtcXGFyZ1xcbWF4fV97YV8xfSBRXzEocywgYV8xLCBhXzJeKilcbiAgICAgICAgICAgIFxcXFxcbiAgICAgICAgICAgICYgXFxxdWFkIFxcdGV4dHJte3MudC59IFxccXVhZCBHX3sxfShzLCBhXzEsIGFfMl4qKSBcXGxlcSBkX3sxfSBcbiAgICAgICAgICAgIFxcXFxcbiAgICAgICAgICAgICYgXFxxcXVhZCBhXzJeKiA9IFxcbWF0aG9we1xcYXJnXFxtYXh9X3thXzJ9IFFfMihzLCBhXzEsIGFfMilcbiAgICAgICAgICAgIFxcXFxcbiAgICAgICAgICAgICYgXFxxcXVhZCBcXHF1YWQgXFx0ZXh0cm17cy50Ln0gXFxxdWFkIEdfezJ9KHMsIGFfMSwgYV8yKSBcXGxlcSBkX3syfSBcbiAgICAgICAgXFxlbmR7YWxpZ25lZH1cblxcZW5ke2VxdWF0aW9ufSIsCgkiTGF0ZXhJbWdCYXNlNjQiIDogIlBITjJaeUI0Yld4dWN6MGlhSFIwY0RvdkwzZDNkeTUzTXk1dmNtY3ZNakF3TUM5emRtY2lJSGRwWkhSb1BTSXlPUzQwTkRObGVDSWdhR1ZwWjJoMFBTSXhOQzQxTXpSbGVDSWdjbTlzWlQwaWFXMW5JaUJtYjJOMWMyRmliR1U5SW1aaGJITmxJaUIyYVdWM1FtOTRQU0l3SUMwek5EWXlMakVnTVRNd01UTXVPQ0EyTkRJMExqRWlJSGh0Ykc1ek9uaHNhVzVyUFNKb2RIUndPaTh2ZDNkM0xuY3pMbTl5Wnk4eE9UazVMM2hzYVc1cklpQmhjbWxoTFdocFpHUmxiajBpZEhKMVpTSWdjM1I1YkdVOUluWmxjblJwWTJGc0xXRnNhV2R1T2lBdE5pNDNNREpsZURzZ2JXRjRMWGRwWkhSb09pQTVPQ1U3SWo0OFpHVm1jejQ4Y0dGMGFDQnBaRDBpVFVwWUxUa3RWRVZZTFVrdE1VUTBORVVpSUdROUlrMHpNeUF4TlRkUk16TWdNalU0SURFd09TQXpORGxVTWpnd0lEUTBNVkV6TXpFZ05EUXhJRE0zTUNBek9USlJNemcySURReU1pQTBNVFlnTkRJeVVUUXlPU0EwTWpJZ05ETTVJRFF4TkZRME5Ea2dNemswVVRRME9TQXpPREVnTkRFeUlESXpORlF6TnpRZ05qaFJNemMwSURReklETTRNU0F6TlZRME1ESWdNalpSTkRFeElESTNJRFF5TWlBek5WRTBORE1nTlRVZ05EWXpJREV6TVZFME5qa2dNVFV4SURRM015QXhOVEpSTkRjMUlERTFNeUEwT0RNZ01UVXpTRFE0TjFFMU1EWWdNVFV6SURVd05pQXhORFJSTlRBMklERXpPQ0ExTURFZ01URTNWRFE0TVNBMk0xUTBORGtnTVROUk5ETTJJREFnTkRFM0lDMDRVVFF3T1NBdE1UQWdNemt6SUMweE1GRXpOVGtnTFRFd0lETXpOaUExVkRNd05pQXpOa3d6TURBZ05URlJNams1SURVeUlESTVOaUExTUZFeU9UUWdORGdnTWpreUlEUTJVVEl6TXlBdE1UQWdNVGN5SUMweE1GRXhNVGNnTFRFd0lEYzFJRE13VkRNeklERTFOMXBOTXpVeElETXlPRkV6TlRFZ016TTBJRE0wTmlBek5UQlVNekl6SURNNE5WUXlOemNnTkRBMVVUSTBNaUEwTURVZ01qRXdJRE0zTkZReE5qQWdNamt6VVRFek1TQXlNVFFnTVRFNUlERXlPVkV4TVRrZ01USTJJREV4T1NBeE1UaFVNVEU0SURFd05sRXhNVGdnTmpFZ01UTTJJRFEwVkRFM09TQXlObEV5TVRjZ01qWWdNalUwSURVNVZESTVPQ0F4TVRCUk16QXdJREV4TkNBek1qVWdNakUzVkRNMU1TQXpNamhhSWk4K1BIQmhkR2dnYVdROUlrMUtXQzA1TFZSRldDMU9MVEl5TVRjaUlHUTlJazB5TWprZ01qZzJVVEl4TmlBME1qQWdNakUySURRek5sRXlNVFlnTkRVMElESTBNQ0EwTmpSUk1qUXhJRFEyTkNBeU5EVWdORFkwVkRJMU1TQTBOalZSTWpZeklEUTJOQ0F5TnpNZ05EVTJWREk0TXlBME16WlJNamd6SURReE9TQXlOemNnTXpVMlZESTNNQ0F5T0RaTU16STRJRE15T0ZFek9EUWdNelk1SURNNE9TQXpOekpVTXprNUlETTNOVkUwTVRJZ016YzFJRFF5TXlBek5qVlVORE0xSURNek9GRTBNelVnTXpJMUlEUXlOU0F6TVRWUk5ESXdJRE14TWlBek5UY2dNamd5VkRJNE9TQXlOVEJNTXpVMUlESXhPVXcwTWpVZ01UZzBVVFF6TkNBeE56VWdORE0wSURFMk1WRTBNelFnTVRRMklEUXlOU0F4TXpaVU5EQXhJREV5TlZFek9UTWdNVEkxSURNNE15QXhNekZVTXpJNElERTNNVXd5TnpBZ01qRXpVVEk0TXlBM09TQXlPRE1nTmpOUk1qZ3pJRFV6SURJM05pQTBORlF5TlRBZ016VlJNak14SURNMUlESXlOQ0EwTkZReU1UWWdOak5STWpFMklEZ3dJREl5TWlBeE5ETlVNakk1SURJeE0wd3hOekVnTVRjeFVURXhOU0F4TXpBZ01URXdJREV5TjFFeE1EWWdNVEkwSURFd01DQXhNalJST0RjZ01USTBJRGMySURFek5GUTJOQ0F4TmpGUk5qUWdNVFkySURZMElERTJPVlEyTnlBeE56VlVOeklnTVRneFZEZ3hJREU0T0ZRNU5DQXhPVFZVTVRFeklESXdORlF4TXpnZ01qRTFWREUzTUNBeU16QlVNakV3SURJMU1FdzNOQ0F6TVRWUk5qVWdNekkwSURZMUlETXpPRkUyTlNBek5UTWdOelFnTXpZelZEazRJRE0zTkZFeE1EWWdNemMwSURFeE5pQXpOamhVTVRjeElETXlPRXd5TWprZ01qZzJXaUl2UGp4d1lYUm9JR2xrUFNKTlNsZ3RPUzFVUlZndFRpMHpNU0lnWkQwaVRUSXhNeUExTnpoTU1qQXdJRFUzTTFFeE9EWWdOVFk0SURFMk1DQTFOak5VTVRBeUlEVTFOa2c0TTFZMk1ESklNVEF5VVRFME9TQTJNRFFnTVRnNUlEWXhOMVF5TkRVZ05qUXhWREkzTXlBMk5qTlJNamMxSURZMk5pQXlPRFVnTmpZMlVUSTVOQ0EyTmpZZ016QXlJRFkyTUZZek5qRk1NekF6SURZeFVUTXhNQ0ExTkNBek1UVWdOVEpVTXpNNUlEUTRWRFF3TVNBME5rZzBNamRXTUVnME1UWlJNemsxSURNZ01qVTNJRE5STVRJeElETWdNVEF3SURCSU9EaFdORFpJTVRFMFVURXpOaUEwTmlBeE5USWdORFpVTVRjM0lEUTNWREU1TXlBMU1GUXlNREVnTlRKVU1qQTNJRFUzVkRJeE15QTJNVlkxTnpoYUlpOCtQSEJoZEdnZ2FXUTlJazFLV0MwNUxWUkZXQzFPTFRORUlpQmtQU0pOTlRZZ016UTNVVFUySURNMk1DQTNNQ0F6TmpkSU56QTNVVGN5TWlBek5Ua2dOekl5SURNME4xRTNNaklnTXpNMklEY3dPQ0F6TWpoTU16a3dJRE15TjBnM01sRTFOaUF6TXpJZ05UWWdNelEzV2swMU5pQXhOVE5STlRZZ01UWTRJRGN5SURFM00wZzNNRGhSTnpJeUlERTJNeUEzTWpJZ01UVXpVVGN5TWlBeE5EQWdOekEzSURFek0wZzNNRkUxTmlBeE5EQWdOVFlnTVRVeldpSXZQanh3WVhSb0lHbGtQU0pOU2xndE9TMVVSVmd0VGkwMk1TSWdaRDBpVFRFek55QXpNRFZVTVRFMUlETXdOVlEzT0NBek1qQlVOak1nTXpVNVVUWXpJRE01TkNBNU55QTBNakZVTWpFNElEUTBPRkV5T1RFZ05EUTRJRE16TmlBME1UWlVNemsySURNME1GRTBNREVnTXpJMklEUXdNU0F6TURsVU5EQXlJREU1TkZZeE1qUlJOREF5SURjMklEUXdOeUExT0ZRME1qZ2dOREJSTkRReklEUXdJRFEwT0NBMU5sUTBOVE1nTVRBNVZqRTBOVWcwT1ROV01UQTJVVFE1TWlBMk5pQTBPVEFnTlRsUk5EZ3hJREk1SURRMU5TQXhNbFEwTURBZ0xUWlVNelV6SURFeVZETXlPU0ExTkZZMU9Fd3pNamNnTlRWUk16STFJRFV5SURNeU1pQTBPVlF6TVRRZ05EQlVNekF5SURJNVZESTROeUF4TjFReU5qa2dObFF5TkRjZ0xUSlVNakl4SUMwNFZERTVNQ0F0TVRGUk1UTXdJQzB4TVNBNE1pQXlNRlF6TkNBeE1EZFJNelFnTVRJNElEUXhJREUwTjFRMk9DQXhPRGhVTVRFMklESXlOVlF4T1RRZ01qVXpWRE13TkNBeU5qaElNekU0VmpJNU1GRXpNVGdnTXpJMElETXhNaUF6TkRCUk1qa3dJRFF4TVNBeU1UVWdOREV4VVRFNU55QTBNVEVnTVRneElEUXhNRlF4TlRZZ05EQTJWREUwT0NBME1ETlJNVGN3SURNNE9DQXhOekFnTXpVNVVURTNNQ0F6TXpRZ01UVTBJRE15TUZwTk1USTJJREV3TmxFeE1qWWdOelVnTVRVd0lEVXhWREl3T1NBeU5sRXlORGNnTWpZZ01qYzJJRFE1VkRNeE5TQXhNRGxSTXpFM0lERXhOaUF6TVRnZ01UYzFVVE14T0NBeU16TWdNekUzSURJek0xRXpNRGtnTWpNeklESTVOaUF5TXpKVU1qVXhJREl5TTFReE9UTWdNakF6VkRFME55QXhOalpVTVRJMklERXdObG9pTHo0OGNHRjBhQ0JwWkQwaVRVcFlMVGt0VkVWWUxVNHROeklpSUdROUlrMHpOaUEwTmtnMU1GRTRPU0EwTmlBNU55QTJNRlkyT0ZFNU55QTNOeUE1TnlBNU1WUTVPQ0F4TWpKVU9UZ2dNVFl4VkRrNElESXdNMUU1T0NBeU16UWdPVGdnTWpZNVZEazRJRE15T0V3NU55QXpOVEZST1RRZ016Y3dJRGd6SURNM05sUXpPQ0F6T0RWSU1qQldOREE0VVRJd0lEUXpNU0F5TWlBME16Rk1NeklnTkRNeVVUUXlJRFF6TXlBMk1DQTBNelJVT1RZZ05ETTJVVEV4TWlBME16Y2dNVE14SURRek9GUXhOakFnTkRReFZERTNNU0EwTkRKSU1UYzBWak0zTTFFeU1UTWdORFF4SURJM01TQTBOREZJTWpjM1VUTXlNaUEwTkRFZ016UXpJRFF4T1ZRek5qUWdNemN6VVRNMk5DQXpOVElnTXpVeElETXpOMVF6TVRNZ016SXlVVEk0T0NBek1qSWdNamMySURNek9GUXlOak1nTXpjeVVUSTJNeUF6T0RFZ01qWTFJRE00T0ZReU56QWdOREF3VkRJM015QTBNRFZSTWpjeElEUXdOeUF5TlRBZ05EQXhVVEl6TkNBek9UTWdNakkySURNNE5sRXhOemtnTXpReElERTNPU0F5TURkV01UVTBVVEUzT1NBeE5ERWdNVGM1SURFeU4xUXhOemtnTVRBeFZERTRNQ0E0TVZReE9EQWdOalpXTmpGUk1UZ3hJRFU1SURFNE15QTFOMVF4T0RnZ05UUlVNVGt6SURVeFZESXdNQ0EwT1ZReU1EY2dORGhVTWpFMklEUTNWREl5TlNBME4xUXlNelVnTkRaVU1qUTFJRFEyU0RJM05sWXdTREkyTjFFeU5Ea2dNeUF4TkRBZ00xRXpOeUF6SURJNElEQklNakJXTkRaSU16WmFJaTgrUEhCaGRHZ2dhV1E5SWsxS1dDMDVMVlJGV0MxT0xUWTNJaUJrUFNKTk16STVJRFF3T1ZFek56TWdORFV6SURReU9TQTBOVE5STkRVNUlEUTFNeUEwTnpJZ05ETTBWRFE0TlNBek9UWlJORGcxSURNNE1pQTBOellnTXpjeFZEUTBPU0F6TmpCUk5ERTJJRE0yTUNBME1USWdNemt3VVRReE1DQTBNRFFnTkRFMUlEUXhNVkUwTVRVZ05ERXlJRFF4TmlBME1UUldOREUxVVRNNE9DQTBNVElnTXpZeklETTVNMUV6TlRVZ016ZzRJRE0xTlNBek9EWlJNelUxSURNNE5TQXpOVGtnTXpneFZETTJPQ0F6TmpsVU16YzVJRE0xTVZRek9EZ2dNekkxVkRNNU1pQXlPVEpSTXpreUlESXpNQ0F6TkRNZ01UZzNWREl5TWlBeE5ETlJNVGN5SURFME15QXhNak1nTVRjeFVURXhNaUF4TlRNZ01URXlJREV6TTFFeE1USWdPVGdnTVRNNElEZ3hVVEUwTnlBM05TQXhOVFVnTnpWVU1qSTNJRGN6VVRNeE1TQTNNaUF6TXpVZ05qZFJNemsySURVNElEUXpNU0F5TmxFME56QWdMVEV6SURRM01DQXROekpSTkRjd0lDMHhNemtnTXpreUlDMHhOelZSTXpNeUlDMHlNRFlnTWpVd0lDMHlNRFpSTVRZM0lDMHlNRFlnTVRBM0lDMHhOelZSTWprZ0xURTBNQ0F5T1NBdE56VlJNamtnTFRNNUlEVXdJQzB4TlZRNU1pQXhPRXd4TURNZ01qUlJOamNnTlRVZ05qY2dNVEE0VVRZM0lERTFOU0E1TmlBeE9UTlJOVElnTWpNM0lEVXlJREk1TWxFMU1pQXpOVFVnTVRBeUlETTVPRlF5TWpNZ05EUXlVVEkzTkNBME5ESWdNekU0SURReE5rd3pNamtnTkRBNVdrMHlPVGtnTXpRelVUSTVOQ0F6TnpFZ01qY3pJRE00TjFReU1qRWdOREEwVVRFNU1pQTBNRFFnTVRjeElETTRPRlF4TkRVZ016UXpVVEUwTWlBek1qWWdNVFF5SURJNU1sRXhORElnTWpRNElERTBPU0F5TWpkVU1UYzVJREU1TWxFeE9UWWdNVGd5SURJeU1pQXhPREpSTWpRMElERTRNaUF5TmpBZ01UZzVWREk0TXlBeU1EZFVNamswSURJeU4xUXlPVGtnTWpReVVUTXdNaUF5TlRnZ016QXlJREk1TWxReU9Ua2dNelF6V2swME1ETWdMVGMxVVRRd015QXROVEFnTXpnNUlDMHpORlF6TkRnZ0xURXhWREk1T1NBdE1sUXlORFVnTUVneU1UaFJNVFV4SURBZ01UTTRJQzAyVVRFeE9DQXRNVFVnTVRBM0lDMHpORlE1TlNBdE56UlJPVFVnTFRnMElERXdNU0F0T1RkVU1USXlJQzB4TWpkVU1UY3dJQzB4TlRWVU1qVXdJQzB4TmpkUk16RTVJQzB4TmpjZ016WXhJQzB4TXpsVU5EQXpJQzAzTlZvaUx6NDhjR0YwYUNCcFpEMGlUVXBZTFRrdFZFVllMVTR0TWpBMk1TSWdaRDBpSWk4K1BIQmhkR2dnYVdROUlrMUtXQzA1TFZSRldDMU9MVFpFSWlCa1BTSk5OREVnTkRaSU5UVlJPVFFnTkRZZ01UQXlJRFl3VmpZNFVURXdNaUEzTnlBeE1ESWdPVEZVTVRBeUlERXlNbFF4TURNZ01UWXhWREV3TXlBeU1ETlJNVEF6SURJek5DQXhNRE1nTWpZNVZERXdNaUF6TWpoV016VXhVVGs1SURNM01DQTRPQ0F6TnpaVU5ETWdNemcxU0RJMVZqUXdPRkV5TlNBME16RWdNamNnTkRNeFRETTNJRFF6TWxFME55QTBNek1nTmpVZ05ETTBWREV3TWlBME16WlJNVEU1SURRek55QXhNemdnTkRNNFZERTJOeUEwTkRGVU1UYzRJRFEwTWtneE9ERldOREF5VVRFNE1TQXpOalFnTVRneUlETTJORlF4T0RjZ016WTVWREU1T1NBek9EUlVNakU0SURRd01sUXlORGNnTkRJeFZESTROU0EwTXpkUk16QTFJRFEwTWlBek16WWdORFF5VVRNMU1TQTBORElnTXpZMElEUTBNRlF6T0RjZ05ETTBWRFF3TmlBME1qWlVOREl4SURReE4xUTBNeklnTkRBMlZEUTBNU0F6T1RWVU5EUTRJRE00TkZRME5USWdNemMwVkRRMU5TQXpOalpNTkRVM0lETTJNVXcwTmpBZ016WTFVVFEyTXlBek5qa2dORFkySURNM00xUTBOelVnTXpnMFZEUTRPQ0F6T1RkVU5UQXpJRFF4TUZRMU1qTWdOREl5VkRVME5pQTBNekpVTlRjeUlEUXpPVlEyTURNZ05EUXlVVGN5T1NBME5ESWdOelF3SURNeU9WRTNOREVnTXpJeUlEYzBNU0F4T1RCV01UQTBVVGMwTVNBMk5pQTNORE1nTlRsVU56VTBJRFE1VVRjM05TQTBOaUE0TURNZ05EWklPREU1VmpCSU9ERXhURGM0T0NBeFVUYzJOQ0F5SURjek55QXlWRFk1T1NBelVUVTVOaUF6SURVNE55QXdTRFUzT1ZZME5rZzFPVFZSTmpVMklEUTJJRFkxTmlBMk1sRTJOVGNnTmpRZ05qVTNJREl3TUZFMk5UWWdNek0xSURZMU5TQXpORE5STmpRNUlETTNNU0EyTXpVZ016ZzFWRFl4TVNBME1ESlVOVGcxSURRd05GRTFOREFnTkRBMElEVXdOaUF6TnpCUk5EYzVJRE0wTXlBME56SWdNekUxVkRRMk5DQXlNekpXTVRZNFZqRXdPRkUwTmpRZ056Z2dORFkxSURZNFZEUTJPQ0ExTlZRME56Y2dORGxSTkRrNElEUTJJRFV5TmlBME5rZzFOREpXTUVnMU16Uk1OVEV3SURGUk5EZzNJRElnTkRZd0lESlVOREl5SUROUk16RTVJRE1nTXpFd0lEQklNekF5VmpRMlNETXhPRkV6TnprZ05EWWdNemM1SURZeVVUTTRNQ0EyTkNBek9EQWdNakF3VVRNM09TQXpNelVnTXpjNElETTBNMUV6TnpJZ016Y3hJRE0xT0NBek9EVlVNek0wSURRd01sUXpNRGdnTkRBMFVUSTJNeUEwTURRZ01qSTVJRE0zTUZFeU1ESWdNelF6SURFNU5TQXpNVFZVTVRnM0lESXpNbFl4TmpoV01UQTRVVEU0TnlBM09DQXhPRGdnTmpoVU1Ua3hJRFUxVkRJd01DQTBPVkV5TWpFZ05EWWdNalE1SURRMlNESTJOVll3U0RJMU4wd3lNelFnTVZFeU1UQWdNaUF4T0RNZ01sUXhORFVnTTFFME1pQXpJRE16SURCSU1qVldORFpJTkRGYUlpOCtQSEJoZEdnZ2FXUTlJazFLV0MwNUxWUkZXQzFPTFRjNElpQmtQU0pOTWpBeElEQlJNVGc1SURNZ01UQXlJRE5STWpZZ015QXhOeUF3U0RFeFZqUTJTREkxVVRRNElEUTNJRFkzSURVeVZEazJJRFl4VkRFeU1TQTNPRlF4TXprZ09UWlVNVFl3SURFeU1sUXhPREFnTVRVd1RESXlOaUF5TVRCTU1UWTRJREk0T0ZFeE5Ua2dNekF4SURFME9TQXpNVFZVTVRNeklETXpObFF4TWpJZ016VXhWREV4TXlBek5qTlVNVEEzSURNM01GUXhNREFnTXpjMlZEazBJRE0zT1ZRNE9DQXpPREZVT0RBZ016Z3pVVGMwSURNNE15QTBOQ0F6T0RWSU1UWldORE14U0RJelVUVTVJRFF5T1NBeE1qWWdOREk1VVRJeE9TQTBNamtnTWpJNUlEUXpNVWd5TXpkV016ZzFVVEl3TVNBek9ERWdNakF4SURNMk9WRXlNREVnTXpZM0lESXhNU0F6TlROVU1qTTVJRE14TlZReU5qZ2dNamMwVERJM01pQXlOekJNTWprM0lETXdORkV6TWprZ016UTFJRE15T1NBek5UaFJNekk1SURNMk5DQXpNamNnTXpZNVZETXlNaUF6TnpaVU16RTNJRE00TUZRek1UQWdNemcwVERNd055QXpPRFZJTXpBeVZqUXpNVWd6TURsUk16STBJRFF5T0NBME1EZ2dOREk0VVRRNE55QTBNamdnTkRreklEUXpNVWcwT1RsV016ZzFTRFE1TWxFME5ETWdNemcxSURReE1TQXpOamhSTXprMElETTJNQ0F6TnpjZ016UXhWRE14TWlBeU5UZE1NamsySURJek5rd3pOVGdnTVRVeFVUUXlOQ0EyTVNBME1qa2dOVGRVTkRRMklEVXdVVFEyTkNBME5pQTBPVGtnTkRaSU5URTJWakJJTlRFd1NEVXdNbEUwT1RRZ01TQTBPRElnTVZRME5UY2dNbFEwTXpJZ01sUTBNVFFnTTFFME1ETWdNeUF6TnpjZ00xUXpNamNnTVV3ek1EUWdNRWd5T1RWV05EWklNams0VVRNd09TQTBOaUF6TWpBZ05URlVNek14SURZelVUTXpNU0EyTlNBeU9URWdNVEl3VERJMU1DQXhOelZSTWpRNUlERTNOQ0F5TVRrZ01UTXpWREU0TlNBNE9GRXhPREVnT0RNZ01UZ3hJRGMwVVRFNE1TQTJNeUF4T0RnZ05UVlVNakEySURRMlVUSXdPQ0EwTmlBeU1EZ2dNak5XTUVneU1ERmFJaTgrUEhCaGRHZ2dhV1E5SWsxS1dDMDVMVlJGV0MxSkxURkVORFEwSWlCa1BTSk5Nems1SUMwNE1GRXpPVGtnTFRRM0lEUXdNQ0F0TXpCVU5EQXlJQzB4TVZZdE4wd3pPRGNnTFRFeFVUTTBNU0F0TWpJZ016QXpJQzB5TWxFeU1EZ2dMVEl5SURFek9DQXpOVlExTVNBeU1ERlJOVEFnTWpBNUlEVXdJREkwTkZFMU1DQXpORFlnT1RnZ05ETTRWREl5TnlBMk1ERlJNelV4SURjd05DQTBOellnTnpBMFVUVXhOQ0EzTURRZ05USTBJRGN3TTFFMk1qRWdOamc1SURZNE1DQTJNVGRVTnpRd0lEUXpOVkUzTkRBZ01qVTFJRFU1TWlBeE1EZFJOVEk1SURRM0lEUTJNU0F4Tmt3ME5EUWdPRll6VVRRME5DQXlJRFEwT1NBdE1qUlVORGN3SUMwMk5sUTFNVFlnTFRneVVUVTFNU0F0T0RJZ05UZ3pJQzAyTUZRMk1qVWdMVE5STmpNeElERXhJRFl6T0NBeE1WRTJORGNnTVRFZ05qUTVJREpSTmpRNUlDMDJJRFl6T1NBdE16UlVOakV4SUMweE1EQlVOVFUzSUMweE5qVlVORGd4SUMweE9UUlJNems1SUMweE9UUWdNems1SUMwNE4xWXRPREJhVFRZek5pQTBOamhSTmpNMklEVXlNeUEyTWpFZ05UWTBWRFU0TUNBMk1qVlVOVE13SURZMU5WUTBOemNnTmpZMVVUUXlPU0EyTmpVZ016YzVJRFkwTUZFeU56Y2dOVGt4SURJeE5TQTBOalJVTVRVeklESXhObEV4TlRNZ01URXdJREl3TnlBMU9WRXlNekVnTXpnZ01qTTJJRE00VmpRMlVUSXpOaUE0TmlBeU5qa2dNVEl3VkRNME55QXhOVFZSTXpjeUlERTFOU0F6T1RBZ01UUTBWRFF4TnlBeE1UUlVOREk1SURneVZEUXpOU0ExTlV3ME5EZ2dOalJSTlRFeUlERXdPQ0ExTlRjZ01UZzFWRFl4T1NBek16UlVOak0ySURRMk9GcE5NekUwSURFNFVUTTJNaUF4T0NBME1EUWdNemxNTkRBeklEUTVVVE01T1NBeE1EUWdNelkySURFeE5WRXpOVFFnTVRFM0lETTBOeUF4TVRkUk16UTBJREV4TnlBek5ERWdNVEUzVkRNek55QXhNVGhSTXpFM0lERXhPQ0F5T1RZZ09UaFVNamMwSURVeVVUSTNOQ0F4T0NBek1UUWdNVGhhSWk4K1BIQmhkR2dnYVdROUlrMUtXQzA1TFZSRldDMU9MVEk0SWlCa1BTSk5PVFFnTWpVd1VUazBJRE14T1NBeE1EUWdNemd4VkRFeU55QTBPRGhVTVRZMElEVTNObFF5TURJZ05qUXpWREkwTkNBMk9UVlVNamMzSURjeU9WUXpNRElnTnpVd1NETXhOVWd6TVRsUk16TXpJRGMxTUNBek16TWdOelF4VVRNek15QTNNemdnTXpFMklEY3lNRlF5TnpVZ05qWTNWREl5TmlBMU9ERlVNVGcwSURRME0xUXhOamNnTWpVd1ZERTROQ0ExT0ZReU1qVWdMVGd4VkRJM05DQXRNVFkzVkRNeE5pQXRNakl3VkRNek15QXRNalF4VVRNek15QXRNalV3SURNeE9DQXRNalV3U0RNeE5VZ3pNREpNTWpjMElDMHlNalpSTVRnd0lDMHhOREVnTVRNM0lDMHhORlE1TkNBeU5UQmFJaTgrUEhCaGRHZ2dhV1E5SWsxS1dDMDVMVlJGV0MxSkxURkVORFl3SWlCa1BTSk5NVE14SURJNE9WRXhNekVnTXpJeElERTBOeUF6TlRSVU1qQXpJRFF4TlZRek1EQWdORFF5VVRNMk1pQTBORElnTXprd0lEUXhOVlEwTVRrZ016VTFVVFF4T1NBek1qTWdOREF5SURNd09GUXpOalFnTWpreVVUTTFNU0F5T1RJZ016UXdJRE13TUZRek1qZ2dNekkyVVRNeU9DQXpORElnTXpNM0lETTFORlF6TlRRZ016Y3lWRE0yTnlBek56aFJNelk0SURNM09DQXpOamdnTXpjNVVUTTJPQ0F6T0RJZ016WXhJRE00T0ZRek16WWdNems1VkRJNU55QTBNRFZSTWpRNUlEUXdOU0F5TWpjZ016YzVWREl3TkNBek1qWlJNakEwSURNd01TQXlNak1nTWpreFZESTNPQ0F5TnpSVU16TXdJREkxT1ZFek9UWWdNak13SURNNU5pQXhOak5STXprMklERXpOU0F6T0RVZ01UQTNWRE0xTWlBMU1WUXlPRGtnTjFReE9UVWdMVEV3VVRFeE9DQXRNVEFnT0RZZ01UbFVOVE1nT0RkUk5UTWdNVEkySURjMElERTBNMVF4TVRnZ01UWXdVVEV6TXlBeE5qQWdNVFEySURFMU1WUXhOakFnTVRJd1VURTJNQ0E1TkNBeE5ESWdOelpVTVRFeElEVTRVVEV3T1NBMU55QXhNRGdnTlRkVU1UQTNJRFUxVVRFd09DQTFNaUF4TVRVZ05EZFVNVFEySURNMFZESXdNU0F5TjFFeU16Y2dNamNnTWpZeklETTRWRE13TVNBMk5sUXpNVGdnT1RkVU16SXpJREV5TWxFek1qTWdNVFV3SURNd01pQXhOalJVTWpVMElERTRNVlF4T1RVZ01UazJWREUwT0NBeU16RlJNVE14SURJMU5pQXhNekVnTWpnNVdpSXZQanh3WVhSb0lHbGtQU0pOU2xndE9TMVVSVmd0VGkweVF5SWdaRDBpVFRjNElETTFWRGM0SURZd1ZEazBJREV3TTFReE16Y2dNVEl4VVRFMk5TQXhNakVnTVRnM0lEazJWREl4TUNBNFVUSXhNQ0F0TWpjZ01qQXhJQzAyTUZReE9EQWdMVEV4TjFReE5UUWdMVEUxT0ZReE16QWdMVEU0TlZReE1UY2dMVEU1TkZFeE1UTWdMVEU1TkNBeE1EUWdMVEU0TlZRNU5TQXRNVGN5VVRrMUlDMHhOamdnTVRBMklDMHhOVFpVTVRNeElDMHhNalpVTVRVM0lDMDNObFF4TnpNZ0xUTldPVXd4TnpJZ09GRXhOekFnTnlBeE5qY2dObFF4TmpFZ00xUXhOVElnTVZReE5EQWdNRkV4TVRNZ01DQTVOaUF4TjFvaUx6NDhjR0YwYUNCcFpEMGlUVXBZTFRrdFZFVllMVTR0TXpJaUlHUTlJazB4TURrZ05ESTVVVGd5SURReU9TQTJOaUEwTkRkVU5UQWdORGt4VVRVd0lEVTJNaUF4TURNZ05qRTBWREl6TlNBMk5qWlJNekkySURZMk5pQXpPRGNnTmpFd1ZEUTBPU0EwTmpWUk5EUTVJRFF5TWlBME1qa2dNemd6VkRNNE1TQXpNVFZVTXpBeElESTBNVkV5TmpVZ01qRXdJREl3TVNBeE5EbE1NVFF5SURrelRESXhPQ0E1TWxFek56VWdPVElnTXpnMUlEazNVVE01TWlBNU9TQTBNRGtnTVRnMlZqRTRPVWcwTkRsV01UZzJVVFEwT0NBeE9ETWdORE0ySURrMVZEUXlNU0F6VmpCSU5UQldNVGxXTXpGUk5UQWdNemdnTlRZZ05EWlVPRFlnT0RGUk1URTFJREV4TXlBeE16WWdNVE0zVVRFME5TQXhORGNnTVRjd0lERTNORlF5TURRZ01qRXhWREl6TXlBeU5EUlVNall4SURJM09GUXlPRFFnTXpBNFZETXdOU0F6TkRCVU16SXdJRE0yT1ZRek16TWdOREF4VkRNME1DQTBNekZVTXpReklEUTJORkV6TkRNZ05USTNJRE13T1NBMU56TlVNakV5SURZeE9WRXhOemtnTmpFNUlERTFOQ0EyTURKVU1URTVJRFUyT1ZReE1Ea2dOVFV3VVRFd09TQTFORGtnTVRFMElEVTBPVkV4TXpJZ05UUTVJREUxTVNBMU16VlVNVGN3SURRNE9WRXhOekFnTkRZMElERTFOQ0EwTkRkVU1UQTVJRFF5T1ZvaUx6NDhjR0YwYUNCcFpEMGlUVXBZTFRrdFZFVllMVTR0TWpraUlHUTlJazAyTUNBM05EbE1OalFnTnpVd1VUWTVJRGMxTUNBM05DQTNOVEJJT0RaTU1URTBJRGN5TmxFeU1EZ2dOalF4SURJMU1TQTFNVFJVTWprMElESTFNRkV5T1RRZ01UZ3lJREk0TkNBeE1UbFVNall4SURFeVZESXlOQ0F0TnpaVU1UZzJJQzB4TkROVU1UUTFJQzB4T1RSVU1URXpJQzB5TWpkVU9UQWdMVEkwTmxFNE55QXRNalE1SURnMklDMHlOVEJJTnpSUk5qWWdMVEkxTUNBMk15QXRNalV3VkRVNElDMHlORGRVTlRVZ0xUSXpPRkUxTmlBdE1qTTNJRFkySUMweU1qVlJNakl4SUMwMk5DQXlNakVnTWpVd1ZEWTJJRGN5TlZFMU5pQTNNemNnTlRVZ056TTRVVFUxSURjME5pQTJNQ0EzTkRsYUlpOCtQSEJoZEdnZ2FXUTlJazFLV0MwNUxWUkZXQzFPTFRjeklpQmtQU0pOTWprMUlETXhObEV5T1RVZ016VTJJREkyT0NBek9EVlVNVGt3SURReE5GRXhOVFFnTkRFMElERXlPQ0EwTURGUk9UZ2dNemd5SURrNElETTBPVkU1TnlBek5EUWdPVGdnTXpNMlZERXhOQ0F6TVRKVU1UVTNJREk0TjFFeE56VWdNamd5SURJd01TQXlOemhVTWpRMUlESTJPVlF5TnpjZ01qVTJVVEk1TkNBeU5EZ2dNekV3SURJek5sUXpORElnTVRrMVZETTFPU0F4TXpOUk16VTVJRGN4SURNeU1TQXpNVlF4T1RnZ0xURXdTREU1TUZFeE16Z2dMVEV3SURrMElESTJURGcySURFNVREYzNJREV3VVRjeElEUWdOalVnTFRGTU5UUWdMVEV4U0RRMlNEUXlVVE01SUMweE1TQXpNeUF0TlZZM05GWXhNekpSTXpNZ01UVXpJRE0xSURFMU4xUTBOU0F4TmpKSU5UUlJOallnTVRZeUlEY3dJREUxT0ZRM05TQXhORFpVT0RJZ01URTVWREV3TVNBM04xRXhNellnTWpZZ01UazRJREkyVVRJNU5TQXlOaUF5T1RVZ01UQTBVVEk1TlNBeE16TWdNamMzSURFMU1WRXlOVGNnTVRjMUlERTVOQ0F4T0RkVU1URXhJREl4TUZFM05TQXlNamNnTlRRZ01qVTJWRE16SURNeE9GRXpNeUF6TlRjZ05UQWdNemcwVkRreklEUXlORlF4TkRNZ05EUXlWREU0TnlBME5EZElNVGs0VVRJek9DQTBORGNnTWpZNElEUXpNa3d5T0RNZ05ESTBUREk1TWlBME16RlJNekF5SURRME1DQXpNVFFnTkRRNFNETXlNa2d6TWpaUk16STVJRFEwT0NBek16VWdORFF5VmpNeE1Fd3pNamtnTXpBMFNETXdNVkV5T1RVZ016RXdJREk1TlNBek1UWmFJaTgrUEhCaGRHZ2dhV1E5SWsxS1dDMDVMVlJGV0MxT0xUSkZJaUJrUFNKTk56Z2dOakJSTnpnZ09EUWdPVFVnTVRBeVZERXpPQ0F4TWpCUk1UWXlJREV5TUNBeE9EQWdNVEEwVkRFNU9TQTJNVkV4T1RrZ016WWdNVGd5SURFNFZERXpPU0F3VkRrMklERTNWRGM0SURZd1dpSXZQanh3WVhSb0lHbGtQU0pOU2xndE9TMVVSVmd0VGkwM05DSWdaRDBpVFRJM0lEUXlNbEU0TUNBME1qWWdNVEE1SURRM09GUXhOREVnTmpBd1ZqWXhOVWd4T0RGV05ETXhTRE14TmxZek9EVklNVGd4VmpJME1WRXhPRElnTVRFMklERTRNaUF4TURCVU1UZzVJRFk0VVRJd015QXlPU0F5TXpnZ01qbFJNamd5SURJNUlESTVNaUF4TURCUk1qa3pJREV3T0NBeU9UTWdNVFEyVmpFNE1VZ3pNek5XTVRRMlZqRXpORkV6TXpNZ05UY2dNamt4SURFM1VUSTJOQ0F0TVRBZ01qSXhJQzB4TUZFeE9EY2dMVEV3SURFMk1pQXlWREV5TkNBek0xUXhNRFVnTmpoVU9UZ2dNVEF3VVRrM0lERXdOeUE1TnlBeU5EaFdNemcxU0RFNFZqUXlNa2d5TjFvaUx6NDhjR0YwYUNCcFpEMGlUVXBZTFRrdFZFVllMVWt0TVVRME0wRWlJR1E5SWswMU1DQXlOVEpSTlRBZ016WTNJREV4TnlBME56TlVNamcySURZME1WUTBPVEFnTnpBMFVUVTRNQ0EzTURRZ05qTXpJRFkxTTFFMk5ESWdOalF6SURZME9DQTJNelpVTmpVMklEWXlOa3cyTlRjZ05qSXpVVFkyTUNBMk1qTWdOamcwSURZME9WRTJPVEVnTmpVMUlEWTVPU0EyTmpOVU56RTFJRFkzT1ZRM01qVWdOamt3VERjME1DQTNNRFZJTnpRMlVUYzJNQ0EzTURVZ056WXdJRFk1T0ZFM05qQWdOamswSURjeU9DQTFOakZSTmpreUlEUXlNaUEyT1RJZ05ESXhVVFk1TUNBME1UWWdOamczSURReE5WUTJOamtnTkRFelNEWTFNMUUyTkRjZ05ERTVJRFkwTnlBME1qSlJOalEzSURReU15QTJORGdnTkRJNVZEWTFNQ0EwTkRsVU5qVXhJRFE0TVZFMk5URWdOVFV5SURZeE9TQTJNRFZVTlRFd0lEWTFPVkUwT1RJZ05qVTVJRFEzTVNBMk5UWlVOREU0SURZME0xUXpOVGNnTmpFMVZESTVOQ0ExTmpkVU1qTTJJRFE1TmxReE9Ea2dNemswVkRFMU9DQXlOakJSTVRVMklESTBNaUF4TlRZZ01qSXhVVEUxTmlBeE56TWdNVGN3SURFek5sUXlNRFlnTnpsVU1qVTJJRFExVkRNd09DQXlPRlF6TlRNZ01qUlJOREEzSURJMElEUTFNaUEwTjFRMU1UUWdNVEEyVVRVeE55QXhNVFFnTlRJNUlERTJNVlExTkRFZ01qRTBVVFUwTVNBeU1qSWdOVEk0SURJeU5GUTBOamdnTWpJM1NEUXpNVkUwTWpVZ01qTXpJRFF5TlNBeU16VlVOREkzSURJMU5GRTBNekVnTWpZM0lEUXpOeUF5TnpOSU5EVTBVVFE1TkNBeU56RWdOVGswSURJM01WRTJNelFnTWpjeElEWTFPU0F5TnpGVU5qazFJREkzTWxRM01EY2dNamN5VVRjeU1TQXlOeklnTnpJeElESTJNMUUzTWpFZ01qWXhJRGN4T1NBeU5EbFJOekUwSURJek1DQTNNRGtnTWpJNFVUY3dOaUF5TWpjZ05qazBJREl5TjFFMk56UWdNakkzSURZMU15QXlNalJSTmpRMklESXlNU0EyTkRNZ01qRTFWRFl5T1NBeE5qUlJOakl3SURFek1TQTJNVFFnTVRBNFVUVTRPU0EySURVNE5pQXpVVFU0TkNBeElEVTRNU0F4VVRVM01TQXhJRFUxTXlBeU1WUTFNekFnTlRKUk5UTXdJRFV6SURVeU9DQTFNbFExTWpJZ05EZFJORFE0SUMweU1pQXpNaklnTFRJeVVUSXdNU0F0TWpJZ01USTJJRFUxVkRVd0lESTFNbG9pTHo0OGNHRjBhQ0JwWkQwaVRVcFlMVGt0VkVWWUxVNHRNakkyTkNJZ1pEMGlUVFkzTkNBMk16WlJOamd5SURZek5pQTJPRGdnTmpNd1ZEWTVOQ0EyTVRWVU5qZzNJRFl3TVZFMk9EWWdOakF3SURReE55QTBOekpNTVRVeElETTBOa3d6T1RrZ01qSTRVVFk0TnlBNU1pQTJPVEVnT0RkUk5qazBJRGd4SURZNU5DQTNObEUyT1RRZ05UZ2dOamMySURVMlNEWTNNRXd6T0RJZ01Ua3lVVGt5SURNeU9TQTVNQ0F6TXpGUk9ETWdNek0ySURneklETTBPRkU0TkNBek5Ua2dPVFlnTXpZMVVURXdOQ0F6TmprZ016Z3lJRFV3TUZRMk5qVWdOak0wVVRZMk9TQTJNellnTmpjMElEWXpObHBOT0RRZ0xURXhPRkU0TkNBdE1UQTRJRGs1SUMwNU9FZzJOemhSTmprMElDMHhNRFFnTmprMElDMHhNVGhSTmprMElDMHhNekFnTmpjNUlDMHhNemhJT1RoUk9EUWdMVEV6TVNBNE5DQXRNVEU0V2lJdlBqeHdZWFJvSUdsa1BTSk5TbGd0T1MxVVJWZ3RTUzB4UkRRMU1TSWdaRDBpVFRNMk5pQTJPRE5STXpZM0lEWTRNeUEwTXpnZ05qZzRWRFV4TVNBMk9UUlJOVEl6SURZNU5DQTFNak1nTmpnMlVUVXlNeUEyTnprZ05EVXdJRE00TkZRek56VWdPRE5VTXpjMElEWTRVVE0zTkNBeU5pQTBNRElnTWpaUk5ERXhJREkzSURReU1pQXpOVkUwTkRNZ05UVWdORFl6SURFek1WRTBOamtnTVRVeElEUTNNeUF4TlRKUk5EYzFJREUxTXlBME9ETWdNVFV6U0RRNE4wZzBPVEZSTlRBMklERTFNeUExTURZZ01UUTFVVFV3TmlBeE5EQWdOVEF6SURFeU9WRTBPVEFnTnprZ05EY3pJRFE0VkRRME5TQTRWRFF4TnlBdE9GRTBNRGtnTFRFd0lETTVNeUF0TVRCUk16VTVJQzB4TUNBek16WWdOVlF6TURZZ016Wk1NekF3SURVeFVUSTVPU0ExTWlBeU9UWWdOVEJSTWprMElEUTRJREk1TWlBME5sRXlNek1nTFRFd0lERTNNaUF0TVRCUk1URTNJQzB4TUNBM05TQXpNRlF6TXlBeE5UZFJNek1nTWpBMUlEVXpJREkxTlZReE1ERWdNelF4VVRFME9DQXpPVGdnTVRrMUlEUXlNRlF5T0RBZ05EUXlVVE16TmlBME5ESWdNelkwSURRd01GRXpOamtnTXprMElETTJPU0F6T1RaUk16Y3dJRFF3TUNBek9UWWdOVEExVkRReU5DQTJNVFpSTkRJMElEWXlPU0EwTVRjZ05qTXlWRE0zT0NBMk16ZElNelUzVVRNMU1TQTJORE1nTXpVeElEWTBOVlF6TlRNZ05qWTBVVE0xT0NBMk9ETWdNelkySURZNE0xcE5NelV5SURNeU5sRXpNamtnTkRBMUlESTNOeUEwTURWUk1qUXlJRFF3TlNBeU1UQWdNemMwVkRFMk1DQXlPVE5STVRNeElESXhOQ0F4TVRrZ01USTVVVEV4T1NBeE1qWWdNVEU1SURFeE9GUXhNVGdnTVRBMlVURXhPQ0EyTVNBeE16WWdORFJVTVRjNUlESTJVVEl6TXlBeU5pQXlPVEFnT1RoTU1qazRJREV3T1V3ek5USWdNekkyV2lJdlBqd3ZaR1ZtY3o0OFp5QnpkSEp2YTJVOUltTjFjbkpsYm5SRGIyeHZjaUlnWm1sc2JEMGlZM1Z5Y21WdWRFTnZiRzl5SWlCemRISnZhMlV0ZDJsa2RHZzlJakFpSUhSeVlXNXpabTl5YlQwaWMyTmhiR1VvTVN3dE1Ta2lQanhuSUdSaGRHRXRiVzFzTFc1dlpHVTlJbTFoZEdnaVBqeG5JR1JoZEdFdGJXMXNMVzV2WkdVOUltMTBZV0pzWlNJK1BHY2daR0YwWVMxdGJXd3RibTlrWlQwaWJYUnlJaUIwY21GdWMyWnZjbTA5SW5SeVlXNXpiR0YwWlNnd0xESTNNVEl1TVNraVBqeG5JR1JoZEdFdGJXMXNMVzV2WkdVOUltMTBaQ0l2UGp4bklHUmhkR0V0Ylcxc0xXNXZaR1U5SW0xMFpDSStQR2NnWkdGMFlTMXRiV3d0Ym05a1pUMGliWE4xWW5OMWNDSStQR2NnWkdGMFlTMXRiV3d0Ym05a1pUMGliV2tpUGp4MWMyVWdaR0YwWVMxalBTSXhSRFEwUlNJZ2VHeHBibXM2YUhKbFpqMGlJMDFLV0MwNUxWUkZXQzFKTFRGRU5EUkZJaTgrUEM5blBqeG5JR1JoZEdFdGJXMXNMVzV2WkdVOUltMXZJaUIwY21GdWMyWnZjbTA5SW5SeVlXNXpiR0YwWlNnMU5qSXNOREV6S1NCelkyRnNaU2d3TGpjd055a2lQangxYzJVZ1pHRjBZUzFqUFNJeU1qRTNJaUI0YkdsdWF6cG9jbVZtUFNJalRVcFlMVGt0VkVWWUxVNHRNakl4TnlJdlBqd3ZaejQ4WnlCa1lYUmhMVzF0YkMxdWIyUmxQU0p0YmlJZ2RISmhibk5tYjNKdFBTSjBjbUZ1YzJ4aGRHVW9OVFl5TEMweU5EY3BJSE5qWVd4bEtEQXVOekEzS1NJK1BIVnpaU0JrWVhSaExXTTlJak14SWlCNGJHbHVhenBvY21WbVBTSWpUVXBZTFRrdFZFVllMVTR0TXpFaUx6NDhMMmMrUEM5blBqeG5JR1JoZEdFdGJXMXNMVzV2WkdVOUltMXZJaUIwY21GdWMyWnZjbTA5SW5SeVlXNXpiR0YwWlNneE1qUXpMak1zTUNraVBqeDFjMlVnWkdGMFlTMWpQU0l6UkNJZ2VHeHBibXM2YUhKbFpqMGlJMDFLV0MwNUxWUkZXQzFPTFRORUlpOCtQQzluUGp4bklHUmhkR0V0Ylcxc0xXNXZaR1U5SW0xMWJtUmxjaUlnZEhKaGJuTm1iM0p0UFNKMGNtRnVjMnhoZEdVb01qSTVPUzR4TERBcElqNDhaeUJrWVhSaExXMXRiQzF1YjJSbFBTSlVaVmhCZEc5dElpQmtZWFJoTFcxcWVDMTBaWGhqYkdGemN6MGlUMUFpUGp4bklHUmhkR0V0Ylcxc0xXNXZaR1U5SW0xcElqNDhkWE5sSUdSaGRHRXRZejBpTmpFaUlIaHNhVzVyT21oeVpXWTlJaU5OU2xndE9TMVVSVmd0VGkwMk1TSXZQangxYzJVZ1pHRjBZUzFqUFNJM01pSWdlR3hwYm1zNmFISmxaajBpSTAxS1dDMDVMVlJGV0MxT0xUY3lJaUIwY21GdWMyWnZjbTA5SW5SeVlXNXpiR0YwWlNnMU1EQXNNQ2tpTHo0OGRYTmxJR1JoZEdFdFl6MGlOamNpSUhoc2FXNXJPbWh5WldZOUlpTk5TbGd0T1MxVVJWZ3RUaTAyTnlJZ2RISmhibk5tYjNKdFBTSjBjbUZ1YzJ4aGRHVW9PRGt5TERBcElpOCtQQzluUGp4bklHUmhkR0V0Ylcxc0xXNXZaR1U5SW0xdklpQjBjbUZ1YzJadmNtMDlJblJ5WVc1emJHRjBaU2d4TXpreUxEQXBJajQ4ZFhObElHUmhkR0V0WXowaU1qQTJNU0lnZUd4cGJtczZhSEpsWmowaUkwMUtXQzA1TFZSRldDMU9MVEl3TmpFaUx6NDhMMmMrUEdjZ1pHRjBZUzF0Yld3dGJtOWtaVDBpYlc4aUlIUnlZVzV6Wm05eWJUMGlkSEpoYm5Oc1lYUmxLREUxTlRndU55d3dLU0krUEhWelpTQmtZWFJoTFdNOUlqWkVJaUI0YkdsdWF6cG9jbVZtUFNJalRVcFlMVGt0VkVWWUxVNHROa1FpTHo0OGRYTmxJR1JoZEdFdFl6MGlOakVpSUhoc2FXNXJPbWh5WldZOUlpTk5TbGd0T1MxVVJWZ3RUaTAyTVNJZ2RISmhibk5tYjNKdFBTSjBjbUZ1YzJ4aGRHVW9PRE16TERBcElpOCtQSFZ6WlNCa1lYUmhMV005SWpjNElpQjRiR2x1YXpwb2NtVm1QU0lqVFVwWUxUa3RWRVZZTFU0dE56Z2lJSFJ5WVc1elptOXliVDBpZEhKaGJuTnNZWFJsS0RFek16TXNNQ2tpTHo0OEwyYytQQzluUGp4bklHUmhkR0V0Ylcxc0xXNXZaR1U5SWxSbFdFRjBiMjBpSUhSeVlXNXpabTl5YlQwaWRISmhibk5zWVhSbEtERXpOamd1TlN3dE9EQTJLU0J6WTJGc1pTZ3dMamN3TnlraUlHUmhkR0V0YldwNExYUmxlR05zWVhOelBTSlBVa1FpUGp4bklHUmhkR0V0Ylcxc0xXNXZaR1U5SW0xemRXSWlQanhuSUdSaGRHRXRiVzFzTFc1dlpHVTlJbTFwSWo0OGRYTmxJR1JoZEdFdFl6MGlNVVEwTkVVaUlIaHNhVzVyT21oeVpXWTlJaU5OU2xndE9TMVVSVmd0U1MweFJEUTBSU0l2UGp3dlp6NDhaeUJrWVhSaExXMXRiQzF1YjJSbFBTSnRiaUlnZEhKaGJuTm1iM0p0UFNKMGNtRnVjMnhoZEdVb05UWXlMQzB4TlRBcElITmpZV3hsS0RBdU56QTNLU0krUEhWelpTQmtZWFJoTFdNOUlqTXhJaUI0YkdsdWF6cG9jbVZtUFNJalRVcFlMVGt0VkVWWUxVNHRNekVpTHo0OEwyYytQQzluUGp3dlp6NDhMMmMrUEdjZ1pHRjBZUzF0Yld3dGJtOWtaVDBpYlc4aUlIUnlZVzV6Wm05eWJUMGlkSEpoYm5Oc1lYUmxLRFUzTVRndU9Dd3dLU0krUEhWelpTQmtZWFJoTFdNOUlqSXdOakVpSUhoc2FXNXJPbWh5WldZOUlpTk5TbGd0T1MxVVJWZ3RUaTB5TURZeElpOCtQQzluUGp4bklHUmhkR0V0Ylcxc0xXNXZaR1U5SW0xemRXSWlJSFJ5WVc1elptOXliVDBpZEhKaGJuTnNZWFJsS0RVM01UZ3VPQ3d3S1NJK1BHY2daR0YwWVMxdGJXd3RibTlrWlQwaWJXa2lQangxYzJVZ1pHRjBZUzFqUFNJeFJEUTBOQ0lnZUd4cGJtczZhSEpsWmowaUkwMUtXQzA1TFZSRldDMUpMVEZFTkRRMElpOCtQQzluUGp4bklHUmhkR0V0Ylcxc0xXNXZaR1U5SW0xdUlpQjBjbUZ1YzJadmNtMDlJblJ5WVc1emJHRjBaU2c0TWpRc0xURTFNQ2tnYzJOaGJHVW9NQzQzTURjcElqNDhkWE5sSUdSaGRHRXRZejBpTXpFaUlIaHNhVzVyT21oeVpXWTlJaU5OU2xndE9TMVVSVmd0VGkwek1TSXZQand2Wno0OEwyYytQR2NnWkdGMFlTMXRiV3d0Ym05a1pUMGliVzhpSUhSeVlXNXpabTl5YlQwaWRISmhibk5zWVhSbEtEWTVORFl1TXl3d0tTSStQSFZ6WlNCa1lYUmhMV005SWpJNElpQjRiR2x1YXpwb2NtVm1QU0lqVFVwWUxUa3RWRVZZTFU0dE1qZ2lMejQ4TDJjK1BHY2daR0YwWVMxdGJXd3RibTlrWlQwaWJXa2lJSFJ5WVc1elptOXliVDBpZEhKaGJuTnNZWFJsS0Rjek16VXVNeXd3S1NJK1BIVnpaU0JrWVhSaExXTTlJakZFTkRZd0lpQjRiR2x1YXpwb2NtVm1QU0lqVFVwWUxUa3RWRVZZTFVrdE1VUTBOakFpTHo0OEwyYytQR2NnWkdGMFlTMXRiV3d0Ym05a1pUMGliVzhpSUhSeVlXNXpabTl5YlQwaWRISmhibk5zWVhSbEtEYzRNRFF1TXl3d0tTSStQSFZ6WlNCa1lYUmhMV005SWpKRElpQjRiR2x1YXpwb2NtVm1QU0lqVFVwWUxUa3RWRVZZTFU0dE1rTWlMejQ4TDJjK1BHY2daR0YwWVMxdGJXd3RibTlrWlQwaWJYTjFZaUlnZEhKaGJuTm1iM0p0UFNKMGNtRnVjMnhoZEdVb09ESTBPU3d3S1NJK1BHY2daR0YwWVMxdGJXd3RibTlrWlQwaWJXa2lQangxYzJVZ1pHRjBZUzFqUFNJeFJEUTBSU0lnZUd4cGJtczZhSEpsWmowaUkwMUtXQzA1TFZSRldDMUpMVEZFTkRSRklpOCtQQzluUGp4bklHUmhkR0V0Ylcxc0xXNXZaR1U5SW0xdUlpQjBjbUZ1YzJadmNtMDlJblJ5WVc1emJHRjBaU2cxTmpJc0xURTFNQ2tnYzJOaGJHVW9NQzQzTURjcElqNDhkWE5sSUdSaGRHRXRZejBpTXpFaUlIaHNhVzVyT21oeVpXWTlJaU5OU2xndE9TMVVSVmd0VGkwek1TSXZQand2Wno0OEwyYytQR2NnWkdGMFlTMXRiV3d0Ym05a1pUMGliVzhpSUhSeVlXNXpabTl5YlQwaWRISmhibk5zWVhSbEtEa3lNVFF1TlN3d0tTSStQSFZ6WlNCa1lYUmhMV005SWpKRElpQjRiR2x1YXpwb2NtVm1QU0lqVFVwWUxUa3RWRVZZTFU0dE1rTWlMejQ4TDJjK1BHY2daR0YwWVMxdGJXd3RibTlrWlQwaWJYTjFZbk4xY0NJZ2RISmhibk5tYjNKdFBTSjBjbUZ1YzJ4aGRHVW9PVFkxT1M0eUxEQXBJajQ4WnlCa1lYUmhMVzF0YkMxdWIyUmxQU0p0YVNJK1BIVnpaU0JrWVhSaExXTTlJakZFTkRSRklpQjRiR2x1YXpwb2NtVm1QU0lqVFVwWUxUa3RWRVZZTFVrdE1VUTBORVVpTHo0OEwyYytQR2NnWkdGMFlTMXRiV3d0Ym05a1pUMGliVzhpSUhSeVlXNXpabTl5YlQwaWRISmhibk5zWVhSbEtEVTJNaXcwTVRNcElITmpZV3hsS0RBdU56QTNLU0krUEhWelpTQmtZWFJoTFdNOUlqSXlNVGNpSUhoc2FXNXJPbWh5WldZOUlpTk5TbGd0T1MxVVJWZ3RUaTB5TWpFM0lpOCtQQzluUGp4bklHUmhkR0V0Ylcxc0xXNXZaR1U5SW0xdUlpQjBjbUZ1YzJadmNtMDlJblJ5WVc1emJHRjBaU2cxTmpJc0xUSTBOeWtnYzJOaGJHVW9NQzQzTURjcElqNDhkWE5sSUdSaGRHRXRZejBpTXpJaUlIaHNhVzVyT21oeVpXWTlJaU5OU2xndE9TMVVSVmd0VGkwek1pSXZQand2Wno0OEwyYytQR2NnWkdGMFlTMXRiV3d0Ym05a1pUMGliVzhpSUhSeVlXNXpabTl5YlQwaWRISmhibk5zWVhSbEtERXdOakkwTGpnc01Da2lQangxYzJVZ1pHRjBZUzFqUFNJeU9TSWdlR3hwYm1zNmFISmxaajBpSTAxS1dDMDVMVlJGV0MxT0xUSTVJaTgrUEM5blBqd3ZaejQ4TDJjK1BHY2daR0YwWVMxdGJXd3RibTlrWlQwaWJYUnlJaUIwY21GdWMyWnZjbTA5SW5SeVlXNXpiR0YwWlNnd0xEWTFNQ2tpUGp4bklHUmhkR0V0Ylcxc0xXNXZaR1U5SW0xMFpDSXZQanhuSUdSaGRHRXRiVzFzTFc1dlpHVTlJbTEwWkNJK1BHY2daR0YwWVMxdGJXd3RibTlrWlQwaWJYTjBlV3hsSWo0OFp5QmtZWFJoTFcxdGJDMXViMlJsUFNKdGMzQmhZMlVpTHo0OEwyYytQR2NnWkdGMFlTMXRiV3d0Ym05a1pUMGliWFJsZUhRaUlIUnlZVzV6Wm05eWJUMGlkSEpoYm5Oc1lYUmxLREV3TURBc01Da2lQangxYzJVZ1pHRjBZUzFqUFNJM015SWdlR3hwYm1zNmFISmxaajBpSTAxS1dDMDVMVlJGV0MxT0xUY3pJaTgrUEhWelpTQmtZWFJoTFdNOUlqSkZJaUI0YkdsdWF6cG9jbVZtUFNJalRVcFlMVGt0VkVWWUxVNHRNa1VpSUhSeVlXNXpabTl5YlQwaWRISmhibk5zWVhSbEtETTVOQ3d3S1NJdlBqeDFjMlVnWkdGMFlTMWpQU0kzTkNJZ2VHeHBibXM2YUhKbFpqMGlJMDFLV0MwNUxWUkZXQzFPTFRjMElpQjBjbUZ1YzJadmNtMDlJblJ5WVc1emJHRjBaU2cyTnpJc01Da2lMejQ4ZFhObElHUmhkR0V0WXowaU1rVWlJSGhzYVc1ck9taHlaV1k5SWlOTlNsZ3RPUzFVUlZndFRpMHlSU0lnZEhKaGJuTm1iM0p0UFNKMGNtRnVjMnhoZEdVb01UQTJNU3d3S1NJdlBqd3ZaejQ4WnlCa1lYUmhMVzF0YkMxdWIyUmxQU0p0YzNSNWJHVWlJSFJ5WVc1elptOXliVDBpZEhKaGJuTnNZWFJsS0RJek16a3NNQ2tpUGp4bklHUmhkR0V0Ylcxc0xXNXZaR1U5SW0xemNHRmpaU0l2UGp3dlp6NDhaeUJrWVhSaExXMXRiQzF1YjJSbFBTSnRjM1ZpSWlCMGNtRnVjMlp2Y20wOUluUnlZVzV6YkdGMFpTZ3pNek01TERBcElqNDhaeUJrWVhSaExXMXRiQzF1YjJSbFBTSnRhU0krUEhWelpTQmtZWFJoTFdNOUlqRkVORE5CSWlCNGJHbHVhenBvY21WbVBTSWpUVXBZTFRrdFZFVllMVWt0TVVRME0wRWlMejQ4TDJjK1BHY2daR0YwWVMxdGJXd3RibTlrWlQwaVZHVllRWFJ2YlNJZ2RISmhibk5tYjNKdFBTSjBjbUZ1YzJ4aGRHVW9PREU1TEMweE5UQXBJSE5qWVd4bEtEQXVOekEzS1NJZ1pHRjBZUzF0YW5ndGRHVjRZMnhoYzNNOUlrOVNSQ0krUEdjZ1pHRjBZUzF0Yld3dGJtOWtaVDBpYlc0aVBqeDFjMlVnWkdGMFlTMWpQU0l6TVNJZ2VHeHBibXM2YUhKbFpqMGlJMDFLV0MwNUxWUkZXQzFPTFRNeElpOCtQQzluUGp3dlp6NDhMMmMrUEdjZ1pHRjBZUzF0Yld3dGJtOWtaVDBpYlc4aUlIUnlZVzV6Wm05eWJUMGlkSEpoYm5Oc1lYUmxLRFExTmpFdU5pd3dLU0krUEhWelpTQmtZWFJoTFdNOUlqSTRJaUI0YkdsdWF6cG9jbVZtUFNJalRVcFlMVGt0VkVWWUxVNHRNamdpTHo0OEwyYytQR2NnWkdGMFlTMXRiV3d0Ym05a1pUMGliV2tpSUhSeVlXNXpabTl5YlQwaWRISmhibk5zWVhSbEtEUTVOVEF1Tml3d0tTSStQSFZ6WlNCa1lYUmhMV005SWpGRU5EWXdJaUI0YkdsdWF6cG9jbVZtUFNJalRVcFlMVGt0VkVWWUxVa3RNVVEwTmpBaUx6NDhMMmMrUEdjZ1pHRjBZUzF0Yld3dGJtOWtaVDBpYlc4aUlIUnlZVzV6Wm05eWJUMGlkSEpoYm5Oc1lYUmxLRFUwTVRrdU5pd3dLU0krUEhWelpTQmtZWFJoTFdNOUlqSkRJaUI0YkdsdWF6cG9jbVZtUFNJalRVcFlMVGt0VkVWWUxVNHRNa01pTHo0OEwyYytQR2NnWkdGMFlTMXRiV3d0Ym05a1pUMGliWE4xWWlJZ2RISmhibk5tYjNKdFBTSjBjbUZ1YzJ4aGRHVW9OVGcyTkM0eUxEQXBJajQ4WnlCa1lYUmhMVzF0YkMxdWIyUmxQU0p0YVNJK1BIVnpaU0JrWVhSaExXTTlJakZFTkRSRklpQjRiR2x1YXpwb2NtVm1QU0lqVFVwWUxUa3RWRVZZTFVrdE1VUTBORVVpTHo0OEwyYytQR2NnWkdGMFlTMXRiV3d0Ym05a1pUMGliVzRpSUhSeVlXNXpabTl5YlQwaWRISmhibk5zWVhSbEtEVTJNaXd0TVRVd0tTQnpZMkZzWlNnd0xqY3dOeWtpUGp4MWMyVWdaR0YwWVMxalBTSXpNU0lnZUd4cGJtczZhSEpsWmowaUkwMUtXQzA1TFZSRldDMU9MVE14SWk4K1BDOW5Qand2Wno0OFp5QmtZWFJoTFcxdGJDMXViMlJsUFNKdGJ5SWdkSEpoYm5ObWIzSnRQU0owY21GdWMyeGhkR1VvTmpneU9TNDRMREFwSWo0OGRYTmxJR1JoZEdFdFl6MGlNa01pSUhoc2FXNXJPbWh5WldZOUlpTk5TbGd0T1MxVVJWZ3RUaTB5UXlJdlBqd3ZaejQ4WnlCa1lYUmhMVzF0YkMxdWIyUmxQU0p0YzNWaWMzVndJaUIwY21GdWMyWnZjbTA5SW5SeVlXNXpiR0YwWlNnM01qYzBMalFzTUNraVBqeG5JR1JoZEdFdGJXMXNMVzV2WkdVOUltMXBJajQ4ZFhObElHUmhkR0V0WXowaU1VUTBORVVpSUhoc2FXNXJPbWh5WldZOUlpTk5TbGd0T1MxVVJWZ3RTUzB4UkRRMFJTSXZQand2Wno0OFp5QmtZWFJoTFcxdGJDMXViMlJsUFNKdGJ5SWdkSEpoYm5ObWIzSnRQU0owY21GdWMyeGhkR1VvTlRZeUxEUXhNeWtnYzJOaGJHVW9NQzQzTURjcElqNDhkWE5sSUdSaGRHRXRZejBpTWpJeE55SWdlR3hwYm1zNmFISmxaajBpSTAxS1dDMDVMVlJGV0MxT0xUSXlNVGNpTHo0OEwyYytQR2NnWkdGMFlTMXRiV3d0Ym05a1pUMGliVzRpSUhSeVlXNXpabTl5YlQwaWRISmhibk5zWVhSbEtEVTJNaXd0TWpRM0tTQnpZMkZzWlNnd0xqY3dOeWtpUGp4MWMyVWdaR0YwWVMxalBTSXpNaUlnZUd4cGJtczZhSEpsWmowaUkwMUtXQzA1TFZSRldDMU9MVE15SWk4K1BDOW5Qand2Wno0OFp5QmtZWFJoTFcxdGJDMXViMlJsUFNKdGJ5SWdkSEpoYm5ObWIzSnRQU0owY21GdWMyeGhkR1VvT0RJME1Dd3dLU0krUEhWelpTQmtZWFJoTFdNOUlqSTVJaUI0YkdsdWF6cG9jbVZtUFNJalRVcFlMVGt0VkVWWUxVNHRNamtpTHo0OEwyYytQR2NnWkdGMFlTMXRiV3d0Ym05a1pUMGliVzhpSUhSeVlXNXpabTl5YlQwaWRISmhibk5zWVhSbEtEZzVNRFl1T0N3d0tTSStQSFZ6WlNCa1lYUmhMV005SWpJeU5qUWlJSGhzYVc1ck9taHlaV1k5SWlOTlNsZ3RPUzFVUlZndFRpMHlNalkwSWk4K1BDOW5QanhuSUdSaGRHRXRiVzFzTFc1dlpHVTlJbTF6ZFdJaUlIUnlZVzV6Wm05eWJUMGlkSEpoYm5Oc1lYUmxLRGs1TmpJdU5Td3dLU0krUEdjZ1pHRjBZUzF0Yld3dGJtOWtaVDBpYldraVBqeDFjMlVnWkdGMFlTMWpQU0l4UkRRMU1TSWdlR3hwYm1zNmFISmxaajBpSTAxS1dDMDVMVlJGV0MxSkxURkVORFV4SWk4K1BDOW5QanhuSUdSaGRHRXRiVzFzTFc1dlpHVTlJbFJsV0VGMGIyMGlJSFJ5WVc1elptOXliVDBpZEhKaGJuTnNZWFJsS0RVMU15d3RNVFV3S1NCelkyRnNaU2d3TGpjd055a2lJR1JoZEdFdGJXcDRMWFJsZUdOc1lYTnpQU0pQVWtRaVBqeG5JR1JoZEdFdGJXMXNMVzV2WkdVOUltMXVJajQ4ZFhObElHUmhkR0V0WXowaU16RWlJSGhzYVc1ck9taHlaV1k5SWlOTlNsZ3RPUzFVUlZndFRpMHpNU0l2UGp3dlp6NDhMMmMrUEM5blBqd3ZaejQ4TDJjK1BHY2daR0YwWVMxdGJXd3RibTlrWlQwaWJYUnlJaUIwY21GdWMyWnZjbTA5SW5SeVlXNXpiR0YwWlNnd0xDMDJOVEFwSWo0OFp5QmtZWFJoTFcxdGJDMXViMlJsUFNKdGRHUWlMejQ4WnlCa1lYUmhMVzF0YkMxdWIyUmxQU0p0ZEdRaVBqeG5JR1JoZEdFdGJXMXNMVzV2WkdVOUltMXpkSGxzWlNJK1BHY2daR0YwWVMxdGJXd3RibTlrWlQwaWJYTndZV05sSWk4K1BDOW5QanhuSUdSaGRHRXRiVzFzTFc1dlpHVTlJbTF6ZFdKemRYQWlJSFJ5WVc1elptOXliVDBpZEhKaGJuTnNZWFJsS0RJd01EQXNNQ2tpUGp4bklHUmhkR0V0Ylcxc0xXNXZaR1U5SW0xcElqNDhkWE5sSUdSaGRHRXRZejBpTVVRME5FVWlJSGhzYVc1ck9taHlaV1k5SWlOTlNsZ3RPUzFVUlZndFNTMHhSRFEwUlNJdlBqd3ZaejQ4WnlCa1lYUmhMVzF0YkMxdWIyUmxQU0p0YnlJZ2RISmhibk5tYjNKdFBTSjBjbUZ1YzJ4aGRHVW9OVFl5TERReE15a2djMk5oYkdVb01DNDNNRGNwSWo0OGRYTmxJR1JoZEdFdFl6MGlNakl4TnlJZ2VHeHBibXM2YUhKbFpqMGlJMDFLV0MwNUxWUkZXQzFPTFRJeU1UY2lMejQ4TDJjK1BHY2daR0YwWVMxdGJXd3RibTlrWlQwaWJXNGlJSFJ5WVc1elptOXliVDBpZEhKaGJuTnNZWFJsS0RVMk1pd3RNalEzS1NCelkyRnNaU2d3TGpjd055a2lQangxYzJVZ1pHRjBZUzFqUFNJek1pSWdlR3hwYm1zNmFISmxaajBpSTAxS1dDMDVMVlJGV0MxT0xUTXlJaTgrUEM5blBqd3ZaejQ4WnlCa1lYUmhMVzF0YkMxdWIyUmxQU0p0YnlJZ2RISmhibk5tYjNKdFBTSjBjbUZ1YzJ4aGRHVW9NekkwTXk0ekxEQXBJajQ4ZFhObElHUmhkR0V0WXowaU0wUWlJSGhzYVc1ck9taHlaV1k5SWlOTlNsZ3RPUzFVUlZndFRpMHpSQ0l2UGp3dlp6NDhaeUJrWVhSaExXMXRiQzF1YjJSbFBTSnRkVzVrWlhJaUlIUnlZVzV6Wm05eWJUMGlkSEpoYm5Oc1lYUmxLRFF5T1RrdU1Td3dLU0krUEdjZ1pHRjBZUzF0Yld3dGJtOWtaVDBpVkdWWVFYUnZiU0lnWkdGMFlTMXRhbmd0ZEdWNFkyeGhjM005SWs5UUlqNDhaeUJrWVhSaExXMXRiQzF1YjJSbFBTSnRhU0krUEhWelpTQmtZWFJoTFdNOUlqWXhJaUI0YkdsdWF6cG9jbVZtUFNJalRVcFlMVGt0VkVWWUxVNHROakVpTHo0OGRYTmxJR1JoZEdFdFl6MGlOeklpSUhoc2FXNXJPbWh5WldZOUlpTk5TbGd0T1MxVVJWZ3RUaTAzTWlJZ2RISmhibk5tYjNKdFBTSjBjbUZ1YzJ4aGRHVW9OVEF3TERBcElpOCtQSFZ6WlNCa1lYUmhMV005SWpZM0lpQjRiR2x1YXpwb2NtVm1QU0lqVFVwWUxUa3RWRVZZTFU0dE5qY2lJSFJ5WVc1elptOXliVDBpZEhKaGJuTnNZWFJsS0RnNU1pd3dLU0l2UGp3dlp6NDhaeUJrWVhSaExXMXRiQzF1YjJSbFBTSnRieUlnZEhKaGJuTm1iM0p0UFNKMGNtRnVjMnhoZEdVb01UTTVNaXd3S1NJK1BIVnpaU0JrWVhSaExXTTlJakl3TmpFaUlIaHNhVzVyT21oeVpXWTlJaU5OU2xndE9TMVVSVmd0VGkweU1EWXhJaTgrUEM5blBqeG5JR1JoZEdFdGJXMXNMVzV2WkdVOUltMXZJaUIwY21GdWMyWnZjbTA5SW5SeVlXNXpiR0YwWlNneE5UVTRMamNzTUNraVBqeDFjMlVnWkdGMFlTMWpQU0kyUkNJZ2VHeHBibXM2YUhKbFpqMGlJMDFLV0MwNUxWUkZXQzFPTFRaRUlpOCtQSFZ6WlNCa1lYUmhMV005SWpZeElpQjRiR2x1YXpwb2NtVm1QU0lqVFVwWUxUa3RWRVZZTFU0dE5qRWlJSFJ5WVc1elptOXliVDBpZEhKaGJuTnNZWFJsS0Rnek15d3dLU0l2UGp4MWMyVWdaR0YwWVMxalBTSTNPQ0lnZUd4cGJtczZhSEpsWmowaUkwMUtXQzA1TFZSRldDMU9MVGM0SWlCMGNtRnVjMlp2Y20wOUluUnlZVzV6YkdGMFpTZ3hNek16TERBcElpOCtQQzluUGp3dlp6NDhaeUJrWVhSaExXMXRiQzF1YjJSbFBTSlVaVmhCZEc5dElpQjBjbUZ1YzJadmNtMDlJblJ5WVc1emJHRjBaU2d4TXpZNExqVXNMVGd3TmlrZ2MyTmhiR1VvTUM0M01EY3BJaUJrWVhSaExXMXFlQzEwWlhoamJHRnpjejBpVDFKRUlqNDhaeUJrWVhSaExXMXRiQzF1YjJSbFBTSnRjM1ZpSWo0OFp5QmtZWFJoTFcxdGJDMXViMlJsUFNKdGFTSStQSFZ6WlNCa1lYUmhMV005SWpGRU5EUkZJaUI0YkdsdWF6cG9jbVZtUFNJalRVcFlMVGt0VkVWWUxVa3RNVVEwTkVVaUx6NDhMMmMrUEdjZ1pHRjBZUzF0Yld3dGJtOWtaVDBpYlc0aUlIUnlZVzV6Wm05eWJUMGlkSEpoYm5Oc1lYUmxLRFUyTWl3dE1UVXdLU0J6WTJGc1pTZ3dMamN3TnlraVBqeDFjMlVnWkdGMFlTMWpQU0l6TWlJZ2VHeHBibXM2YUhKbFpqMGlJMDFLV0MwNUxWUkZXQzFPTFRNeUlpOCtQQzluUGp3dlp6NDhMMmMrUEM5blBqeG5JR1JoZEdFdGJXMXNMVzV2WkdVOUltMXZJaUIwY21GdWMyWnZjbTA5SW5SeVlXNXpiR0YwWlNnM056RTRMamdzTUNraVBqeDFjMlVnWkdGMFlTMWpQU0l5TURZeElpQjRiR2x1YXpwb2NtVm1QU0lqVFVwWUxUa3RWRVZZTFU0dE1qQTJNU0l2UGp3dlp6NDhaeUJrWVhSaExXMXRiQzF1YjJSbFBTSnRjM1ZpSWlCMGNtRnVjMlp2Y20wOUluUnlZVzV6YkdGMFpTZzNOekU0TGpnc01Da2lQanhuSUdSaGRHRXRiVzFzTFc1dlpHVTlJbTFwSWo0OGRYTmxJR1JoZEdFdFl6MGlNVVEwTkRRaUlIaHNhVzVyT21oeVpXWTlJaU5OU2xndE9TMVVSVmd0U1MweFJEUTBOQ0l2UGp3dlp6NDhaeUJrWVhSaExXMXRiQzF1YjJSbFBTSnRiaUlnZEhKaGJuTm1iM0p0UFNKMGNtRnVjMnhoZEdVb09ESTBMQzB4TlRBcElITmpZV3hsS0RBdU56QTNLU0krUEhWelpTQmtZWFJoTFdNOUlqTXlJaUI0YkdsdWF6cG9jbVZtUFNJalRVcFlMVGt0VkVWWUxVNHRNeklpTHo0OEwyYytQQzluUGp4bklHUmhkR0V0Ylcxc0xXNXZaR1U5SW0xdklpQjBjbUZ1YzJadmNtMDlJblJ5WVc1emJHRjBaU2c0T1RRMkxqTXNNQ2tpUGp4MWMyVWdaR0YwWVMxalBTSXlPQ0lnZUd4cGJtczZhSEpsWmowaUkwMUtXQzA1TFZSRldDMU9MVEk0SWk4K1BDOW5QanhuSUdSaGRHRXRiVzFzTFc1dlpHVTlJbTFwSWlCMGNtRnVjMlp2Y20wOUluUnlZVzV6YkdGMFpTZzVNek0xTGpNc01Da2lQangxYzJVZ1pHRjBZUzFqUFNJeFJEUTJNQ0lnZUd4cGJtczZhSEpsWmowaUkwMUtXQzA1TFZSRldDMUpMVEZFTkRZd0lpOCtQQzluUGp4bklHUmhkR0V0Ylcxc0xXNXZaR1U5SW0xdklpQjBjbUZ1YzJadmNtMDlJblJ5WVc1emJHRjBaU2c1T0RBMExqTXNNQ2tpUGp4MWMyVWdaR0YwWVMxalBTSXlReUlnZUd4cGJtczZhSEpsWmowaUkwMUtXQzA1TFZSRldDMU9MVEpESWk4K1BDOW5QanhuSUdSaGRHRXRiVzFzTFc1dlpHVTlJbTF6ZFdJaUlIUnlZVzV6Wm05eWJUMGlkSEpoYm5Oc1lYUmxLREV3TWpRNUxEQXBJajQ4WnlCa1lYUmhMVzF0YkMxdWIyUmxQU0p0YVNJK1BIVnpaU0JrWVhSaExXTTlJakZFTkRSRklpQjRiR2x1YXpwb2NtVm1QU0lqVFVwWUxUa3RWRVZZTFVrdE1VUTBORVVpTHo0OEwyYytQR2NnWkdGMFlTMXRiV3d0Ym05a1pUMGliVzRpSUhSeVlXNXpabTl5YlQwaWRISmhibk5zWVhSbEtEVTJNaXd0TVRVd0tTQnpZMkZzWlNnd0xqY3dOeWtpUGp4MWMyVWdaR0YwWVMxalBTSXpNU0lnZUd4cGJtczZhSEpsWmowaUkwMUtXQzA1TFZSRldDMU9MVE14SWk4K1BDOW5Qand2Wno0OFp5QmtZWFJoTFcxdGJDMXViMlJsUFNKdGJ5SWdkSEpoYm5ObWIzSnRQU0owY21GdWMyeGhkR1VvTVRFeU1UUXVOU3d3S1NJK1BIVnpaU0JrWVhSaExXTTlJakpESWlCNGJHbHVhenBvY21WbVBTSWpUVXBZTFRrdFZFVllMVTR0TWtNaUx6NDhMMmMrUEdjZ1pHRjBZUzF0Yld3dGJtOWtaVDBpYlhOMVlpSWdkSEpoYm5ObWIzSnRQU0owY21GdWMyeGhkR1VvTVRFMk5Ua3VNaXd3S1NJK1BHY2daR0YwWVMxdGJXd3RibTlrWlQwaWJXa2lQangxYzJVZ1pHRjBZUzFqUFNJeFJEUTBSU0lnZUd4cGJtczZhSEpsWmowaUkwMUtXQzA1TFZSRldDMUpMVEZFTkRSRklpOCtQQzluUGp4bklHUmhkR0V0Ylcxc0xXNXZaR1U5SW0xdUlpQjBjbUZ1YzJadmNtMDlJblJ5WVc1emJHRjBaU2cxTmpJc0xURTFNQ2tnYzJOaGJHVW9NQzQzTURjcElqNDhkWE5sSUdSaGRHRXRZejBpTXpJaUlIaHNhVzVyT21oeVpXWTlJaU5OU2xndE9TMVVSVmd0VGkwek1pSXZQand2Wno0OEwyYytQR2NnWkdGMFlTMXRiV3d0Ym05a1pUMGliVzhpSUhSeVlXNXpabTl5YlQwaWRISmhibk5zWVhSbEtERXlOakkwTGpnc01Da2lQangxYzJVZ1pHRjBZUzFqUFNJeU9TSWdlR3hwYm1zNmFISmxaajBpSTAxS1dDMDVMVlJGV0MxT0xUSTVJaTgrUEM5blBqd3ZaejQ4TDJjK1BHY2daR0YwWVMxdGJXd3RibTlrWlQwaWJYUnlJaUIwY21GdWMyWnZjbTA5SW5SeVlXNXpiR0YwWlNnd0xDMHlOekV5TGpFcElqNDhaeUJrWVhSaExXMXRiQzF1YjJSbFBTSnRkR1FpTHo0OFp5QmtZWFJoTFcxdGJDMXViMlJsUFNKdGRHUWlQanhuSUdSaGRHRXRiVzFzTFc1dlpHVTlJbTF6ZEhsc1pTSStQR2NnWkdGMFlTMXRiV3d0Ym05a1pUMGliWE53WVdObElpOCtQQzluUGp4bklHUmhkR0V0Ylcxc0xXNXZaR1U5SW0xemRIbHNaU0lnZEhKaGJuTm1iM0p0UFNKMGNtRnVjMnhoZEdVb01qQXdNQ3d3S1NJK1BHY2daR0YwWVMxdGJXd3RibTlrWlQwaWJYTndZV05sSWk4K1BDOW5QanhuSUdSaGRHRXRiVzFzTFc1dlpHVTlJbTEwWlhoMElpQjBjbUZ1YzJadmNtMDlJblJ5WVc1emJHRjBaU2d6TURBd0xEQXBJajQ4ZFhObElHUmhkR0V0WXowaU56TWlJSGhzYVc1ck9taHlaV1k5SWlOTlNsZ3RPUzFVUlZndFRpMDNNeUl2UGp4MWMyVWdaR0YwWVMxalBTSXlSU0lnZUd4cGJtczZhSEpsWmowaUkwMUtXQzA1TFZSRldDMU9MVEpGSWlCMGNtRnVjMlp2Y20wOUluUnlZVzV6YkdGMFpTZ3pPVFFzTUNraUx6NDhkWE5sSUdSaGRHRXRZejBpTnpRaUlIaHNhVzVyT21oeVpXWTlJaU5OU2xndE9TMVVSVmd0VGkwM05DSWdkSEpoYm5ObWIzSnRQU0owY21GdWMyeGhkR1VvTmpjeUxEQXBJaTgrUEhWelpTQmtZWFJoTFdNOUlqSkZJaUI0YkdsdWF6cG9jbVZtUFNJalRVcFlMVGt0VkVWWUxVNHRNa1VpSUhSeVlXNXpabTl5YlQwaWRISmhibk5zWVhSbEtERXdOakVzTUNraUx6NDhMMmMrUEdjZ1pHRjBZUzF0Yld3dGJtOWtaVDBpYlhOMGVXeGxJaUIwY21GdWMyWnZjbTA5SW5SeVlXNXpiR0YwWlNnME16TTVMREFwSWo0OFp5QmtZWFJoTFcxdGJDMXViMlJsUFNKdGMzQmhZMlVpTHo0OEwyYytQR2NnWkdGMFlTMXRiV3d0Ym05a1pUMGliWE4xWWlJZ2RISmhibk5tYjNKdFBTSjBjbUZ1YzJ4aGRHVW9OVE16T1N3d0tTSStQR2NnWkdGMFlTMXRiV3d0Ym05a1pUMGliV2tpUGp4MWMyVWdaR0YwWVMxalBTSXhSRFF6UVNJZ2VHeHBibXM2YUhKbFpqMGlJMDFLV0MwNUxWUkZXQzFKTFRGRU5ETkJJaTgrUEM5blBqeG5JR1JoZEdFdGJXMXNMVzV2WkdVOUlsUmxXRUYwYjIwaUlIUnlZVzV6Wm05eWJUMGlkSEpoYm5Oc1lYUmxLRGd4T1N3dE1UVXdLU0J6WTJGc1pTZ3dMamN3TnlraUlHUmhkR0V0YldwNExYUmxlR05zWVhOelBTSlBVa1FpUGp4bklHUmhkR0V0Ylcxc0xXNXZaR1U5SW0xdUlqNDhkWE5sSUdSaGRHRXRZejBpTXpJaUlIaHNhVzVyT21oeVpXWTlJaU5OU2xndE9TMVVSVmd0VGkwek1pSXZQand2Wno0OEwyYytQQzluUGp4bklHUmhkR0V0Ylcxc0xXNXZaR1U5SW0xdklpQjBjbUZ1YzJadmNtMDlJblJ5WVc1emJHRjBaU2cyTlRZeExqWXNNQ2tpUGp4MWMyVWdaR0YwWVMxalBTSXlPQ0lnZUd4cGJtczZhSEpsWmowaUkwMUtXQzA1TFZSRldDMU9MVEk0SWk4K1BDOW5QanhuSUdSaGRHRXRiVzFzTFc1dlpHVTlJbTFwSWlCMGNtRnVjMlp2Y20wOUluUnlZVzV6YkdGMFpTZzJPVFV3TGpZc01Da2lQangxYzJVZ1pHRjBZUzFqUFNJeFJEUTJNQ0lnZUd4cGJtczZhSEpsWmowaUkwMUtXQzA1TFZSRldDMUpMVEZFTkRZd0lpOCtQQzluUGp4bklHUmhkR0V0Ylcxc0xXNXZaR1U5SW0xdklpQjBjbUZ1YzJadmNtMDlJblJ5WVc1emJHRjBaU2czTkRFNUxqWXNNQ2tpUGp4MWMyVWdaR0YwWVMxalBTSXlReUlnZUd4cGJtczZhSEpsWmowaUkwMUtXQzA1TFZSRldDMU9MVEpESWk4K1BDOW5QanhuSUdSaGRHRXRiVzFzTFc1dlpHVTlJbTF6ZFdJaUlIUnlZVzV6Wm05eWJUMGlkSEpoYm5Oc1lYUmxLRGM0TmpRdU1pd3dLU0krUEdjZ1pHRjBZUzF0Yld3dGJtOWtaVDBpYldraVBqeDFjMlVnWkdGMFlTMWpQU0l4UkRRMFJTSWdlR3hwYm1zNmFISmxaajBpSTAxS1dDMDVMVlJGV0MxSkxURkVORFJGSWk4K1BDOW5QanhuSUdSaGRHRXRiVzFzTFc1dlpHVTlJbTF1SWlCMGNtRnVjMlp2Y20wOUluUnlZVzV6YkdGMFpTZzFOaklzTFRFMU1Da2djMk5oYkdVb01DNDNNRGNwSWo0OGRYTmxJR1JoZEdFdFl6MGlNekVpSUhoc2FXNXJPbWh5WldZOUlpTk5TbGd0T1MxVVJWZ3RUaTB6TVNJdlBqd3ZaejQ4TDJjK1BHY2daR0YwWVMxdGJXd3RibTlrWlQwaWJXOGlJSFJ5WVc1elptOXliVDBpZEhKaGJuTnNZWFJsS0RnNE1qa3VPQ3d3S1NJK1BIVnpaU0JrWVhSaExXTTlJakpESWlCNGJHbHVhenBvY21WbVBTSWpUVXBZTFRrdFZFVllMVTR0TWtNaUx6NDhMMmMrUEdjZ1pHRjBZUzF0Yld3dGJtOWtaVDBpYlhOMVlpSWdkSEpoYm5ObWIzSnRQU0owY21GdWMyeGhkR1VvT1RJM05DNDBMREFwSWo0OFp5QmtZWFJoTFcxdGJDMXViMlJsUFNKdGFTSStQSFZ6WlNCa1lYUmhMV005SWpGRU5EUkZJaUI0YkdsdWF6cG9jbVZtUFNJalRVcFlMVGt0VkVWWUxVa3RNVVEwTkVVaUx6NDhMMmMrUEdjZ1pHRjBZUzF0Yld3dGJtOWtaVDBpYlc0aUlIUnlZVzV6Wm05eWJUMGlkSEpoYm5Oc1lYUmxLRFUyTWl3dE1UVXdLU0J6WTJGc1pTZ3dMamN3TnlraVBqeDFjMlVnWkdGMFlTMWpQU0l6TWlJZ2VHeHBibXM2YUhKbFpqMGlJMDFLV0MwNUxWUkZXQzFPTFRNeUlpOCtQQzluUGp3dlp6NDhaeUJrWVhSaExXMXRiQzF1YjJSbFBTSnRieUlnZEhKaGJuTm1iM0p0UFNKMGNtRnVjMnhoZEdVb01UQXlOREFzTUNraVBqeDFjMlVnWkdGMFlTMWpQU0l5T1NJZ2VHeHBibXM2YUhKbFpqMGlJMDFLV0MwNUxWUkZXQzFPTFRJNUlpOCtQQzluUGp4bklHUmhkR0V0Ylcxc0xXNXZaR1U5SW0xdklpQjBjbUZ1YzJadmNtMDlJblJ5WVc1emJHRjBaU2d4TURrd05pNDRMREFwSWo0OGRYTmxJR1JoZEdFdFl6MGlNakkyTkNJZ2VHeHBibXM2YUhKbFpqMGlJMDFLV0MwNUxWUkZXQzFPTFRJeU5qUWlMejQ4TDJjK1BHY2daR0YwWVMxdGJXd3RibTlrWlQwaWJYTjFZaUlnZEhKaGJuTm1iM0p0UFNKMGNtRnVjMnhoZEdVb01URTVOakl1TlN3d0tTSStQR2NnWkdGMFlTMXRiV3d0Ym05a1pUMGliV2tpUGp4MWMyVWdaR0YwWVMxalBTSXhSRFExTVNJZ2VHeHBibXM2YUhKbFpqMGlJMDFLV0MwNUxWUkZXQzFKTFRGRU5EVXhJaTgrUEM5blBqeG5JR1JoZEdFdGJXMXNMVzV2WkdVOUlsUmxXRUYwYjIwaUlIUnlZVzV6Wm05eWJUMGlkSEpoYm5Oc1lYUmxLRFUxTXl3dE1UVXdLU0J6WTJGc1pTZ3dMamN3TnlraUlHUmhkR0V0YldwNExYUmxlR05zWVhOelBTSlBVa1FpUGp4bklHUmhkR0V0Ylcxc0xXNXZaR1U5SW0xdUlqNDhkWE5sSUdSaGRHRXRZejBpTXpJaUlIaHNhVzVyT21oeVpXWTlJaU5OU2xndE9TMVVSVmd0VGkwek1pSXZQand2Wno0OEwyYytQQzluUGp3dlp6NDhMMmMrUEM5blBqd3ZaejQ4TDJjK1BDOXpkbWMrIiwKCSJSZWFsVmlld1NpemVKc29uIiA6ICJ7XCJoZWlnaHRcIjoyMjY1LFwid2lkdGhcIjo0NTg5fSIKfQo="/>
    </extobj>
    <extobj name="2384804F-3998-4D57-9195-F3826E402611-48">
      <extobjdata type="2384804F-3998-4D57-9195-F3826E402611" data="ewoJIkltZ1NldHRpbmdKc29uIiA6ICJ7XCJoZWlnaHRcIjoyMC41MzU3MTQyODU3MTQyODUsXCJ3aWR0aFwiOjQ1OC45Mjg1NzE0Mjg1NzE0fSIsCgkiTGF0ZXgiIDogIlxcYmVnaW57ZXF1YXRpb259XG4gICAgICAgIFFfaV57dCsxfShzLGFfMSwgYV8yKSAgPSAoMS1cXGFscGhhKVFfaV57dH0ocyxhXzEsIGFfMikgKyBcXGFscGhhKHJfaV50ICsgXFxnYW1tYSBjXFxfU3RhY2tlbGJlcmcgUV9pXnQocycpKVxuICAgIFxcZW5ke2VxdWF0aW9ufSIsCgkiTGF0ZXhJbWdCYXNlNjQiIDogIlBITjJaeUI0Yld4dWN6MGlhSFIwY0RvdkwzZDNkeTUzTXk1dmNtY3ZNakF3TUM5emRtY2lJSGRwWkhSb1BTSTJOeTR3TXpSbGVDSWdhR1ZwWjJoMFBTSXlMalkzT1dWNElpQnliMnhsUFNKcGJXY2lJR1p2WTNWellXSnNaVDBpWm1Gc2MyVWlJSFpwWlhkQ2IzZzlJakFnTFRnNE15NDVJREk1TmpJNUlERXhPRFF1TVNJZ2VHMXNibk02ZUd4cGJtczlJbWgwZEhBNkx5OTNkM2N1ZHpNdWIzSm5MekU1T1RrdmVHeHBibXNpSUdGeWFXRXRhR2xrWkdWdVBTSjBjblZsSWlCemRIbHNaVDBpZG1WeWRHbGpZV3d0WVd4cFoyNDZJQzB3TGpZM09XVjRPeUJ0WVhndGQybGtkR2c2SURrNEpUc2lQanhrWldaelBqeHdZWFJvSUdsa1BTSk5TbGd0TWkxVVJWZ3RTUzB4UkRRME5DSWdaRDBpVFRNNU9TQXRPREJSTXprNUlDMDBOeUEwTURBZ0xUTXdWRFF3TWlBdE1URldMVGRNTXpnM0lDMHhNVkV6TkRFZ0xUSXlJRE13TXlBdE1qSlJNakE0SUMweU1pQXhNemdnTXpWVU5URWdNakF4VVRVd0lESXdPU0ExTUNBeU5EUlJOVEFnTXpRMklEazRJRFF6T0ZReU1qY2dOakF4VVRNMU1TQTNNRFFnTkRjMklEY3dORkUxTVRRZ056QTBJRFV5TkNBM01ETlJOakl4SURZNE9TQTJPREFnTmpFM1ZEYzBNQ0EwTXpWUk56UXdJREkxTlNBMU9USWdNVEEzVVRVeU9TQTBOeUEwTmpFZ01UWk1ORFEwSURoV00xRTBORFFnTWlBME5Ea2dMVEkwVkRRM01DQXROalpVTlRFMklDMDRNbEUxTlRFZ0xUZ3lJRFU0TXlBdE5qQlVOakkxSUMwelVUWXpNU0F4TVNBMk16Z2dNVEZSTmpRM0lERXhJRFkwT1NBeVVUWTBPU0F0TmlBMk16a2dMVE0wVkRZeE1TQXRNVEF3VkRVMU55QXRNVFkxVkRRNE1TQXRNVGswVVRNNU9TQXRNVGswSURNNU9TQXRPRGRXTFRnd1drMDJNellnTkRZNFVUWXpOaUExTWpNZ05qSXhJRFUyTkZRMU9EQWdOakkxVkRVek1DQTJOVFZVTkRjM0lEWTJOVkUwTWprZ05qWTFJRE0zT1NBMk5EQlJNamMzSURVNU1TQXlNVFVnTkRZMFZERTFNeUF5TVRaUk1UVXpJREV4TUNBeU1EY2dOVGxSTWpNeElETTRJREl6TmlBek9GWTBObEV5TXpZZ09EWWdNalk1SURFeU1GUXpORGNnTVRVMVVUTTNNaUF4TlRVZ016a3dJREUwTkZRME1UY2dNVEUwVkRReU9TQTRNbFEwTXpVZ05UVk1ORFE0SURZMFVUVXhNaUF4TURnZ05UVTNJREU0TlZRMk1Ua2dNek0wVkRZek5pQTBOamhhVFRNeE5DQXhPRkV6TmpJZ01UZ2dOREEwSURNNVREUXdNeUEwT1ZFek9Ua2dNVEEwSURNMk5pQXhNVFZSTXpVMElERXhOeUF6TkRjZ01URTNVVE0wTkNBeE1UY2dNelF4SURFeE4xUXpNemNnTVRFNFVUTXhOeUF4TVRnZ01qazJJRGs0VkRJM05DQTFNbEV5TnpRZ01UZ2dNekUwSURFNFdpSXZQanh3WVhSb0lHbGtQU0pOU2xndE1pMVVSVmd0U1MweFJEUTJNU0lnWkQwaVRUSTJJRE00TlZFeE9TQXpPVElnTVRrZ016azFVVEU1SURNNU9TQXlNaUEwTVRGVU1qY2dOREkxVVRJNUlEUXpNQ0F6TmlBME16QlVPRGNnTkRNeFNERTBNRXd4TlRrZ05URXhVVEUyTWlBMU1qSWdNVFkySURVME1GUXhOek1nTlRZMlZERTNPU0ExT0RaVU1UZzNJRFl3TTFReE9UY2dOakUxVkRJeE1TQTJNalJVTWpJNUlEWXlObEV5TkRjZ05qSTFJREkxTkNBMk1UVlVNall4SURVNU5sRXlOakVnTlRnNUlESTFNaUExTkRsVU1qTXlJRFEzTUV3eU1qSWdORE16VVRJeU1pQTBNekVnTWpjeUlEUXpNVWd6TWpOUk16TXdJRFF5TkNBek16QWdOREl3VVRNek1DQXpPVGdnTXpFM0lETTROVWd5TVRCTU1UYzBJREkwTUZFeE16VWdPREFnTVRNMUlEWTRVVEV6TlNBeU5pQXhOaklnTWpaUk1UazNJREkySURJek1DQTJNRlF5T0RNZ01UUTBVVEk0TlNBeE5UQWdNamc0SURFMU1WUXpNRE1nTVRVelNETXdOMUV6TWpJZ01UVXpJRE15TWlBeE5EVlJNekl5SURFME1pQXpNVGtnTVRNelVUTXhOQ0F4TVRjZ016QXhJRGsxVkRJMk55QTBPRlF5TVRZZ05sUXhOVFVnTFRFeFVURXlOU0F0TVRFZ09UZ2dORlExT1NBMU5sRTFOeUEyTkNBMU55QTRNMVl4TURGTU9USWdNalF4VVRFeU55QXpPRElnTVRJNElETTRNMUV4TWpnZ016ZzFJRGMzSURNNE5VZ3lObG9pTHo0OGNHRjBhQ0JwWkQwaVRVcFlMVEl0VkVWWUxVNHRNa0lpSUdROUlrMDFOaUF5TXpkVU5UWWdNalV3VkRjd0lESTNNRWd6TmpsV05ESXdURE0zTUNBMU56QlJNemd3SURVNE15QXpPRGtnTlRnelVUUXdNaUExT0RNZ05EQTVJRFUyT0ZZeU56QklOekEzVVRjeU1pQXlOaklnTnpJeUlESTFNRlEzTURjZ01qTXdTRFF3T1ZZdE5qaFJOREF4SUMwNE1pQXpPVEVnTFRneVNETTRPVWd6T0RkUk16YzFJQzA0TWlBek5qa2dMVFk0VmpJek1FZzNNRkUxTmlBeU16Y2dOVFlnTWpVd1dpSXZQanh3WVhSb0lHbGtQU0pOU2xndE1pMVVSVmd0VGkwek1TSWdaRDBpVFRJeE15QTFOemhNTWpBd0lEVTNNMUV4T0RZZ05UWTRJREUyTUNBMU5qTlVNVEF5SURVMU5rZzRNMVkyTURKSU1UQXlVVEUwT1NBMk1EUWdNVGc1SURZeE4xUXlORFVnTmpReFZESTNNeUEyTmpOUk1qYzFJRFkyTmlBeU9EVWdOalkyVVRJNU5DQTJOallnTXpBeUlEWTJNRll6TmpGTU16QXpJRFl4VVRNeE1DQTFOQ0F6TVRVZ05USlVNek01SURRNFZEUXdNU0EwTmtnME1qZFdNRWcwTVRaUk16azFJRE1nTWpVM0lETlJNVEl4SURNZ01UQXdJREJJT0RoV05EWklNVEUwVVRFek5pQTBOaUF4TlRJZ05EWlVNVGMzSURRM1ZERTVNeUExTUZReU1ERWdOVEpVTWpBM0lEVTNWREl4TXlBMk1WWTFOemhhSWk4K1BIQmhkR2dnYVdROUlrMUtXQzB5TFZSRldDMUpMVEZFTkRVMklpQmtQU0pOTVRnMElEWXdNRkV4T0RRZ05qSTBJREl3TXlBMk5ESlVNalEzSURZMk1WRXlOalVnTmpZeElESTNOeUEyTkRsVU1qa3dJRFl4T1ZFeU9UQWdOVGsySURJM01DQTFOemRVTWpJMklEVTFOMUV5TVRFZ05UVTNJREU1T0NBMU5qZFVNVGcwSURZd01GcE5NakVnTWpnM1VUSXhJREk1TlNBek1DQXpNVGhVTlRRZ016WTVWRGs0SURReU1GUXhOVGdnTkRReVVURTVOeUEwTkRJZ01qSXpJRFF4T1ZReU5UQWdNelUzVVRJMU1DQXpOREFnTWpNMklETXdNVlF4T1RZZ01UazJWREUxTkNBNE0xRXhORGtnTmpFZ01UUTVJRFV4VVRFME9TQXlOaUF4TmpZZ01qWlJNVGMxSURJMklERTROU0F5T1ZReU1EZ2dORE5VTWpNMUlEYzRWREkyTUNBeE16ZFJNall6SURFME9TQXlOalVnTVRVeFZESTRNaUF4TlROUk16QXlJREUxTXlBek1ESWdNVFF6VVRNd01pQXhNelVnTWpreklERXhNbFF5TmpnZ05qRlVNakl6SURFeFZERTJNU0F0TVRGUk1USTVJQzB4TVNBeE1ESWdNVEJVTnpRZ056UlJOelFnT1RFZ056a2dNVEEyVkRFeU1pQXlNakJSTVRZd0lETXlNU0F4TmpZZ016UXhWREUzTXlBek9EQlJNVGN6SURRd05DQXhOVFlnTkRBMFNERTFORkV4TWpRZ05EQTBJRGs1SURNM01WUTJNU0F5T0RkUk5qQWdNamcySURVNUlESTRORlExT0NBeU9ERlVOVFlnTWpjNVZEVXpJREkzT0ZRME9TQXlOemhVTkRFZ01qYzRTREkzVVRJeElESTROQ0F5TVNBeU9EZGFJaTgrUEhCaGRHZ2dhV1E5SWsxS1dDMHlMVlJGV0MxT0xUSTRJaUJrUFNKTk9UUWdNalV3VVRrMElETXhPU0F4TURRZ016Z3hWREV5TnlBME9EaFVNVFkwSURVM05sUXlNRElnTmpRelZESTBOQ0EyT1RWVU1qYzNJRGN5T1ZRek1ESWdOelV3U0RNeE5VZ3pNVGxSTXpNeklEYzFNQ0F6TXpNZ056UXhVVE16TXlBM016Z2dNekUySURjeU1GUXlOelVnTmpZM1ZESXlOaUExT0RGVU1UZzBJRFEwTTFReE5qY2dNalV3VkRFNE5DQTFPRlF5TWpVZ0xUZ3hWREkzTkNBdE1UWTNWRE14TmlBdE1qSXdWRE16TXlBdE1qUXhVVE16TXlBdE1qVXdJRE14T0NBdE1qVXdTRE14TlVnek1ESk1NamMwSUMweU1qWlJNVGd3SUMweE5ERWdNVE0zSUMweE5GUTVOQ0F5TlRCYUlpOCtQSEJoZEdnZ2FXUTlJazFLV0MweUxWUkZXQzFKTFRGRU5EWXdJaUJrUFNKTk1UTXhJREk0T1ZFeE16RWdNekl4SURFME55QXpOVFJVTWpBeklEUXhOVlF6TURBZ05EUXlVVE0yTWlBME5ESWdNemt3SURReE5WUTBNVGtnTXpVMVVUUXhPU0F6TWpNZ05EQXlJRE13T0ZRek5qUWdNamt5VVRNMU1TQXlPVElnTXpRd0lETXdNRlF6TWpnZ016STJVVE15T0NBek5ESWdNek0zSURNMU5GUXpOVFFnTXpjeVZETTJOeUF6TnpoUk16WTRJRE0zT0NBek5qZ2dNemM1VVRNMk9DQXpPRElnTXpZeElETTRPRlF6TXpZZ016azVWREk1TnlBME1EVlJNalE1SURRd05TQXlNamNnTXpjNVZESXdOQ0F6TWpaUk1qQTBJRE13TVNBeU1qTWdNamt4VkRJM09DQXlOelJVTXpNd0lESTFPVkV6T1RZZ01qTXdJRE01TmlBeE5qTlJNemsySURFek5TQXpPRFVnTVRBM1ZETTFNaUExTVZReU9Ea2dOMVF4T1RVZ0xURXdVVEV4T0NBdE1UQWdPRFlnTVRsVU5UTWdPRGRSTlRNZ01USTJJRGMwSURFME0xUXhNVGdnTVRZd1VURXpNeUF4TmpBZ01UUTJJREUxTVZReE5qQWdNVEl3VVRFMk1DQTVOQ0F4TkRJZ056WlVNVEV4SURVNFVURXdPU0ExTnlBeE1EZ2dOVGRVTVRBM0lEVTFVVEV3T0NBMU1pQXhNVFVnTkRkVU1UUTJJRE0wVkRJd01TQXlOMUV5TXpjZ01qY2dNall6SURNNFZETXdNU0EyTmxRek1UZ2dPVGRVTXpJeklERXlNbEV6TWpNZ01UVXdJRE13TWlBeE5qUlVNalUwSURFNE1WUXhPVFVnTVRrMlZERTBPQ0F5TXpGUk1UTXhJREkxTmlBeE16RWdNamc1V2lJdlBqeHdZWFJvSUdsa1BTSk5TbGd0TWkxVVJWZ3RUaTB5UXlJZ1pEMGlUVGM0SURNMVZEYzRJRFl3VkRrMElERXdNMVF4TXpjZ01USXhVVEUyTlNBeE1qRWdNVGczSURrMlZESXhNQ0E0VVRJeE1DQXRNamNnTWpBeElDMDJNRlF4T0RBZ0xURXhOMVF4TlRRZ0xURTFPRlF4TXpBZ0xURTROVlF4TVRjZ0xURTVORkV4TVRNZ0xURTVOQ0F4TURRZ0xURTROVlE1TlNBdE1UY3lVVGsxSUMweE5qZ2dNVEEySUMweE5UWlVNVE14SUMweE1qWlVNVFUzSUMwM05sUXhOek1nTFROV09Vd3hOeklnT0ZFeE56QWdOeUF4TmpjZ05sUXhOakVnTTFReE5USWdNVlF4TkRBZ01GRXhNVE1nTUNBNU5pQXhOMW9pTHo0OGNHRjBhQ0JwWkQwaVRVcFlMVEl0VkVWWUxVa3RNVVEwTkVVaUlHUTlJazB6TXlBeE5UZFJNek1nTWpVNElERXdPU0F6TkRsVU1qZ3dJRFEwTVZFek16RWdORFF4SURNM01DQXpPVEpSTXpnMklEUXlNaUEwTVRZZ05ESXlVVFF5T1NBME1qSWdORE01SURReE5GUTBORGtnTXprMFVUUTBPU0F6T0RFZ05ERXlJREl6TkZRek56UWdOamhSTXpjMElEUXpJRE00TVNBek5WUTBNRElnTWpaUk5ERXhJREkzSURReU1pQXpOVkUwTkRNZ05UVWdORFl6SURFek1WRTBOamtnTVRVeElEUTNNeUF4TlRKUk5EYzFJREUxTXlBME9ETWdNVFV6U0RRNE4xRTFNRFlnTVRVeklEVXdOaUF4TkRSUk5UQTJJREV6T0NBMU1ERWdNVEUzVkRRNE1TQTJNMVEwTkRrZ01UTlJORE0ySURBZ05ERTNJQzA0VVRRd09TQXRNVEFnTXpreklDMHhNRkV6TlRrZ0xURXdJRE16TmlBMVZETXdOaUF6Tmt3ek1EQWdOVEZSTWprNUlEVXlJREk1TmlBMU1GRXlPVFFnTkRnZ01qa3lJRFEyVVRJek15QXRNVEFnTVRjeUlDMHhNRkV4TVRjZ0xURXdJRGMxSURNd1ZETXpJREUxTjFwTk16VXhJRE15T0ZFek5URWdNek0wSURNME5pQXpOVEJVTXpJeklETTROVlF5TnpjZ05EQTFVVEkwTWlBME1EVWdNakV3SURNM05GUXhOakFnTWprelVURXpNU0F5TVRRZ01URTVJREV5T1ZFeE1Ua2dNVEkySURFeE9TQXhNVGhVTVRFNElERXdObEV4TVRnZ05qRWdNVE0ySURRMFZERTNPU0F5TmxFeU1UY2dNallnTWpVMElEVTVWREk1T0NBeE1UQlJNekF3SURFeE5DQXpNalVnTWpFM1ZETTFNU0F6TWpoYUlpOCtQSEJoZEdnZ2FXUTlJazFLV0MweUxWUkZXQzFPTFRNeUlpQmtQU0pOTVRBNUlEUXlPVkU0TWlBME1qa2dOallnTkRRM1ZEVXdJRFE1TVZFMU1DQTFOaklnTVRBeklEWXhORlF5TXpVZ05qWTJVVE15TmlBMk5qWWdNemczSURZeE1GUTBORGtnTkRZMVVUUTBPU0EwTWpJZ05ESTVJRE00TTFRek9ERWdNekUxVkRNd01TQXlOREZSTWpZMUlESXhNQ0F5TURFZ01UUTVUREUwTWlBNU0wd3lNVGdnT1RKUk16YzFJRGt5SURNNE5TQTVOMUV6T1RJZ09Ua2dOREE1SURFNE5sWXhPRGxJTkRRNVZqRTRObEUwTkRnZ01UZ3pJRFF6TmlBNU5WUTBNakVnTTFZd1NEVXdWakU1VmpNeFVUVXdJRE00SURVMklEUTJWRGcySURneFVURXhOU0F4TVRNZ01UTTJJREV6TjFFeE5EVWdNVFEzSURFM01DQXhOelJVTWpBMElESXhNVlF5TXpNZ01qUTBWREkyTVNBeU56aFVNamcwSURNd09GUXpNRFVnTXpRd1ZETXlNQ0F6TmpsVU16TXpJRFF3TVZRek5EQWdORE14VkRNME15QTBOalJSTXpReklEVXlOeUF6TURrZ05UY3pWREl4TWlBMk1UbFJNVGM1SURZeE9TQXhOVFFnTmpBeVZERXhPU0ExTmpsVU1UQTVJRFUxTUZFeE1Ea2dOVFE1SURFeE5DQTFORGxSTVRNeUlEVTBPU0F4TlRFZ05UTTFWREUzTUNBME9EbFJNVGN3SURRMk5DQXhOVFFnTkRRM1ZERXdPU0EwTWpsYUlpOCtQSEJoZEdnZ2FXUTlJazFLV0MweUxWUkZXQzFPTFRJNUlpQmtQU0pOTmpBZ056UTVURFkwSURjMU1GRTJPU0EzTlRBZ056UWdOelV3U0RnMlRERXhOQ0EzTWpaUk1qQTRJRFkwTVNBeU5URWdOVEUwVkRJNU5DQXlOVEJSTWprMElERTRNaUF5T0RRZ01URTVWREkyTVNBeE1sUXlNalFnTFRjMlZERTROaUF0TVRRelZERTBOU0F0TVRrMFZERXhNeUF0TWpJM1ZEa3dJQzB5TkRaUk9EY2dMVEkwT1NBNE5pQXRNalV3U0RjMFVUWTJJQzB5TlRBZ05qTWdMVEkxTUZRMU9DQXRNalEzVkRVMUlDMHlNemhSTlRZZ0xUSXpOeUEyTmlBdE1qSTFVVEl5TVNBdE5qUWdNakl4SURJMU1GUTJOaUEzTWpWUk5UWWdOek0zSURVMUlEY3pPRkUxTlNBM05EWWdOakFnTnpRNVdpSXZQanh3WVhSb0lHbGtQU0pOU2xndE1pMVVSVmd0VGkwelJDSWdaRDBpVFRVMklETTBOMUUxTmlBek5qQWdOekFnTXpZM1NEY3dOMUUzTWpJZ016VTVJRGN5TWlBek5EZFJOekl5SURNek5pQTNNRGdnTXpJNFRETTVNQ0F6TWpkSU56SlJOVFlnTXpNeUlEVTJJRE0wTjFwTk5UWWdNVFV6VVRVMklERTJPQ0EzTWlBeE56TklOekE0VVRjeU1pQXhOak1nTnpJeUlERTFNMUUzTWpJZ01UUXdJRGN3TnlBeE16TklOekJSTlRZZ01UUXdJRFUySURFMU0xb2lMejQ4Y0dGMGFDQnBaRDBpVFVwWUxUSXRWRVZZTFU0dE1qSXhNaUlnWkQwaVRUZzBJREl6TjFRNE5DQXlOVEJVT1RnZ01qY3dTRFkzT1ZFMk9UUWdNall5SURZNU5DQXlOVEJVTmpjNUlESXpNRWc1T0ZFNE5DQXlNemNnT0RRZ01qVXdXaUl2UGp4d1lYUm9JR2xrUFNKTlNsZ3RNaTFVUlZndFNTMHhSRFpHUXlJZ1pEMGlUVE0wSURFMU5sRXpOQ0F5TnpBZ01USXdJRE0xTmxRek1Ea2dORFF5VVRNM09TQTBORElnTkRJeElEUXdNbFEwTnpnZ016QTBVVFE0TkNBeU56VWdORGcxSURJek4xWXlNRGhSTlRNMElESTRNaUExTmpBZ016YzBVVFUyTkNBek9EZ2dOVFkySURNNU1GUTFPRElnTXprelVUWXdNeUF6T1RNZ05qQXpJRE00TlZFMk1ETWdNemMySURVNU5DQXpORFpVTlRVNElESTJNVlEwT1RjZ01UWXhURFE0TmlBeE5EZE1ORGczSURFeU0xRTBPRGtnTmpjZ05EazFJRFEzVkRVeE5DQXlObEUxTWpnZ01qZ2dOVFF3SURNM1ZEVTFOeUEyTUZFMU5Ua2dOamNnTlRZeUlEWTRWRFUzTnlBM01GRTFPVGNnTnpBZ05UazNJRFl5VVRVNU55QTFOaUExT1RFZ05ETlJOVGM1SURFNUlEVTFOaUExVkRVeE1pQXRNVEJJTlRBMVVUUXpPQ0F0TVRBZ05ERTBJRFl5VERReE1TQTJPVXcwTURBZ05qRlJNemt3SURVeklETTNNQ0EwTVZRek1qVWdNVGhVTWpZM0lDMHlWREl3TXlBdE1URlJNVEkwSUMweE1TQTNPU0F6T1ZRek5DQXhOVFphVFRJd09DQXlObEV5TlRjZ01qWWdNekEySURRM1ZETTNPU0E1TUV3ME1ETWdNVEV5VVRRd01TQXlOVFVnTXprMklESTVNRkV6T0RJZ05EQTFJRE13TkNBME1EVlJNak0xSURRd05TQXhPRE1nTXpNeVVURTFOaUF5T1RJZ01UTTVJREl5TkZReE1qRWdNVEl3VVRFeU1TQTNNU0F4TkRZZ05EbFVNakE0SURJMldpSXZQanh3WVhSb0lHbGtQU0pOU2xndE1pMVVSVmd0U1MweFJEUTFSaUlnWkQwaVRUSXhJREk0TjFFeU1pQXlPVEFnTWpNZ01qazFWREk0SURNeE4xUXpPQ0F6TkRoVU5UTWdNemd4VkRjeklEUXhNVlE1T1NBME16TlVNVE15SURRME1sRXhOakVnTkRReUlERTRNeUEwTXpCVU1qRTBJRFF3T0ZReU1qVWdNemc0VVRJeU55QXpPRElnTWpJNElETTRNbFF5TXpZZ016ZzVVVEk0TkNBME5ERWdNelEzSURRME1VZ3pOVEJSTXprNElEUTBNU0EwTWpJZ05EQXdVVFF6TUNBek9ERWdORE13SURNMk0xRTBNekFnTXpNeklEUXhOeUF6TVRWVU16a3hJREk1TWxRek5qWWdNamc0VVRNME5pQXlPRGdnTXpNMElESTVPVlF6TWpJZ016STRVVE15TWlBek56WWdNemM0SURNNU1sRXpOVFlnTkRBMUlETTBNaUEwTURWUk1qZzJJRFF3TlNBeU16a2dNek14VVRJeU9TQXpNVFVnTWpJMElESTVPRlF4T1RBZ01UWTFVVEUxTmlBeU5TQXhOVEVnTVRaUk1UTTRJQzB4TVNBeE1EZ2dMVEV4VVRrMUlDMHhNU0E0TnlBdE5WUTNOaUEzVkRjMElERTNVVGMwSURNd0lERXhOQ0F4T0RsVU1UVTBJRE0yTmxFeE5UUWdOREExSURFeU9DQTBNRFZSTVRBM0lEUXdOU0E1TWlBek56ZFVOamdnTXpFMlZEVTNJREk0TUZFMU5TQXlOemdnTkRFZ01qYzRTREkzVVRJeElESTROQ0F5TVNBeU9EZGFJaTgrUEhCaGRHZ2dhV1E5SWsxS1dDMHlMVlJGV0MxSkxURkVOa1pGSWlCa1BTSk5NekVnTWpRNVVURXhJREkwT1NBeE1TQXlOVGhSTVRFZ01qYzFJREkySURNd05GUTJOaUF6TmpWVU1USTVJRFF4T0ZReU1EWWdORFF4VVRJek15QTBOREVnTWpNNUlEUTBNRkV5T0RjZ05ESTVJRE14T0NBek9EWlVNemN4SURJMU5WRXpPRFVnTVRrMUlETTROU0F4TnpCUk16ZzFJREUyTmlBek9EWWdNVFkyVERNNU9DQXhPVE5STkRFNElESTBOQ0EwTkRNZ016QXdWRFE0TmlBek9URlVOVEE0SURRek1GRTFNVEFnTkRNeElEVXlOQ0EwTXpGSU5UTTNVVFUwTXlBME1qVWdOVFF6SURReU1sRTFORE1nTkRFNElEVXlNaUF6TnpoVU5EWXpJREkxTVZRek9URWdOekZSTXpnMUlEVTFJRE0zT0NBMlZETTFOeUF0TVRBd1VUTTBNU0F0TVRZMUlETXpNQ0F0TVRrd1ZETXdNeUF0TWpFMlVUSTROaUF0TWpFMklESTROaUF0TVRnNFVUSTROaUF0TVRNNElETTBNQ0F6TWt3ek5EWWdOVEZNTXpRM0lEWTVVVE0wT0NBM09TQXpORGdnTVRBd1VUTTBPQ0F5TlRjZ01qa3hJRE14TjFFeU5URWdNelUxSURFNU5pQXpOVFZSTVRRNElETTFOU0F4TURnZ016STVWRFV4SURJMk1GRTBPU0F5TlRFZ05EY2dNalV4VVRRMUlESTBPU0F6TVNBeU5EbGFJaTgrUEhCaGRHZ2dhV1E5SWsxS1dDMHlMVlJGV0MxSkxURkVORFV3SWlCa1BTSk5NelFnTVRVNVVUTTBJREkyT0NBeE1qQWdNelUxVkRNd05pQTBOREpSTXpZeUlEUTBNaUF6T1RRZ05ERTRWRFF5TnlBek5UVlJOREkzSURNeU5pQTBNRGdnTXpBMlZETTJNQ0F5T0RWUk16UXhJREk0TlNBek16QWdNamsxVkRNeE9TQXpNalZVTXpNd0lETTFPVlF6TlRJZ016Z3dWRE0yTmlBek9EWklNelkzVVRNMk55QXpPRGdnTXpZeElETTVNbFF6TkRBZ05EQXdWRE13TmlBME1EUlJNamMySURRd05DQXlORGtnTXprd1VUSXlPQ0F6T0RFZ01qQTJJRE0xT1ZFeE5qSWdNekUxSURFME1pQXlNelZVTVRJeElERXhPVkV4TWpFZ056TWdNVFEzSURVd1VURTJPU0F5TmlBeU1EVWdNalpJTWpBNVVUTXlNU0F5TmlBek9UUWdNVEV4VVRRd015QXhNakVnTkRBMklERXlNVkUwTVRBZ01USXhJRFF4T1NBeE1USlVOREk1SURrNFZEUXlNQ0E0TTFRek9URWdOVFZVTXpRMklESTFWREk0TWlBd1ZESXdNaUF0TVRGUk1USTNJQzB4TVNBNE1TQXpOMVF6TkNBeE5UbGFJaTgrUEhCaGRHZ2dhV1E5SWsxS1dDMHlMVlJGV0MxT0xUVkdJaUJrUFNKTk1DQXROakpXTFRJMVNEUTVPVll0TmpKSU1Gb2lMejQ4Y0dGMGFDQnBaRDBpVFVwWUxUSXRWRVZZTFVrdE1VUTBORFlpSUdROUlrMHpNRGdnTWpSUk16WTNJREkwSURReE5pQTNObFEwTmpZZ01UazNVVFEyTmlBeU5qQWdOREUwSURJNE5GRXpNRGdnTXpFeElESTNPQ0F6TWpGVU1qTTJJRE0wTVZFeE56WWdNemd6SURFM05pQTBOakpSTVRjMklEVXlNeUF5TURnZ05UY3pWREkzTXlBMk5EaFJNekF5SURZM015QXpORE1nTmpnNFZEUXdOeUEzTURSSU5ERTRTRFF5TlZFMU1qRWdOekEwSURVMk5DQTJOREJSTlRZMUlEWTBNQ0ExTnpjZ05qVXpWRFl3TXlBMk9ESlVOakl6SURjd05GRTJNalFnTnpBMElEWXlOeUEzTURSVU5qTXlJRGN3TlZFMk5EVWdOekExSURZME5TQTJPVGhVTmpFM0lEVTNOMVExT0RVZ05EVTVWRFUyT1NBME5UWlJOVFE1SURRMU5pQTFORGtnTkRZMVVUVTBPU0EwTnpFZ05UVXdJRFEzTlZFMU5UQWdORGM0SURVMU1TQTBPVFJVTlRVeklEVXlNRkUxTlRNZ05UVTBJRFUwTkNBMU56bFVOVEkySURZeE5sUTFNREVnTmpReFVUUTJOU0EyTmpJZ05ERTVJRFkyTWxFek5qSWdOall5SURNeE15QTJNVFpVTWpZeklEVXhNRkV5TmpNZ05EZ3dJREkzT0NBME5UaFVNekU1SURReU4xRXpNak1nTkRJMUlETTRPU0EwTURoVU5EVTJJRE01TUZFME9UQWdNemM1SURVeU1pQXpOREpVTlRVMElESTBNbEUxTlRRZ01qRTJJRFUwTmlBeE9EWlJOVFF4SURFMk5DQTFNamdnTVRNM1ZEUTVNaUEzT0ZRME1qWWdNVGhVTXpNeUlDMHlNRkV6TWpBZ0xUSXlJREk1T0NBdE1qSlJNVGs1SUMweU1pQXhORFFnTXpOTU1UTTBJRFEwVERFd05pQXhNMUU0TXlBdE1UUWdOemdnTFRFNFZEWTFJQzB5TWxFMU1pQXRNaklnTlRJZ0xURTBVVFV5SUMweE1TQXhNVEFnTWpJeFVURXhNaUF5TWpjZ01UTXdJREl5TjBneE5ETlJNVFE1SURJeU1TQXhORGtnTWpFMlVURTBPU0F5TVRRZ01UUTRJREl3TjFReE5EUWdNVGcyVkRFME1pQXhOVE5STVRRMElERXhOQ0F4TmpBZ09EZFVNakF6SURRM1ZESTFOU0F5T1ZRek1EZ2dNalJhSWk4K1BIQmhkR2dnYVdROUlrMUtXQzB5TFZSRldDMUpMVEZFTkRVNElpQmtQU0pOTVRJeElEWTBOMUV4TWpFZ05qVTNJREV5TlNBMk56QlVNVE0zSURZNE0xRXhNemdnTmpneklESXdPU0EyT0RoVU1qZ3lJRFk1TkZFeU9UUWdOamswSURJNU5DQTJPRFpSTWprMElEWTNPU0F5TkRRZ05EYzNVVEU1TkNBeU56a2dNVGswSURJM01sRXlNVE1nTWpneUlESXlNeUF5T1RGUk1qUTNJRE13T1NBeU9USWdNelUwVkRNMk1pQTBNVFZSTkRBeUlEUTBNaUEwTXpnZ05EUXlVVFEyT0NBME5ESWdORGcxSURReU0xUTFNRE1nTXpZNVVUVXdNeUF6TkRRZ05EazJJRE15TjFRME56Y2dNekF5VkRRMU5pQXlPVEZVTkRNNElESTRPRkUwTVRnZ01qZzRJRFF3TmlBeU9UbFVNemswSURNeU9GRXpPVFFnTXpVeklEUXhNQ0F6TmpsVU5EUXlJRE01TUV3ME5UZ2dNemt6VVRRME5pQTBNRFVnTkRNMElEUXdOVWcwTXpCUk16azRJRFF3TWlBek5qY2dNemd3VkRJNU5DQXpNVFpVTWpJNElESTFOVkV5TXpBZ01qVTBJREkwTXlBeU5USlVNalkzSURJME5sUXlPVE1nTWpNNFZETXlNQ0F5TWpSVU16UXlJREl3TmxRek5Ua2dNVGd3VkRNMk5TQXhORGRSTXpZMUlERXpNQ0F6TmpBZ01UQTJWRE0xTkNBMk5sRXpOVFFnTWpZZ016Z3hJREkyVVRReU9TQXlOaUEwTlRrZ01UUTFVVFEyTVNBeE5UTWdORGM1SURFMU0wZzBPRE5STkRrNUlERTFNeUEwT1RrZ01UUTBVVFE1T1NBeE16a2dORGsySURFek1GRTBOVFVnTFRFeElETTNPQ0F0TVRGUk16TXpJQzB4TVNBek1EVWdNVFZVTWpjM0lEa3dVVEkzTnlBeE1EZ2dNamd3SURFeU1WUXlPRE1nTVRRMVVUSTRNeUF4TmpjZ01qWTVJREU0TTFReU16UWdNakEyVkRJd01DQXlNVGRVTVRneUlESXlNRWd4T0RCUk1UWTRJREUzT0NBeE5Ua2dNVE01VkRFME5TQTRNVlF4TXpZZ05EUlVNVEk1SURJd1ZERXlNaUEzVkRFeE1TQXRNbEU1T0NBdE1URWdPRE1nTFRFeFVUWTJJQzB4TVNBMU55QXRNVlEwT0NBeE5sRTBPQ0F5TmlBNE5TQXhOelpVTVRVNElEUTNNVXd4T1RVZ05qRTJVVEU1TmlBMk1qa2dNVGc0SURZek1sUXhORGtnTmpNM1NERTBORkV4TXpRZ05qTTNJREV6TVNBMk16ZFVNVEkwSURZME1GUXhNakVnTmpRM1dpSXZQanh3WVhSb0lHbGtQU0pOU2xndE1pMVVSVmd0U1MweFJEUTFNaUlnWkQwaVRUTTVJREUyT0ZFek9TQXlNalVnTlRnZ01qY3lWREV3TnlBek5UQlVNVGMwSURRd01sUXlORFFnTkRNelZETXdOeUEwTkRKSU16RXdVVE0xTlNBME5ESWdNemc0SURReU1GUTBNakVnTXpVMVVUUXlNU0F5TmpVZ016RXdJREl6TjFFeU5qRWdNakkwSURFM05pQXlNak5STVRNNUlESXlNeUF4TXpnZ01qSXhVVEV6T0NBeU1Ua2dNVE15SURFNE5sUXhNalVnTVRJNFVURXlOU0E0TVNBeE5EWWdOVFJVTWpBNUlESTJWRE13TWlBME5WUXpPVFFnTVRFeFVUUXdNeUF4TWpFZ05EQTJJREV5TVZFME1UQWdNVEl4SURReE9TQXhNVEpVTkRJNUlEazRWRFF5TUNBNE1sUXpPVEFnTlRWVU16UTBJREkwVkRJNE1TQXRNVlF5TURVZ0xURXhVVEV5TmlBdE1URWdPRE1nTkRKVU16a2dNVFk0V2swek56TWdNelV6VVRNMk55QTBNRFVnTXpBMUlEUXdOVkV5TnpJZ05EQTFJREkwTkNBek9URlVNVGs1SURNMU4xUXhOekFnTXpFMlZERTFOQ0F5T0RCVU1UUTVJREkyTVZFeE5Ea2dNall3SURFMk9TQXlOakJSTWpneUlESTJNQ0F6TWpjZ01qZzBWRE0zTXlBek5UTmFJaTgrUEhCaGRHZ2dhV1E5SWsxS1dDMHlMVlJGV0MxSkxURkVORFU1SWlCa1BTSk5NVEUzSURVNVVURXhOeUF5TmlBeE5ESWdNalpSTVRjNUlESTJJREl3TlNBeE16RlJNakV4SURFMU1TQXlNVFVnTVRVeVVUSXhOeUF4TlRNZ01qSTFJREUxTTBneU1qbFJNak00SURFMU15QXlOREVnTVRVelZESTBOaUF4TlRGVU1qUTRJREUwTkZFeU5EY2dNVE00SURJME5TQXhNamhVTWpNMElEa3dWREl4TkNBME0xUXhPRE1nTmxReE16Y2dMVEV4VVRFd01TQXRNVEVnTnpBZ01URlVNemdnT0RWUk16Z2dPVGNnTXprZ01UQXlUREV3TkNBek5qQlJNVFkzSURZeE5TQXhOamNnTmpJelVURTJOeUEyTWpZZ01UWTJJRFl5T0ZReE5qSWdOak15VkRFMU55QTJNelJVTVRRNUlEWXpOVlF4TkRFZ05qTTJWREV6TWlBMk16ZFVNVEl5SURZek4xRXhNVElnTmpNM0lERXdPU0EyTXpkVU1UQXhJRFl6T0ZRNU5TQTJOREZVT1RRZ05qUTNVVGswSURZME9TQTVOaUEyTmpGUk1UQXhJRFk0TUNBeE1EY2dOamd5VkRFM09TQTJPRGhSTVRrMElEWTRPU0F5TVRNZ05qa3dWREkwTXlBMk9UTlVNalUwSURZNU5GRXlOallnTmprMElESTJOaUEyT0RaUk1qWTJJRFkzTlNBeE9UTWdNemcyVkRFeE9DQTRNMUV4TVRnZ09ERWdNVEU0SURjMVZERXhOeUEyTlZZMU9Wb2lMejQ4Y0dGMGFDQnBaRDBpVFVwWUxUSXRWRVZZTFVrdE1VUTBORVlpSUdROUlrMDNNeUEyTkRkUk56TWdOalUzSURjM0lEWTNNRlE0T1NBMk9ETlJPVEFnTmpneklERTJNU0EyT0RoVU1qTTBJRFk1TkZFeU5EWWdOamswSURJME5pQTJPRFZVTWpFeUlEVTBNbEV5TURRZ05UQTRJREU1TlNBME56SlVNVGd3SURReE9Fd3hOellnTXprNVVURTNOaUF6T1RZZ01UZ3lJRFF3TWxFeU16RWdORFF5SURJNE15QTBOREpSTXpRMUlEUTBNaUF6T0RNZ016azJWRFF5TWlBeU9EQlJOREl5SURFMk9TQXpORE1nTnpsVU1UY3pJQzB4TVZFeE1qTWdMVEV4SURneUlESTNWRFF3SURFMU1GWXhOVGxSTkRBZ01UZ3dJRFE0SURJeE4xUTVOeUEwTVRSUk1UUTNJRFl4TVNBeE5EY2dOakl6VkRFd09TQTJNemRSTVRBMElEWXpOeUF4TURFZ05qTTNTRGsyVVRnMklEWXpOeUE0TXlBMk16ZFVOellnTmpRd1ZEY3pJRFkwTjFwTk16TTJJRE15TlZZek16RlJNek0ySURRd05TQXlOelVnTkRBMVVUSTFPQ0EwTURVZ01qUXdJRE01TjFReU1EY2dNemMyVkRFNE1TQXpOVEpVTVRZeklETXpNRXd4TlRjZ016SXlUREV6TmlBeU16WlJNVEUwSURFMU1DQXhNVFFnTVRFMFVURXhOQ0EyTmlBeE16Z2dOREpSTVRVMElESTJJREUzT0NBeU5sRXlNVEVnTWpZZ01qUTFJRFU0VVRJM01DQTRNU0F5T0RVZ01URTBWRE14T0NBeU1UbFJNek0ySURJNU1TQXpNellnTXpJMVdpSXZQanh3WVhSb0lHbGtQU0pOU2xndE1pMVVSVmd0U1MweFJEUTFOQ0lnWkQwaVRUTXhNU0EwTTFFeU9UWWdNekFnTWpZM0lERTFWREl3TmlBd1VURTBNeUF3SURFd05TQTBOVlEyTmlBeE5qQlJOallnTWpZMUlERTBNeUF6TlROVU16RTBJRFEwTWxFek5qRWdORFF5SURRd01TQXpPVFJNTkRBMElETTVPRkUwTURZZ05EQXhJRFF3T1NBME1EUlVOREU0SURReE1sUTBNekVnTkRFNVZEUTBOeUEwTWpKUk5EWXhJRFF5TWlBME56QWdOREV6VkRRNE1DQXpPVFJSTkRnd0lETTNPU0EwTWpNZ01UVXlWRE0yTXlBdE9EQlJNelExSUMweE16UWdNamcySUMweE5qbFVNVFV4SUMweU1EVlJNVEFnTFRJd05TQXhNQ0F0TVRNM1VURXdJQzB4TVRFZ01qZ2dMVGt4VkRjMElDMDNNVkU0T1NBdE56RWdNVEF5SUMwNE1GUXhNVFlnTFRFeE1WRXhNVFlnTFRFeU1TQXhNVFFnTFRFek1GUXhNRGNnTFRFME5GUTVPU0F0TVRVMFZEa3lJQzB4TmpKTU9UQWdMVEUyTkVnNU1WRXhNREVnTFRFMk55QXhOVEVnTFRFMk4xRXhPRGtnTFRFMk55QXlNVEVnTFRFMU5WRXlNelFnTFRFME5DQXlOVFFnTFRFeU1sUXlPRElnTFRjMVVUSTRPQ0F0TlRZZ01qazRJQzB4TTFFek1URWdNelVnTXpFeElEUXpXazB6T0RRZ016STRURE00TUNBek16bFJNemMzSURNMU1DQXpOelVnTXpVMFZETTJPU0F6TmpoVU16VTVJRE00TWxRek5EWWdNemt6VkRNeU9DQTBNREpVTXpBMklEUXdOVkV5TmpJZ05EQTFJREl5TVNBek5USlJNVGt4SURNeE15QXhOekVnTWpNelZERTFNU0F4TVRkUk1UVXhJRE00SURJeE15QXpPRkV5TmprZ016Z2dNekl6SURFd09Fd3pNekVnTVRFNFRETTROQ0F6TWpoYUlpOCtQSEJoZEdnZ2FXUTlJazFLV0MweUxWUkZXQzFXTFRJd016SWlJR1E5SWswM09TQTBNMUUzTXlBME15QTFNaUEwT1ZRek1DQTJNVkV6TUNBMk9DQTROU0F5T1ROVU1UUTJJRFV5T0ZFeE5qRWdOVFl3SURFNU9DQTFOakJSTWpFNElEVTJNQ0F5TkRBZ05UUTFWREkyTWlBMU1ERlJNall5SURRNU5pQXlOakFnTkRnMlVUSTFPU0EwTnprZ01UY3pJREkyTTFRNE5DQTBOVlEzT1NBME0xb2lMejQ4TDJSbFpuTStQR2NnYzNSeWIydGxQU0pqZFhKeVpXNTBRMjlzYjNJaUlHWnBiR3c5SW1OMWNuSmxiblJEYjJ4dmNpSWdjM1J5YjJ0bExYZHBaSFJvUFNJd0lpQjBjbUZ1YzJadmNtMDlJbk5qWVd4bEtERXNMVEVwSWo0OFp5QmtZWFJoTFcxdGJDMXViMlJsUFNKdFlYUm9JajQ4WnlCa1lYUmhMVzF0YkMxdWIyUmxQU0p0YzNWaWMzVndJajQ4WnlCa1lYUmhMVzF0YkMxdWIyUmxQU0p0YVNJK1BIVnpaU0JrWVhSaExXTTlJakZFTkRRMElpQjRiR2x1YXpwb2NtVm1QU0lqVFVwWUxUSXRWRVZZTFVrdE1VUTBORFFpTHo0OEwyYytQR2NnWkdGMFlTMXRiV3d0Ym05a1pUMGlWR1ZZUVhSdmJTSWdkSEpoYm5ObWIzSnRQU0owY21GdWMyeGhkR1VvT0RJMExEUXhNeWtnYzJOaGJHVW9NQzQzTURjcElpQmtZWFJoTFcxcWVDMTBaWGhqYkdGemN6MGlUMUpFSWo0OFp5QmtZWFJoTFcxdGJDMXViMlJsUFNKdGFTSStQSFZ6WlNCa1lYUmhMV005SWpGRU5EWXhJaUI0YkdsdWF6cG9jbVZtUFNJalRVcFlMVEl0VkVWWUxVa3RNVVEwTmpFaUx6NDhMMmMrUEdjZ1pHRjBZUzF0Yld3dGJtOWtaVDBpYlc4aUlIUnlZVzV6Wm05eWJUMGlkSEpoYm5Oc1lYUmxLRE0yTVN3d0tTSStQSFZ6WlNCa1lYUmhMV005SWpKQ0lpQjRiR2x1YXpwb2NtVm1QU0lqVFVwWUxUSXRWRVZZTFU0dE1rSWlMejQ4TDJjK1BHY2daR0YwWVMxdGJXd3RibTlrWlQwaWJXNGlJSFJ5WVc1elptOXliVDBpZEhKaGJuTnNZWFJsS0RFeE16a3NNQ2tpUGp4MWMyVWdaR0YwWVMxalBTSXpNU0lnZUd4cGJtczZhSEpsWmowaUkwMUtXQzB5TFZSRldDMU9MVE14SWk4K1BDOW5Qand2Wno0OFp5QmtZWFJoTFcxdGJDMXViMlJsUFNKdGFTSWdkSEpoYm5ObWIzSnRQU0owY21GdWMyeGhkR1VvT0RJMExDMHlPVEl1TkNrZ2MyTmhiR1VvTUM0M01EY3BJajQ4ZFhObElHUmhkR0V0WXowaU1VUTBOVFlpSUhoc2FXNXJPbWh5WldZOUlpTk5TbGd0TWkxVVJWZ3RTUzB4UkRRMU5pSXZQand2Wno0OEwyYytQR2NnWkdGMFlTMXRiV3d0Ym05a1pUMGliVzhpSUhSeVlXNXpabTl5YlQwaWRISmhibk5zWVhSbEtESXdNekl1T1N3d0tTSStQSFZ6WlNCa1lYUmhMV005SWpJNElpQjRiR2x1YXpwb2NtVm1QU0lqVFVwWUxUSXRWRVZZTFU0dE1qZ2lMejQ4TDJjK1BHY2daR0YwWVMxdGJXd3RibTlrWlQwaWJXa2lJSFJ5WVc1elptOXliVDBpZEhKaGJuTnNZWFJsS0RJME1qRXVPU3d3S1NJK1BIVnpaU0JrWVhSaExXTTlJakZFTkRZd0lpQjRiR2x1YXpwb2NtVm1QU0lqVFVwWUxUSXRWRVZZTFVrdE1VUTBOakFpTHo0OEwyYytQR2NnWkdGMFlTMXRiV3d0Ym05a1pUMGliVzhpSUhSeVlXNXpabTl5YlQwaWRISmhibk5zWVhSbEtESTRPVEF1T1N3d0tTSStQSFZ6WlNCa1lYUmhMV005SWpKRElpQjRiR2x1YXpwb2NtVm1QU0lqVFVwWUxUSXRWRVZZTFU0dE1rTWlMejQ4TDJjK1BHY2daR0YwWVMxdGJXd3RibTlrWlQwaWJYTjFZaUlnZEhKaGJuTm1iM0p0UFNKMGNtRnVjMnhoZEdVb016TXpOUzQyTERBcElqNDhaeUJrWVhSaExXMXRiQzF1YjJSbFBTSnRhU0krUEhWelpTQmtZWFJoTFdNOUlqRkVORFJGSWlCNGJHbHVhenBvY21WbVBTSWpUVXBZTFRJdFZFVllMVWt0TVVRME5FVWlMejQ4TDJjK1BHY2daR0YwWVMxdGJXd3RibTlrWlQwaWJXNGlJSFJ5WVc1elptOXliVDBpZEhKaGJuTnNZWFJsS0RVMk1pd3RNVFV3S1NCelkyRnNaU2d3TGpjd055a2lQangxYzJVZ1pHRjBZUzFqUFNJek1TSWdlR3hwYm1zNmFISmxaajBpSTAxS1dDMHlMVlJGV0MxT0xUTXhJaTgrUEM5blBqd3ZaejQ4WnlCa1lYUmhMVzF0YkMxdWIyUmxQU0p0YnlJZ2RISmhibk5tYjNKdFBTSjBjbUZ1YzJ4aGRHVW9ORE13TVM0eUxEQXBJajQ4ZFhObElHUmhkR0V0WXowaU1rTWlJSGhzYVc1ck9taHlaV1k5SWlOTlNsZ3RNaTFVUlZndFRpMHlReUl2UGp3dlp6NDhaeUJrWVhSaExXMXRiQzF1YjJSbFBTSnRjM1ZpSWlCMGNtRnVjMlp2Y20wOUluUnlZVzV6YkdGMFpTZzBOelExTGpnc01Da2lQanhuSUdSaGRHRXRiVzFzTFc1dlpHVTlJbTFwSWo0OGRYTmxJR1JoZEdFdFl6MGlNVVEwTkVVaUlIaHNhVzVyT21oeVpXWTlJaU5OU2xndE1pMVVSVmd0U1MweFJEUTBSU0l2UGp3dlp6NDhaeUJrWVhSaExXMXRiQzF1YjJSbFBTSnRiaUlnZEhKaGJuTm1iM0p0UFNKMGNtRnVjMnhoZEdVb05UWXlMQzB4TlRBcElITmpZV3hsS0RBdU56QTNLU0krUEhWelpTQmtZWFJoTFdNOUlqTXlJaUI0YkdsdWF6cG9jbVZtUFNJalRVcFlMVEl0VkVWWUxVNHRNeklpTHo0OEwyYytQQzluUGp4bklHUmhkR0V0Ylcxc0xXNXZaR1U5SW0xdklpQjBjbUZ1YzJadmNtMDlJblJ5WVc1emJHRjBaU2cxTnpFeExqUXNNQ2tpUGp4MWMyVWdaR0YwWVMxalBTSXlPU0lnZUd4cGJtczZhSEpsWmowaUkwMUtXQzB5TFZSRldDMU9MVEk1SWk4K1BDOW5QanhuSUdSaGRHRXRiVzFzTFc1dlpHVTlJbTF2SWlCMGNtRnVjMlp2Y20wOUluUnlZVzV6YkdGMFpTZzJNemM0TGpJc01Da2lQangxYzJVZ1pHRjBZUzFqUFNJelJDSWdlR3hwYm1zNmFISmxaajBpSTAxS1dDMHlMVlJGV0MxT0xUTkVJaTgrUEM5blBqeG5JR1JoZEdFdGJXMXNMVzV2WkdVOUltMXZJaUIwY21GdWMyWnZjbTA5SW5SeVlXNXpiR0YwWlNnM05ETXpMamtzTUNraVBqeDFjMlVnWkdGMFlTMWpQU0l5T0NJZ2VHeHBibXM2YUhKbFpqMGlJMDFLV0MweUxWUkZXQzFPTFRJNElpOCtQQzluUGp4bklHUmhkR0V0Ylcxc0xXNXZaR1U5SW0xdUlpQjBjbUZ1YzJadmNtMDlJblJ5WVc1emJHRjBaU2czT0RJeUxqa3NNQ2tpUGp4MWMyVWdaR0YwWVMxalBTSXpNU0lnZUd4cGJtczZhSEpsWmowaUkwMUtXQzB5TFZSRldDMU9MVE14SWk4K1BDOW5QanhuSUdSaGRHRXRiVzFzTFc1dlpHVTlJbTF2SWlCMGNtRnVjMlp2Y20wOUluUnlZVzV6YkdGMFpTZzROVFExTGpJc01Da2lQangxYzJVZ1pHRjBZUzFqUFNJeU1qRXlJaUI0YkdsdWF6cG9jbVZtUFNJalRVcFlMVEl0VkVWWUxVNHRNakl4TWlJdlBqd3ZaejQ4WnlCa1lYUmhMVzF0YkMxdWIyUmxQU0p0YVNJZ2RISmhibk5tYjNKdFBTSjBjbUZ1YzJ4aGRHVW9PVFUwTlM0MExEQXBJajQ4ZFhObElHUmhkR0V0WXowaU1VUTJSa01pSUhoc2FXNXJPbWh5WldZOUlpTk5TbGd0TWkxVVJWZ3RTUzB4UkRaR1F5SXZQand2Wno0OFp5QmtZWFJoTFcxdGJDMXViMlJsUFNKdGJ5SWdkSEpoYm5ObWIzSnRQU0owY21GdWMyeGhkR1VvTVRBeE9EVXVOQ3d3S1NJK1BIVnpaU0JrWVhSaExXTTlJakk1SWlCNGJHbHVhenBvY21WbVBTSWpUVXBZTFRJdFZFVllMVTR0TWpraUx6NDhMMmMrUEdjZ1pHRjBZUzF0Yld3dGJtOWtaVDBpYlhOMVluTjFjQ0lnZEhKaGJuTm1iM0p0UFNKMGNtRnVjMnhoZEdVb01UQTFOelF1TkN3d0tTSStQR2NnWkdGMFlTMXRiV3d0Ym05a1pUMGliV2tpUGp4MWMyVWdaR0YwWVMxalBTSXhSRFEwTkNJZ2VHeHBibXM2YUhKbFpqMGlJMDFLV0MweUxWUkZXQzFKTFRGRU5EUTBJaTgrUEM5blBqeG5JR1JoZEdFdGJXMXNMVzV2WkdVOUlsUmxXRUYwYjIwaUlIUnlZVzV6Wm05eWJUMGlkSEpoYm5Oc1lYUmxLRGd5TkN3ME1UTXBJSE5qWVd4bEtEQXVOekEzS1NJZ1pHRjBZUzF0YW5ndGRHVjRZMnhoYzNNOUlrOVNSQ0krUEdjZ1pHRjBZUzF0Yld3dGJtOWtaVDBpYldraVBqeDFjMlVnWkdGMFlTMWpQU0l4UkRRMk1TSWdlR3hwYm1zNmFISmxaajBpSTAxS1dDMHlMVlJGV0MxSkxURkVORFl4SWk4K1BDOW5Qand2Wno0OFp5QmtZWFJoTFcxdGJDMXViMlJsUFNKdGFTSWdkSEpoYm5ObWIzSnRQU0owY21GdWMyeGhkR1VvT0RJMExDMHlORGNwSUhOallXeGxLREF1TnpBM0tTSStQSFZ6WlNCa1lYUmhMV005SWpGRU5EVTJJaUI0YkdsdWF6cG9jbVZtUFNJalRVcFlMVEl0VkVWWUxVa3RNVVEwTlRZaUx6NDhMMmMrUEM5blBqeG5JR1JoZEdFdGJXMXNMVzV2WkdVOUltMXZJaUIwY21GdWMyWnZjbTA5SW5SeVlXNXpiR0YwWlNneE1UY3dNeTQzTERBcElqNDhkWE5sSUdSaGRHRXRZejBpTWpnaUlIaHNhVzVyT21oeVpXWTlJaU5OU2xndE1pMVVSVmd0VGkweU9DSXZQand2Wno0OFp5QmtZWFJoTFcxdGJDMXViMlJsUFNKdGFTSWdkSEpoYm5ObWIzSnRQU0owY21GdWMyeGhkR1VvTVRJd09USXVOeXd3S1NJK1BIVnpaU0JrWVhSaExXTTlJakZFTkRZd0lpQjRiR2x1YXpwb2NtVm1QU0lqVFVwWUxUSXRWRVZZTFVrdE1VUTBOakFpTHo0OEwyYytQR2NnWkdGMFlTMXRiV3d0Ym05a1pUMGliVzhpSUhSeVlXNXpabTl5YlQwaWRISmhibk5zWVhSbEtERXlOVFl4TGpjc01Da2lQangxYzJVZ1pHRjBZUzFqUFNJeVF5SWdlR3hwYm1zNmFISmxaajBpSTAxS1dDMHlMVlJGV0MxT0xUSkRJaTgrUEM5blBqeG5JR1JoZEdFdGJXMXNMVzV2WkdVOUltMXpkV0lpSUhSeVlXNXpabTl5YlQwaWRISmhibk5zWVhSbEtERXpNREEyTGpNc01Da2lQanhuSUdSaGRHRXRiVzFzTFc1dlpHVTlJbTFwSWo0OGRYTmxJR1JoZEdFdFl6MGlNVVEwTkVVaUlIaHNhVzVyT21oeVpXWTlJaU5OU2xndE1pMVVSVmd0U1MweFJEUTBSU0l2UGp3dlp6NDhaeUJrWVhSaExXMXRiQzF1YjJSbFBTSnRiaUlnZEhKaGJuTm1iM0p0UFNKMGNtRnVjMnhoZEdVb05UWXlMQzB4TlRBcElITmpZV3hsS0RBdU56QTNLU0krUEhWelpTQmtZWFJoTFdNOUlqTXhJaUI0YkdsdWF6cG9jbVZtUFNJalRVcFlMVEl0VkVWWUxVNHRNekVpTHo0OEwyYytQQzluUGp4bklHUmhkR0V0Ylcxc0xXNXZaR1U5SW0xdklpQjBjbUZ1YzJadmNtMDlJblJ5WVc1emJHRjBaU2d4TXprM01TNDVMREFwSWo0OGRYTmxJR1JoZEdFdFl6MGlNa01pSUhoc2FXNXJPbWh5WldZOUlpTk5TbGd0TWkxVVJWZ3RUaTB5UXlJdlBqd3ZaejQ4WnlCa1lYUmhMVzF0YkMxdWIyUmxQU0p0YzNWaUlpQjBjbUZ1YzJadmNtMDlJblJ5WVc1emJHRjBaU2d4TkRReE5pNDFMREFwSWo0OFp5QmtZWFJoTFcxdGJDMXViMlJsUFNKdGFTSStQSFZ6WlNCa1lYUmhMV005SWpGRU5EUkZJaUI0YkdsdWF6cG9jbVZtUFNJalRVcFlMVEl0VkVWWUxVa3RNVVEwTkVVaUx6NDhMMmMrUEdjZ1pHRjBZUzF0Yld3dGJtOWtaVDBpYlc0aUlIUnlZVzV6Wm05eWJUMGlkSEpoYm5Oc1lYUmxLRFUyTWl3dE1UVXdLU0J6WTJGc1pTZ3dMamN3TnlraVBqeDFjMlVnWkdGMFlTMWpQU0l6TWlJZ2VHeHBibXM2YUhKbFpqMGlJMDFLV0MweUxWUkZXQzFPTFRNeUlpOCtQQzluUGp3dlp6NDhaeUJrWVhSaExXMXRiQzF1YjJSbFBTSnRieUlnZEhKaGJuTm1iM0p0UFNKMGNtRnVjMnhoZEdVb01UVXpPREl1TVN3d0tTSStQSFZ6WlNCa1lYUmhMV005SWpJNUlpQjRiR2x1YXpwb2NtVm1QU0lqVFVwWUxUSXRWRVZZTFU0dE1qa2lMejQ4TDJjK1BHY2daR0YwWVMxdGJXd3RibTlrWlQwaWJXOGlJSFJ5WVc1elptOXliVDBpZEhKaGJuTnNZWFJsS0RFMU9Ua3pMak1zTUNraVBqeDFjMlVnWkdGMFlTMWpQU0l5UWlJZ2VHeHBibXM2YUhKbFpqMGlJMDFLV0MweUxWUkZXQzFPTFRKQ0lpOCtQQzluUGp4bklHUmhkR0V0Ylcxc0xXNXZaR1U5SW0xcElpQjBjbUZ1YzJadmNtMDlJblJ5WVc1emJHRjBaU2d4TmprNU15NDFMREFwSWo0OGRYTmxJR1JoZEdFdFl6MGlNVVEyUmtNaUlIaHNhVzVyT21oeVpXWTlJaU5OU2xndE1pMVVSVmd0U1MweFJEWkdReUl2UGp3dlp6NDhaeUJrWVhSaExXMXRiQzF1YjJSbFBTSnRieUlnZEhKaGJuTm1iM0p0UFNKMGNtRnVjMnhoZEdVb01UYzJNek11TlN3d0tTSStQSFZ6WlNCa1lYUmhMV005SWpJNElpQjRiR2x1YXpwb2NtVm1QU0lqVFVwWUxUSXRWRVZZTFU0dE1qZ2lMejQ4TDJjK1BHY2daR0YwWVMxdGJXd3RibTlrWlQwaWJYTjFZbk4xY0NJZ2RISmhibk5tYjNKdFBTSjBjbUZ1YzJ4aGRHVW9NVGd3TWpJdU5Td3dLU0krUEdjZ1pHRjBZUzF0Yld3dGJtOWtaVDBpYldraVBqeDFjMlVnWkdGMFlTMWpQU0l4UkRRMVJpSWdlR3hwYm1zNmFISmxaajBpSTAxS1dDMHlMVlJGV0MxSkxURkVORFZHSWk4K1BDOW5QanhuSUdSaGRHRXRiVzFzTFc1dlpHVTlJbTFwSWlCMGNtRnVjMlp2Y20wOUluUnlZVzV6YkdGMFpTZzBPRFFzTkRFektTQnpZMkZzWlNnd0xqY3dOeWtpUGp4MWMyVWdaR0YwWVMxalBTSXhSRFEyTVNJZ2VHeHBibXM2YUhKbFpqMGlJMDFLV0MweUxWUkZXQzFKTFRGRU5EWXhJaTgrUEM5blBqeG5JR1JoZEdFdGJXMXNMVzV2WkdVOUltMXBJaUIwY21GdWMyWnZjbTA5SW5SeVlXNXpiR0YwWlNnME9EUXNMVEkwTnlrZ2MyTmhiR1VvTUM0M01EY3BJajQ4ZFhObElHUmhkR0V0WXowaU1VUTBOVFlpSUhoc2FXNXJPbWh5WldZOUlpTk5TbGd0TWkxVVJWZ3RTUzB4UkRRMU5pSXZQand2Wno0OEwyYytQR2NnWkdGMFlTMXRiV3d0Ym05a1pUMGliVzhpSUhSeVlXNXpabTl5YlQwaWRISmhibk5zWVhSbEtERTVNRE0wTERBcElqNDhkWE5sSUdSaGRHRXRZejBpTWtJaUlIaHNhVzVyT21oeVpXWTlJaU5OU2xndE1pMVVSVmd0VGkweVFpSXZQand2Wno0OFp5QmtZWFJoTFcxdGJDMXViMlJsUFNKdGFTSWdkSEpoYm5ObWIzSnRQU0owY21GdWMyeGhkR1VvTWpBd016UXVNaXd3S1NJK1BIVnpaU0JrWVhSaExXTTlJakZFTmtaRklpQjRiR2x1YXpwb2NtVm1QU0lqVFVwWUxUSXRWRVZZTFVrdE1VUTJSa1VpTHo0OEwyYytQR2NnWkdGMFlTMXRiV3d0Ym05a1pUMGliV2tpSUhSeVlXNXpabTl5YlQwaWRISmhibk5zWVhSbEtESXdOVGMzTGpJc01Da2lQangxYzJVZ1pHRjBZUzFqUFNJeFJEUTFNQ0lnZUd4cGJtczZhSEpsWmowaUkwMUtXQzB5TFZSRldDMUpMVEZFTkRVd0lpOCtQQzluUGp4bklHUmhkR0V0Ylcxc0xXNXZaR1U5SW0xcElpQjBjbUZ1YzJadmNtMDlJblJ5WVc1emJHRjBaU2d5TVRBeE1DNHlMREFwSWo0OGRYTmxJR1JoZEdFdFl6MGlOVVlpSUhoc2FXNXJPbWh5WldZOUlpTk5TbGd0TWkxVVJWZ3RUaTAxUmlJdlBqd3ZaejQ4WnlCa1lYUmhMVzF0YkMxdWIyUmxQU0p0YVNJZ2RISmhibk5tYjNKdFBTSjBjbUZ1YzJ4aGRHVW9NakUxTVRBdU1pd3dLU0krUEhWelpTQmtZWFJoTFdNOUlqRkVORFEySWlCNGJHbHVhenBvY21WbVBTSWpUVXBZTFRJdFZFVllMVWt0TVVRME5EWWlMejQ4TDJjK1BHY2daR0YwWVMxdGJXd3RibTlrWlQwaWJXa2lJSFJ5WVc1elptOXliVDBpZEhKaGJuTnNZWFJsS0RJeU1UVTFMaklzTUNraVBqeDFjMlVnWkdGMFlTMWpQU0l4UkRRMk1TSWdlR3hwYm1zNmFISmxaajBpSTAxS1dDMHlMVlJGV0MxSkxURkVORFl4SWk4K1BDOW5QanhuSUdSaGRHRXRiVzFzTFc1dlpHVTlJbTFwSWlCMGNtRnVjMlp2Y20wOUluUnlZVzV6YkdGMFpTZ3lNalV4Tmk0eUxEQXBJajQ4ZFhObElHUmhkR0V0WXowaU1VUTBORVVpSUhoc2FXNXJPbWh5WldZOUlpTk5TbGd0TWkxVVJWZ3RTUzB4UkRRMFJTSXZQand2Wno0OFp5QmtZWFJoTFcxdGJDMXViMlJsUFNKdGFTSWdkSEpoYm5ObWIzSnRQU0owY21GdWMyeGhkR1VvTWpNd05EVXVNaXd3S1NJK1BIVnpaU0JrWVhSaExXTTlJakZFTkRVd0lpQjRiR2x1YXpwb2NtVm1QU0lqVFVwWUxUSXRWRVZZTFVrdE1VUTBOVEFpTHo0OEwyYytQR2NnWkdGMFlTMXRiV3d0Ym05a1pUMGliV2tpSUhSeVlXNXpabTl5YlQwaWRISmhibk5zWVhSbEtESXpORGM0TGpJc01Da2lQangxYzJVZ1pHRjBZUzFqUFNJeFJEUTFPQ0lnZUd4cGJtczZhSEpsWmowaUkwMUtXQzB5TFZSRldDMUpMVEZFTkRVNElpOCtQQzluUGp4bklHUmhkR0V0Ylcxc0xXNXZaR1U5SW0xcElpQjBjbUZ1YzJadmNtMDlJblJ5WVc1emJHRjBaU2d5TXprNU9TNHlMREFwSWo0OGRYTmxJR1JoZEdFdFl6MGlNVVEwTlRJaUlIaHNhVzVyT21oeVpXWTlJaU5OU2xndE1pMVVSVmd0U1MweFJEUTFNaUl2UGp3dlp6NDhaeUJrWVhSaExXMXRiQzF1YjJSbFBTSnRhU0lnZEhKaGJuTm1iM0p0UFNKMGNtRnVjMnhoZEdVb01qUTBOalV1TWl3d0tTSStQSFZ6WlNCa1lYUmhMV005SWpGRU5EVTVJaUI0YkdsdWF6cG9jbVZtUFNJalRVcFlMVEl0VkVWWUxVa3RNVVEwTlRraUx6NDhMMmMrUEdjZ1pHRjBZUzF0Yld3dGJtOWtaVDBpYldraUlIUnlZVzV6Wm05eWJUMGlkSEpoYm5Oc1lYUmxLREkwTnpZekxqSXNNQ2tpUGp4MWMyVWdaR0YwWVMxalBTSXhSRFEwUmlJZ2VHeHBibXM2YUhKbFpqMGlJMDFLV0MweUxWUkZXQzFKTFRGRU5EUkdJaTgrUEM5blBqeG5JR1JoZEdFdGJXMXNMVzV2WkdVOUltMXBJaUIwY21GdWMyWnZjbTA5SW5SeVlXNXpiR0YwWlNneU5URTVNaTR5TERBcElqNDhkWE5sSUdSaGRHRXRZejBpTVVRME5USWlJSGhzYVc1ck9taHlaV1k5SWlOTlNsZ3RNaTFVUlZndFNTMHhSRFExTWlJdlBqd3ZaejQ4WnlCa1lYUmhMVzF0YkMxdWIyUmxQU0p0YVNJZ2RISmhibk5tYjNKdFBTSjBjbUZ1YzJ4aGRHVW9NalUyTlRndU1pd3dLU0krUEhWelpTQmtZWFJoTFdNOUlqRkVORFZHSWlCNGJHbHVhenBvY21WbVBTSWpUVXBZTFRJdFZFVllMVWt0TVVRME5VWWlMejQ4TDJjK1BHY2daR0YwWVMxdGJXd3RibTlrWlQwaWJXa2lJSFJ5WVc1elptOXliVDBpZEhKaGJuTnNZWFJsS0RJMk1UQTVMaklzTUNraVBqeDFjMlVnWkdGMFlTMWpQU0l4UkRRMU5DSWdlR3hwYm1zNmFISmxaajBpSTAxS1dDMHlMVlJGV0MxSkxURkVORFUwSWk4K1BDOW5QanhuSUdSaGRHRXRiVzFzTFc1dlpHVTlJbTF6ZFdKemRYQWlJSFJ5WVc1elptOXliVDBpZEhKaGJuTnNZWFJsS0RJMk5UZzJMaklzTUNraVBqeG5JR1JoZEdFdGJXMXNMVzV2WkdVOUltMXBJajQ4ZFhObElHUmhkR0V0WXowaU1VUTBORFFpSUhoc2FXNXJPbWh5WldZOUlpTk5TbGd0TWkxVVJWZ3RTUzB4UkRRME5DSXZQand2Wno0OFp5QmtZWFJoTFcxdGJDMXViMlJsUFNKdGFTSWdkSEpoYm5ObWIzSnRQU0owY21GdWMyeGhkR1VvT0RJMExEUXhNeWtnYzJOaGJHVW9NQzQzTURjcElqNDhkWE5sSUdSaGRHRXRZejBpTVVRME5qRWlJSGhzYVc1ck9taHlaV1k5SWlOTlNsZ3RNaTFVUlZndFNTMHhSRFEyTVNJdlBqd3ZaejQ4WnlCa1lYUmhMVzF0YkMxdWIyUmxQU0p0YVNJZ2RISmhibk5tYjNKdFBTSjBjbUZ1YzJ4aGRHVW9PREkwTEMweU5EY3BJSE5qWVd4bEtEQXVOekEzS1NJK1BIVnpaU0JrWVhSaExXTTlJakZFTkRVMklpQjRiR2x1YXpwb2NtVm1QU0lqVFVwWUxUSXRWRVZZTFVrdE1VUTBOVFlpTHo0OEwyYytQQzluUGp4bklHUmhkR0V0Ylcxc0xXNXZaR1U5SW0xdklpQjBjbUZ1YzJadmNtMDlJblJ5WVc1emJHRjBaU2d5TnpjeE5TNDFMREFwSWo0OGRYTmxJR1JoZEdFdFl6MGlNamdpSUhoc2FXNXJPbWh5WldZOUlpTk5TbGd0TWkxVVJWZ3RUaTB5T0NJdlBqd3ZaejQ4WnlCa1lYUmhMVzF0YkMxdWIyUmxQU0p0YzNWd0lpQjBjbUZ1YzJadmNtMDlJblJ5WVc1emJHRjBaU2d5T0RFd05DNDFMREFwSWo0OFp5QmtZWFJoTFcxdGJDMXViMlJsUFNKdGFTSStQSFZ6WlNCa1lYUmhMV005SWpGRU5EWXdJaUI0YkdsdWF6cG9jbVZtUFNJalRVcFlMVEl0VkVWWUxVa3RNVVEwTmpBaUx6NDhMMmMrUEdjZ1pHRjBZUzF0Yld3dGJtOWtaVDBpYlc4aUlIUnlZVzV6Wm05eWJUMGlkSEpoYm5Oc1lYUmxLRFV3TWl3ME1UTXBJSE5qWVd4bEtEQXVOekEzS1NJK1BIVnpaU0JrWVhSaExXTTlJakl3TXpJaUlIaHNhVzVyT21oeVpXWTlJaU5OU2xndE1pMVVSVmd0VmkweU1ETXlJaTgrUEM5blBqd3ZaejQ4WnlCa1lYUmhMVzF0YkMxdWIyUmxQU0p0YnlJZ2RISmhibk5tYjNKdFBTSjBjbUZ1YzJ4aGRHVW9Namc0TlRFc01Da2lQangxYzJVZ1pHRjBZUzFqUFNJeU9TSWdlR3hwYm1zNmFISmxaajBpSTAxS1dDMHlMVlJGV0MxT0xUSTVJaTgrUEM5blBqeG5JR1JoZEdFdGJXMXNMVzV2WkdVOUltMXZJaUIwY21GdWMyWnZjbTA5SW5SeVlXNXpiR0YwWlNneU9USTBNQ3d3S1NJK1BIVnpaU0JrWVhSaExXTTlJakk1SWlCNGJHbHVhenBvY21WbVBTSWpUVXBZTFRJdFZFVllMVTR0TWpraUx6NDhMMmMrUEM5blBqd3ZaejQ4TDNOMlp6ND0iLAoJIlJlYWxWaWV3U2l6ZUpzb24iIDogIntcImhlaWdodFwiOjM2NyxcIndpZHRoXCI6OTE3OX0iCn0K"/>
    </extobj>
    <extobj name="2384804F-3998-4D57-9195-F3826E402611-49">
      <extobjdata type="2384804F-3998-4D57-9195-F3826E402611" data="ewoJIkltZ1NldHRpbmdKc29uIiA6ICJ7XCJoZWlnaHRcIjoyMC41MzU3MTQyODU3MTQyODUsXCJ3aWR0aFwiOjQ1OC45Mjg1NzE0Mjg1NzE0fSIsCgkiTGF0ZXgiIDogIlxcYmVnaW57ZXF1YXRpb259XG4gICAgICAgIEdfe2l9Xnt0KzF9KHMsYV8xLCBhXzIpICA9ICgxLVxcYWxwaGEpR197aX1ee3R9KHMsYV8xLCBhXzIpICsgXFxhbHBoYShjX3tpfV50ICsgXFxnYW1tYSBjXFxfU3RhY2tlbGJlcmcgR197aX1edChzJykpXG4gICAgXFxlbmR7ZXF1YXRpb259IiwKCSJMYXRleEltZ0Jhc2U2NCIgOiAiUEhOMlp5QjRiV3h1Y3owaWFIUjBjRG92TDNkM2R5NTNNeTV2Y21jdk1qQXdNQzl6ZG1jaUlIZHBaSFJvUFNJMk5pNDVOVGxsZUNJZ2FHVnBaMmgwUFNJeUxqWTNPV1Y0SWlCeWIyeGxQU0pwYldjaUlHWnZZM1Z6WVdKc1pUMGlabUZzYzJVaUlIWnBaWGRDYjNnOUlqQWdMVGc0TXk0NUlESTVOVGsySURFeE9EUXVNU0lnZUcxc2JuTTZlR3hwYm1zOUltaDBkSEE2THk5M2QzY3Vkek11YjNKbkx6RTVPVGt2ZUd4cGJtc2lJR0Z5YVdFdGFHbGtaR1Z1UFNKMGNuVmxJaUJ6ZEhsc1pUMGlkbVZ5ZEdsallXd3RZV3hwWjI0NklDMHdMalkzT1dWNE95QnRZWGd0ZDJsa2RHZzZJRGs0SlRzaVBqeGtaV1p6UGp4d1lYUm9JR2xrUFNKTlNsZ3RNaTFVUlZndFNTMHhSRFF6UVNJZ1pEMGlUVFV3SURJMU1sRTFNQ0F6TmpjZ01URTNJRFEzTTFReU9EWWdOalF4VkRRNU1DQTNNRFJSTlRnd0lEY3dOQ0EyTXpNZ05qVXpVVFkwTWlBMk5ETWdOalE0SURZek5sUTJOVFlnTmpJMlREWTFOeUEyTWpOUk5qWXdJRFl5TXlBMk9EUWdOalE1VVRZNU1TQTJOVFVnTmprNUlEWTJNMVEzTVRVZ05qYzVWRGN5TlNBMk9UQk1OelF3SURjd05VZzNORFpSTnpZd0lEY3dOU0EzTmpBZ05qazRVVGMyTUNBMk9UUWdOekk0SURVMk1WRTJPVElnTkRJeUlEWTVNaUEwTWpGUk5qa3dJRFF4TmlBMk9EY2dOREUxVkRZMk9TQTBNVE5JTmpVelVUWTBOeUEwTVRrZ05qUTNJRFF5TWxFMk5EY2dOREl6SURZME9DQTBNamxVTmpVd0lEUTBPVlEyTlRFZ05EZ3hVVFkxTVNBMU5USWdOakU1SURZd05WUTFNVEFnTmpVNVVUUTVNaUEyTlRrZ05EY3hJRFkxTmxRME1UZ2dOalF6VkRNMU55QTJNVFZVTWprMElEVTJOMVF5TXpZZ05EazJWREU0T1NBek9UUlVNVFU0SURJMk1GRXhOVFlnTWpReUlERTFOaUF5TWpGUk1UVTJJREUzTXlBeE56QWdNVE0yVkRJd05pQTNPVlF5TlRZZ05EVlVNekE0SURJNFZETTFNeUF5TkZFME1EY2dNalFnTkRVeUlEUTNWRFV4TkNBeE1EWlJOVEUzSURFeE5DQTFNamtnTVRZeFZEVTBNU0F5TVRSUk5UUXhJREl5TWlBMU1qZ2dNakkwVkRRMk9DQXlNamRJTkRNeFVUUXlOU0F5TXpNZ05ESTFJREl6TlZRME1qY2dNalUwVVRRek1TQXlOamNnTkRNM0lESTNNMGcwTlRSUk5EazBJREkzTVNBMU9UUWdNamN4VVRZek5DQXlOekVnTmpVNUlESTNNVlEyT1RVZ01qY3lWRGN3TnlBeU56SlJOekl4SURJM01pQTNNakVnTWpZelVUY3lNU0F5TmpFZ056RTVJREkwT1ZFM01UUWdNak13SURjd09TQXlNamhSTnpBMklESXlOeUEyT1RRZ01qSTNVVFkzTkNBeU1qY2dOalV6SURJeU5GRTJORFlnTWpJeElEWTBNeUF5TVRWVU5qSTVJREUyTkZFMk1qQWdNVE14SURZeE5DQXhNRGhSTlRnNUlEWWdOVGcySUROUk5UZzBJREVnTlRneElERlJOVGN4SURFZ05UVXpJREl4VkRVek1DQTFNbEUxTXpBZ05UTWdOVEk0SURVeVZEVXlNaUEwTjFFME5EZ2dMVEl5SURNeU1pQXRNakpSTWpBeElDMHlNaUF4TWpZZ05UVlVOVEFnTWpVeVdpSXZQanh3WVhSb0lHbGtQU0pOU2xndE1pMVVSVmd0U1MweFJEUTJNU0lnWkQwaVRUSTJJRE00TlZFeE9TQXpPVElnTVRrZ016azFVVEU1SURNNU9TQXlNaUEwTVRGVU1qY2dOREkxVVRJNUlEUXpNQ0F6TmlBME16QlVPRGNnTkRNeFNERTBNRXd4TlRrZ05URXhVVEUyTWlBMU1qSWdNVFkySURVME1GUXhOek1nTlRZMlZERTNPU0ExT0RaVU1UZzNJRFl3TTFReE9UY2dOakUxVkRJeE1TQTJNalJVTWpJNUlEWXlObEV5TkRjZ05qSTFJREkxTkNBMk1UVlVNall4SURVNU5sRXlOakVnTlRnNUlESTFNaUExTkRsVU1qTXlJRFEzTUV3eU1qSWdORE16VVRJeU1pQTBNekVnTWpjeUlEUXpNVWd6TWpOUk16TXdJRFF5TkNBek16QWdOREl3VVRNek1DQXpPVGdnTXpFM0lETTROVWd5TVRCTU1UYzBJREkwTUZFeE16VWdPREFnTVRNMUlEWTRVVEV6TlNBeU5pQXhOaklnTWpaUk1UazNJREkySURJek1DQTJNRlF5T0RNZ01UUTBVVEk0TlNBeE5UQWdNamc0SURFMU1WUXpNRE1nTVRVelNETXdOMUV6TWpJZ01UVXpJRE15TWlBeE5EVlJNekl5SURFME1pQXpNVGtnTVRNelVUTXhOQ0F4TVRjZ016QXhJRGsxVkRJMk55QTBPRlF5TVRZZ05sUXhOVFVnTFRFeFVURXlOU0F0TVRFZ09UZ2dORlExT1NBMU5sRTFOeUEyTkNBMU55QTRNMVl4TURGTU9USWdNalF4VVRFeU55QXpPRElnTVRJNElETTRNMUV4TWpnZ016ZzFJRGMzSURNNE5VZ3lObG9pTHo0OGNHRjBhQ0JwWkQwaVRVcFlMVEl0VkVWWUxVNHRNa0lpSUdROUlrMDFOaUF5TXpkVU5UWWdNalV3VkRjd0lESTNNRWd6TmpsV05ESXdURE0zTUNBMU56QlJNemd3SURVNE15QXpPRGtnTlRnelVUUXdNaUExT0RNZ05EQTVJRFUyT0ZZeU56QklOekEzVVRjeU1pQXlOaklnTnpJeUlESTFNRlEzTURjZ01qTXdTRFF3T1ZZdE5qaFJOREF4SUMwNE1pQXpPVEVnTFRneVNETTRPVWd6T0RkUk16YzFJQzA0TWlBek5qa2dMVFk0VmpJek1FZzNNRkUxTmlBeU16Y2dOVFlnTWpVd1dpSXZQanh3WVhSb0lHbGtQU0pOU2xndE1pMVVSVmd0VGkwek1TSWdaRDBpVFRJeE15QTFOemhNTWpBd0lEVTNNMUV4T0RZZ05UWTRJREUyTUNBMU5qTlVNVEF5SURVMU5rZzRNMVkyTURKSU1UQXlVVEUwT1NBMk1EUWdNVGc1SURZeE4xUXlORFVnTmpReFZESTNNeUEyTmpOUk1qYzFJRFkyTmlBeU9EVWdOalkyVVRJNU5DQTJOallnTXpBeUlEWTJNRll6TmpGTU16QXpJRFl4VVRNeE1DQTFOQ0F6TVRVZ05USlVNek01SURRNFZEUXdNU0EwTmtnME1qZFdNRWcwTVRaUk16azFJRE1nTWpVM0lETlJNVEl4SURNZ01UQXdJREJJT0RoV05EWklNVEUwVVRFek5pQTBOaUF4TlRJZ05EWlVNVGMzSURRM1ZERTVNeUExTUZReU1ERWdOVEpVTWpBM0lEVTNWREl4TXlBMk1WWTFOemhhSWk4K1BIQmhkR2dnYVdROUlrMUtXQzB5TFZSRldDMUpMVEZFTkRVMklpQmtQU0pOTVRnMElEWXdNRkV4T0RRZ05qSTBJREl3TXlBMk5ESlVNalEzSURZMk1WRXlOalVnTmpZeElESTNOeUEyTkRsVU1qa3dJRFl4T1ZFeU9UQWdOVGsySURJM01DQTFOemRVTWpJMklEVTFOMUV5TVRFZ05UVTNJREU1T0NBMU5qZFVNVGcwSURZd01GcE5NakVnTWpnM1VUSXhJREk1TlNBek1DQXpNVGhVTlRRZ016WTVWRGs0SURReU1GUXhOVGdnTkRReVVURTVOeUEwTkRJZ01qSXpJRFF4T1ZReU5UQWdNelUzVVRJMU1DQXpOREFnTWpNMklETXdNVlF4T1RZZ01UazJWREUxTkNBNE0xRXhORGtnTmpFZ01UUTVJRFV4VVRFME9TQXlOaUF4TmpZZ01qWlJNVGMxSURJMklERTROU0F5T1ZReU1EZ2dORE5VTWpNMUlEYzRWREkyTUNBeE16ZFJNall6SURFME9TQXlOalVnTVRVeFZESTRNaUF4TlROUk16QXlJREUxTXlBek1ESWdNVFF6VVRNd01pQXhNelVnTWpreklERXhNbFF5TmpnZ05qRlVNakl6SURFeFZERTJNU0F0TVRGUk1USTVJQzB4TVNBeE1ESWdNVEJVTnpRZ056UlJOelFnT1RFZ056a2dNVEEyVkRFeU1pQXlNakJSTVRZd0lETXlNU0F4TmpZZ016UXhWREUzTXlBek9EQlJNVGN6SURRd05DQXhOVFlnTkRBMFNERTFORkV4TWpRZ05EQTBJRGs1SURNM01WUTJNU0F5T0RkUk5qQWdNamcySURVNUlESTRORlExT0NBeU9ERlVOVFlnTWpjNVZEVXpJREkzT0ZRME9TQXlOemhVTkRFZ01qYzRTREkzVVRJeElESTROQ0F5TVNBeU9EZGFJaTgrUEhCaGRHZ2dhV1E5SWsxS1dDMHlMVlJGV0MxT0xUSTRJaUJrUFNKTk9UUWdNalV3VVRrMElETXhPU0F4TURRZ016Z3hWREV5TnlBME9EaFVNVFkwSURVM05sUXlNRElnTmpRelZESTBOQ0EyT1RWVU1qYzNJRGN5T1ZRek1ESWdOelV3U0RNeE5VZ3pNVGxSTXpNeklEYzFNQ0F6TXpNZ056UXhVVE16TXlBM016Z2dNekUySURjeU1GUXlOelVnTmpZM1ZESXlOaUExT0RGVU1UZzBJRFEwTTFReE5qY2dNalV3VkRFNE5DQTFPRlF5TWpVZ0xUZ3hWREkzTkNBdE1UWTNWRE14TmlBdE1qSXdWRE16TXlBdE1qUXhVVE16TXlBdE1qVXdJRE14T0NBdE1qVXdTRE14TlVnek1ESk1NamMwSUMweU1qWlJNVGd3SUMweE5ERWdNVE0zSUMweE5GUTVOQ0F5TlRCYUlpOCtQSEJoZEdnZ2FXUTlJazFLV0MweUxWUkZXQzFKTFRGRU5EWXdJaUJrUFNKTk1UTXhJREk0T1ZFeE16RWdNekl4SURFME55QXpOVFJVTWpBeklEUXhOVlF6TURBZ05EUXlVVE0yTWlBME5ESWdNemt3SURReE5WUTBNVGtnTXpVMVVUUXhPU0F6TWpNZ05EQXlJRE13T0ZRek5qUWdNamt5VVRNMU1TQXlPVElnTXpRd0lETXdNRlF6TWpnZ016STJVVE15T0NBek5ESWdNek0zSURNMU5GUXpOVFFnTXpjeVZETTJOeUF6TnpoUk16WTRJRE0zT0NBek5qZ2dNemM1VVRNMk9DQXpPRElnTXpZeElETTRPRlF6TXpZZ016azVWREk1TnlBME1EVlJNalE1SURRd05TQXlNamNnTXpjNVZESXdOQ0F6TWpaUk1qQTBJRE13TVNBeU1qTWdNamt4VkRJM09DQXlOelJVTXpNd0lESTFPVkV6T1RZZ01qTXdJRE01TmlBeE5qTlJNemsySURFek5TQXpPRFVnTVRBM1ZETTFNaUExTVZReU9Ea2dOMVF4T1RVZ0xURXdVVEV4T0NBdE1UQWdPRFlnTVRsVU5UTWdPRGRSTlRNZ01USTJJRGMwSURFME0xUXhNVGdnTVRZd1VURXpNeUF4TmpBZ01UUTJJREUxTVZReE5qQWdNVEl3VVRFMk1DQTVOQ0F4TkRJZ056WlVNVEV4SURVNFVURXdPU0ExTnlBeE1EZ2dOVGRVTVRBM0lEVTFVVEV3T0NBMU1pQXhNVFVnTkRkVU1UUTJJRE0wVkRJd01TQXlOMUV5TXpjZ01qY2dNall6SURNNFZETXdNU0EyTmxRek1UZ2dPVGRVTXpJeklERXlNbEV6TWpNZ01UVXdJRE13TWlBeE5qUlVNalUwSURFNE1WUXhPVFVnTVRrMlZERTBPQ0F5TXpGUk1UTXhJREkxTmlBeE16RWdNamc1V2lJdlBqeHdZWFJvSUdsa1BTSk5TbGd0TWkxVVJWZ3RUaTB5UXlJZ1pEMGlUVGM0SURNMVZEYzRJRFl3VkRrMElERXdNMVF4TXpjZ01USXhVVEUyTlNBeE1qRWdNVGczSURrMlZESXhNQ0E0VVRJeE1DQXRNamNnTWpBeElDMDJNRlF4T0RBZ0xURXhOMVF4TlRRZ0xURTFPRlF4TXpBZ0xURTROVlF4TVRjZ0xURTVORkV4TVRNZ0xURTVOQ0F4TURRZ0xURTROVlE1TlNBdE1UY3lVVGsxSUMweE5qZ2dNVEEySUMweE5UWlVNVE14SUMweE1qWlVNVFUzSUMwM05sUXhOek1nTFROV09Vd3hOeklnT0ZFeE56QWdOeUF4TmpjZ05sUXhOakVnTTFReE5USWdNVlF4TkRBZ01GRXhNVE1nTUNBNU5pQXhOMW9pTHo0OGNHRjBhQ0JwWkQwaVRVcFlMVEl0VkVWWUxVa3RNVVEwTkVVaUlHUTlJazB6TXlBeE5UZFJNek1nTWpVNElERXdPU0F6TkRsVU1qZ3dJRFEwTVZFek16RWdORFF4SURNM01DQXpPVEpSTXpnMklEUXlNaUEwTVRZZ05ESXlVVFF5T1NBME1qSWdORE01SURReE5GUTBORGtnTXprMFVUUTBPU0F6T0RFZ05ERXlJREl6TkZRek56UWdOamhSTXpjMElEUXpJRE00TVNBek5WUTBNRElnTWpaUk5ERXhJREkzSURReU1pQXpOVkUwTkRNZ05UVWdORFl6SURFek1WRTBOamtnTVRVeElEUTNNeUF4TlRKUk5EYzFJREUxTXlBME9ETWdNVFV6U0RRNE4xRTFNRFlnTVRVeklEVXdOaUF4TkRSUk5UQTJJREV6T0NBMU1ERWdNVEUzVkRRNE1TQTJNMVEwTkRrZ01UTlJORE0ySURBZ05ERTNJQzA0VVRRd09TQXRNVEFnTXpreklDMHhNRkV6TlRrZ0xURXdJRE16TmlBMVZETXdOaUF6Tmt3ek1EQWdOVEZSTWprNUlEVXlJREk1TmlBMU1GRXlPVFFnTkRnZ01qa3lJRFEyVVRJek15QXRNVEFnTVRjeUlDMHhNRkV4TVRjZ0xURXdJRGMxSURNd1ZETXpJREUxTjFwTk16VXhJRE15T0ZFek5URWdNek0wSURNME5pQXpOVEJVTXpJeklETTROVlF5TnpjZ05EQTFVVEkwTWlBME1EVWdNakV3SURNM05GUXhOakFnTWprelVURXpNU0F5TVRRZ01URTVJREV5T1ZFeE1Ua2dNVEkySURFeE9TQXhNVGhVTVRFNElERXdObEV4TVRnZ05qRWdNVE0ySURRMFZERTNPU0F5TmxFeU1UY2dNallnTWpVMElEVTVWREk1T0NBeE1UQlJNekF3SURFeE5DQXpNalVnTWpFM1ZETTFNU0F6TWpoYUlpOCtQSEJoZEdnZ2FXUTlJazFLV0MweUxWUkZXQzFPTFRNeUlpQmtQU0pOTVRBNUlEUXlPVkU0TWlBME1qa2dOallnTkRRM1ZEVXdJRFE1TVZFMU1DQTFOaklnTVRBeklEWXhORlF5TXpVZ05qWTJVVE15TmlBMk5qWWdNemczSURZeE1GUTBORGtnTkRZMVVUUTBPU0EwTWpJZ05ESTVJRE00TTFRek9ERWdNekUxVkRNd01TQXlOREZSTWpZMUlESXhNQ0F5TURFZ01UUTVUREUwTWlBNU0wd3lNVGdnT1RKUk16YzFJRGt5SURNNE5TQTVOMUV6T1RJZ09Ua2dOREE1SURFNE5sWXhPRGxJTkRRNVZqRTRObEUwTkRnZ01UZ3pJRFF6TmlBNU5WUTBNakVnTTFZd1NEVXdWakU1VmpNeFVUVXdJRE00SURVMklEUTJWRGcySURneFVURXhOU0F4TVRNZ01UTTJJREV6TjFFeE5EVWdNVFEzSURFM01DQXhOelJVTWpBMElESXhNVlF5TXpNZ01qUTBWREkyTVNBeU56aFVNamcwSURNd09GUXpNRFVnTXpRd1ZETXlNQ0F6TmpsVU16TXpJRFF3TVZRek5EQWdORE14VkRNME15QTBOalJSTXpReklEVXlOeUF6TURrZ05UY3pWREl4TWlBMk1UbFJNVGM1SURZeE9TQXhOVFFnTmpBeVZERXhPU0ExTmpsVU1UQTVJRFUxTUZFeE1Ea2dOVFE1SURFeE5DQTFORGxSTVRNeUlEVTBPU0F4TlRFZ05UTTFWREUzTUNBME9EbFJNVGN3SURRMk5DQXhOVFFnTkRRM1ZERXdPU0EwTWpsYUlpOCtQSEJoZEdnZ2FXUTlJazFLV0MweUxWUkZXQzFPTFRJNUlpQmtQU0pOTmpBZ056UTVURFkwSURjMU1GRTJPU0EzTlRBZ056UWdOelV3U0RnMlRERXhOQ0EzTWpaUk1qQTRJRFkwTVNBeU5URWdOVEUwVkRJNU5DQXlOVEJSTWprMElERTRNaUF5T0RRZ01URTVWREkyTVNBeE1sUXlNalFnTFRjMlZERTROaUF0TVRRelZERTBOU0F0TVRrMFZERXhNeUF0TWpJM1ZEa3dJQzB5TkRaUk9EY2dMVEkwT1NBNE5pQXRNalV3U0RjMFVUWTJJQzB5TlRBZ05qTWdMVEkxTUZRMU9DQXRNalEzVkRVMUlDMHlNemhSTlRZZ0xUSXpOeUEyTmlBdE1qSTFVVEl5TVNBdE5qUWdNakl4SURJMU1GUTJOaUEzTWpWUk5UWWdOek0zSURVMUlEY3pPRkUxTlNBM05EWWdOakFnTnpRNVdpSXZQanh3WVhSb0lHbGtQU0pOU2xndE1pMVVSVmd0VGkwelJDSWdaRDBpVFRVMklETTBOMUUxTmlBek5qQWdOekFnTXpZM1NEY3dOMUUzTWpJZ016VTVJRGN5TWlBek5EZFJOekl5SURNek5pQTNNRGdnTXpJNFRETTVNQ0F6TWpkSU56SlJOVFlnTXpNeUlEVTJJRE0wTjFwTk5UWWdNVFV6VVRVMklERTJPQ0EzTWlBeE56TklOekE0VVRjeU1pQXhOak1nTnpJeUlERTFNMUUzTWpJZ01UUXdJRGN3TnlBeE16TklOekJSTlRZZ01UUXdJRFUySURFMU0xb2lMejQ4Y0dGMGFDQnBaRDBpVFVwWUxUSXRWRVZZTFU0dE1qSXhNaUlnWkQwaVRUZzBJREl6TjFRNE5DQXlOVEJVT1RnZ01qY3dTRFkzT1ZFMk9UUWdNall5SURZNU5DQXlOVEJVTmpjNUlESXpNRWc1T0ZFNE5DQXlNemNnT0RRZ01qVXdXaUl2UGp4d1lYUm9JR2xrUFNKTlNsZ3RNaTFVUlZndFNTMHhSRFpHUXlJZ1pEMGlUVE0wSURFMU5sRXpOQ0F5TnpBZ01USXdJRE0xTmxRek1Ea2dORFF5VVRNM09TQTBORElnTkRJeElEUXdNbFEwTnpnZ016QTBVVFE0TkNBeU56VWdORGcxSURJek4xWXlNRGhSTlRNMElESTRNaUExTmpBZ016YzBVVFUyTkNBek9EZ2dOVFkySURNNU1GUTFPRElnTXprelVUWXdNeUF6T1RNZ05qQXpJRE00TlZFMk1ETWdNemMySURVNU5DQXpORFpVTlRVNElESTJNVlEwT1RjZ01UWXhURFE0TmlBeE5EZE1ORGczSURFeU0xRTBPRGtnTmpjZ05EazFJRFEzVkRVeE5DQXlObEUxTWpnZ01qZ2dOVFF3SURNM1ZEVTFOeUEyTUZFMU5Ua2dOamNnTlRZeUlEWTRWRFUzTnlBM01GRTFPVGNnTnpBZ05UazNJRFl5VVRVNU55QTFOaUExT1RFZ05ETlJOVGM1SURFNUlEVTFOaUExVkRVeE1pQXRNVEJJTlRBMVVUUXpPQ0F0TVRBZ05ERTBJRFl5VERReE1TQTJPVXcwTURBZ05qRlJNemt3SURVeklETTNNQ0EwTVZRek1qVWdNVGhVTWpZM0lDMHlWREl3TXlBdE1URlJNVEkwSUMweE1TQTNPU0F6T1ZRek5DQXhOVFphVFRJd09DQXlObEV5TlRjZ01qWWdNekEySURRM1ZETTNPU0E1TUV3ME1ETWdNVEV5VVRRd01TQXlOVFVnTXprMklESTVNRkV6T0RJZ05EQTFJRE13TkNBME1EVlJNak0xSURRd05TQXhPRE1nTXpNeVVURTFOaUF5T1RJZ01UTTVJREl5TkZReE1qRWdNVEl3VVRFeU1TQTNNU0F4TkRZZ05EbFVNakE0SURJMldpSXZQanh3WVhSb0lHbGtQU0pOU2xndE1pMVVSVmd0U1MweFJEUTFNQ0lnWkQwaVRUTTBJREUxT1ZFek5DQXlOamdnTVRJd0lETTFOVlF6TURZZ05EUXlVVE0yTWlBME5ESWdNemswSURReE9GUTBNamNnTXpVMVVUUXlOeUF6TWpZZ05EQTRJRE13TmxRek5qQWdNamcxVVRNME1TQXlPRFVnTXpNd0lESTVOVlF6TVRrZ016STFWRE16TUNBek5UbFVNelV5SURNNE1GUXpOallnTXpnMlNETTJOMUV6TmpjZ016ZzRJRE0yTVNBek9USlVNelF3SURRd01GUXpNRFlnTkRBMFVUSTNOaUEwTURRZ01qUTVJRE01TUZFeU1qZ2dNemd4SURJd05pQXpOVGxSTVRZeUlETXhOU0F4TkRJZ01qTTFWREV5TVNBeE1UbFJNVEl4SURjeklERTBOeUExTUZFeE5qa2dNallnTWpBMUlESTJTREl3T1ZFek1qRWdNallnTXprMElERXhNVkUwTURNZ01USXhJRFF3TmlBeE1qRlJOREV3SURFeU1TQTBNVGtnTVRFeVZEUXlPU0E1T0ZRME1qQWdPRE5VTXpreElEVTFWRE0wTmlBeU5WUXlPRElnTUZReU1ESWdMVEV4VVRFeU55QXRNVEVnT0RFZ016ZFVNelFnTVRVNVdpSXZQanh3WVhSb0lHbGtQU0pOU2xndE1pMVVSVmd0U1MweFJEWkdSU0lnWkQwaVRUTXhJREkwT1ZFeE1TQXlORGtnTVRFZ01qVTRVVEV4SURJM05TQXlOaUF6TURSVU5qWWdNelkxVkRFeU9TQTBNVGhVTWpBMklEUTBNVkV5TXpNZ05EUXhJREl6T1NBME5EQlJNamczSURReU9TQXpNVGdnTXpnMlZETTNNU0F5TlRWUk16ZzFJREU1TlNBek9EVWdNVGN3VVRNNE5TQXhOallnTXpnMklERTJOa3d6T1RnZ01Ua3pVVFF4T0NBeU5EUWdORFF6SURNd01GUTBPRFlnTXpreFZEVXdPQ0EwTXpCUk5URXdJRFF6TVNBMU1qUWdORE14U0RVek4xRTFORE1nTkRJMUlEVTBNeUEwTWpKUk5UUXpJRFF4T0NBMU1qSWdNemM0VkRRMk15QXlOVEZVTXpreElEY3hVVE00TlNBMU5TQXpOemdnTmxRek5UY2dMVEV3TUZFek5ERWdMVEUyTlNBek16QWdMVEU1TUZRek1ETWdMVEl4TmxFeU9EWWdMVEl4TmlBeU9EWWdMVEU0T0ZFeU9EWWdMVEV6T0NBek5EQWdNekpNTXpRMklEVXhURE0wTnlBMk9WRXpORGdnTnprZ016UTRJREV3TUZFek5EZ2dNalUzSURJNU1TQXpNVGRSTWpVeElETTFOU0F4T1RZZ016VTFVVEUwT0NBek5UVWdNVEE0SURNeU9WUTFNU0F5TmpCUk5Ea2dNalV4SURRM0lESTFNVkUwTlNBeU5Ea2dNekVnTWpRNVdpSXZQanh3WVhSb0lHbGtQU0pOU2xndE1pMVVSVmd0VGkwMVJpSWdaRDBpVFRBZ0xUWXlWaTB5TlVnME9UbFdMVFl5U0RCYUlpOCtQSEJoZEdnZ2FXUTlJazFLV0MweUxWUkZXQzFKTFRGRU5EUTJJaUJrUFNKTk16QTRJREkwVVRNMk55QXlOQ0EwTVRZZ056WlVORFkySURFNU4xRTBOallnTWpZd0lEUXhOQ0F5T0RSUk16QTRJRE14TVNBeU56Z2dNekl4VkRJek5pQXpOREZSTVRjMklETTRNeUF4TnpZZ05EWXlVVEUzTmlBMU1qTWdNakE0SURVM00xUXlOek1nTmpRNFVUTXdNaUEyTnpNZ016UXpJRFk0T0ZRME1EY2dOekEwU0RReE9FZzBNalZSTlRJeElEY3dOQ0ExTmpRZ05qUXdVVFUyTlNBMk5EQWdOVGMzSURZMU0xUTJNRE1nTmpneVZEWXlNeUEzTURSUk5qSTBJRGN3TkNBMk1qY2dOekEwVkRZek1pQTNNRFZSTmpRMUlEY3dOU0EyTkRVZ05qazRWRFl4TnlBMU56ZFVOVGcxSURRMU9WUTFOamtnTkRVMlVUVTBPU0EwTlRZZ05UUTVJRFEyTlZFMU5Ea2dORGN4SURVMU1DQTBOelZSTlRVd0lEUTNPQ0ExTlRFZ05EazBWRFUxTXlBMU1qQlJOVFV6SURVMU5DQTFORFFnTlRjNVZEVXlOaUEyTVRaVU5UQXhJRFkwTVZFME5qVWdOall5SURReE9TQTJOakpSTXpZeUlEWTJNaUF6TVRNZ05qRTJWREkyTXlBMU1UQlJNall6SURRNE1DQXlOemdnTkRVNFZETXhPU0EwTWpkUk16SXpJRFF5TlNBek9Ea2dOREE0VkRRMU5pQXpPVEJSTkRrd0lETTNPU0ExTWpJZ016UXlWRFUxTkNBeU5ESlJOVFUwSURJeE5pQTFORFlnTVRnMlVUVTBNU0F4TmpRZ05USTRJREV6TjFRME9USWdOemhVTkRJMklERTRWRE16TWlBdE1qQlJNekl3SUMweU1pQXlPVGdnTFRJeVVURTVPU0F0TWpJZ01UUTBJRE16VERFek5DQTBORXd4TURZZ01UTlJPRE1nTFRFMElEYzRJQzB4T0ZRMk5TQXRNakpSTlRJZ0xUSXlJRFV5SUMweE5GRTFNaUF0TVRFZ01URXdJREl5TVZFeE1USWdNakkzSURFek1DQXlNamRJTVRRelVURTBPU0F5TWpFZ01UUTVJREl4TmxFeE5Ea2dNakUwSURFME9DQXlNRGRVTVRRMElERTRObFF4TkRJZ01UVXpVVEUwTkNBeE1UUWdNVFl3SURnM1ZESXdNeUEwTjFReU5UVWdNamxVTXpBNElESTBXaUl2UGp4d1lYUm9JR2xrUFNKTlNsZ3RNaTFVUlZndFNTMHhSRFExT0NJZ1pEMGlUVEV5TVNBMk5EZFJNVEl4SURZMU55QXhNalVnTmpjd1ZERXpOeUEyT0ROUk1UTTRJRFk0TXlBeU1Ea2dOamc0VkRJNE1pQTJPVFJSTWprMElEWTVOQ0F5T1RRZ05qZzJVVEk1TkNBMk56a2dNalEwSURRM04xRXhPVFFnTWpjNUlERTVOQ0F5TnpKUk1qRXpJREk0TWlBeU1qTWdNamt4VVRJME55QXpNRGtnTWpreUlETTFORlF6TmpJZ05ERTFVVFF3TWlBME5ESWdORE00SURRME1sRTBOamdnTkRReUlEUTROU0EwTWpOVU5UQXpJRE0yT1ZFMU1ETWdNelEwSURRNU5pQXpNamRVTkRjM0lETXdNbFEwTlRZZ01qa3hWRFF6T0NBeU9EaFJOREU0SURJNE9DQTBNRFlnTWprNVZETTVOQ0F6TWpoUk16azBJRE0xTXlBME1UQWdNelk1VkRRME1pQXpPVEJNTkRVNElETTVNMUUwTkRZZ05EQTFJRFF6TkNBME1EVklORE13VVRNNU9DQTBNRElnTXpZM0lETTRNRlF5T1RRZ016RTJWREl5T0NBeU5UVlJNak13SURJMU5DQXlORE1nTWpVeVZESTJOeUF5TkRaVU1qa3pJREl6T0ZRek1qQWdNakkwVkRNME1pQXlNRFpVTXpVNUlERTRNRlF6TmpVZ01UUTNVVE0yTlNBeE16QWdNell3SURFd05sUXpOVFFnTmpaUk16VTBJREkySURNNE1TQXlObEUwTWprZ01qWWdORFU1SURFME5WRTBOakVnTVRVeklEUTNPU0F4TlROSU5EZ3pVVFE1T1NBeE5UTWdORGs1SURFME5GRTBPVGtnTVRNNUlEUTVOaUF4TXpCUk5EVTFJQzB4TVNBek56Z2dMVEV4VVRNek15QXRNVEVnTXpBMUlERTFWREkzTnlBNU1GRXlOemNnTVRBNElESTRNQ0F4TWpGVU1qZ3pJREUwTlZFeU9ETWdNVFkzSURJMk9TQXhPRE5VTWpNMElESXdObFF5TURBZ01qRTNWREU0TWlBeU1qQklNVGd3VVRFMk9DQXhOemdnTVRVNUlERXpPVlF4TkRVZ09ERlVNVE0ySURRMFZERXlPU0F5TUZReE1qSWdOMVF4TVRFZ0xUSlJPVGdnTFRFeElEZ3pJQzB4TVZFMk5pQXRNVEVnTlRjZ0xURlVORGdnTVRaUk5EZ2dNallnT0RVZ01UYzJWREUxT0NBME56Rk1NVGsxSURZeE5sRXhPVFlnTmpJNUlERTRPQ0EyTXpKVU1UUTVJRFl6TjBneE5EUlJNVE0wSURZek55QXhNekVnTmpNM1ZERXlOQ0EyTkRCVU1USXhJRFkwTjFvaUx6NDhjR0YwYUNCcFpEMGlUVXBZTFRJdFZFVllMVWt0TVVRME5USWlJR1E5SWswek9TQXhOamhSTXprZ01qSTFJRFU0SURJM01sUXhNRGNnTXpVd1ZERTNOQ0EwTURKVU1qUTBJRFF6TTFRek1EY2dORFF5U0RNeE1GRXpOVFVnTkRReUlETTRPQ0EwTWpCVU5ESXhJRE0xTlZFME1qRWdNalkxSURNeE1DQXlNemRSTWpZeElESXlOQ0F4TnpZZ01qSXpVVEV6T1NBeU1qTWdNVE00SURJeU1WRXhNemdnTWpFNUlERXpNaUF4T0RaVU1USTFJREV5T0ZFeE1qVWdPREVnTVRRMklEVTBWREl3T1NBeU5sUXpNRElnTkRWVU16azBJREV4TVZFME1ETWdNVEl4SURRd05pQXhNakZSTkRFd0lERXlNU0EwTVRrZ01URXlWRFF5T1NBNU9GUTBNakFnT0RKVU16a3dJRFUxVkRNME5DQXlORlF5T0RFZ0xURlVNakExSUMweE1WRXhNallnTFRFeElEZ3pJRFF5VkRNNUlERTJPRnBOTXpjeklETTFNMUV6TmpjZ05EQTFJRE13TlNBME1EVlJNamN5SURRd05TQXlORFFnTXpreFZERTVPU0F6TlRkVU1UY3dJRE14TmxReE5UUWdNamd3VkRFME9TQXlOakZSTVRRNUlESTJNQ0F4TmprZ01qWXdVVEk0TWlBeU5qQWdNekkzSURJNE5GUXpOek1nTXpVeldpSXZQanh3WVhSb0lHbGtQU0pOU2xndE1pMVVSVmd0U1MweFJEUTFPU0lnWkQwaVRURXhOeUExT1ZFeE1UY2dNallnTVRReUlESTJVVEUzT1NBeU5pQXlNRFVnTVRNeFVUSXhNU0F4TlRFZ01qRTFJREUxTWxFeU1UY2dNVFV6SURJeU5TQXhOVE5JTWpJNVVUSXpPQ0F4TlRNZ01qUXhJREUxTTFReU5EWWdNVFV4VkRJME9DQXhORFJSTWpRM0lERXpPQ0F5TkRVZ01USTRWREl6TkNBNU1GUXlNVFFnTkROVU1UZ3pJRFpVTVRNM0lDMHhNVkV4TURFZ0xURXhJRGN3SURFeFZETTRJRGcxVVRNNElEazNJRE01SURFd01rd3hNRFFnTXpZd1VURTJOeUEyTVRVZ01UWTNJRFl5TTFFeE5qY2dOakkySURFMk5pQTJNamhVTVRZeUlEWXpNbFF4TlRjZ05qTTBWREUwT1NBMk16VlVNVFF4SURZek5sUXhNeklnTmpNM1ZERXlNaUEyTXpkUk1URXlJRFl6TnlBeE1Ea2dOak0zVkRFd01TQTJNemhVT1RVZ05qUXhWRGswSURZME4xRTVOQ0EyTkRrZ09UWWdOall4VVRFd01TQTJPREFnTVRBM0lEWTRNbFF4TnprZ05qZzRVVEU1TkNBMk9Ea2dNakV6SURZNU1GUXlORE1nTmprelZESTFOQ0EyT1RSUk1qWTJJRFk1TkNBeU5qWWdOamcyVVRJMk5pQTJOelVnTVRreklETTRObFF4TVRnZ09ETlJNVEU0SURneElERXhPQ0EzTlZReE1UY2dOalZXTlRsYUlpOCtQSEJoZEdnZ2FXUTlJazFLV0MweUxWUkZXQzFKTFRGRU5EUkdJaUJrUFNKTk56TWdOalEzVVRjeklEWTFOeUEzTnlBMk56QlVPRGtnTmpnelVUa3dJRFk0TXlBeE5qRWdOamc0VkRJek5DQTJPVFJSTWpRMklEWTVOQ0F5TkRZZ05qZzFWREl4TWlBMU5ESlJNakEwSURVd09DQXhPVFVnTkRjeVZERTRNQ0EwTVRoTU1UYzJJRE01T1ZFeE56WWdNemsySURFNE1pQTBNREpSTWpNeElEUTBNaUF5T0RNZ05EUXlVVE0wTlNBME5ESWdNemd6SURNNU5sUTBNaklnTWpnd1VUUXlNaUF4TmprZ016UXpJRGM1VkRFM015QXRNVEZSTVRJeklDMHhNU0E0TWlBeU4xUTBNQ0F4TlRCV01UVTVVVFF3SURFNE1DQTBPQ0F5TVRkVU9UY2dOREUwVVRFME55QTJNVEVnTVRRM0lEWXlNMVF4TURrZ05qTTNVVEV3TkNBMk16Y2dNVEF4SURZek4wZzVObEU0TmlBMk16Y2dPRE1nTmpNM1ZEYzJJRFkwTUZRM015QTJORGRhVFRNek5pQXpNalZXTXpNeFVUTXpOaUEwTURVZ01qYzFJRFF3TlZFeU5UZ2dOREExSURJME1DQXpPVGRVTWpBM0lETTNObFF4T0RFZ016VXlWREUyTXlBek16Qk1NVFUzSURNeU1rd3hNellnTWpNMlVURXhOQ0F4TlRBZ01URTBJREV4TkZFeE1UUWdOallnTVRNNElEUXlVVEUxTkNBeU5pQXhOemdnTWpaUk1qRXhJREkySURJME5TQTFPRkV5TnpBZ09ERWdNamcxSURFeE5GUXpNVGdnTWpFNVVUTXpOaUF5T1RFZ016TTJJRE15TlZvaUx6NDhjR0YwYUNCcFpEMGlUVXBZTFRJdFZFVllMVWt0TVVRME5VWWlJR1E5SWsweU1TQXlPRGRSTWpJZ01qa3dJREl6SURJNU5WUXlPQ0F6TVRkVU16Z2dNelE0VkRVeklETTRNVlEzTXlBME1URlVPVGtnTkRNelZERXpNaUEwTkRKUk1UWXhJRFEwTWlBeE9ETWdORE13VkRJeE5DQTBNRGhVTWpJMUlETTRPRkV5TWpjZ016Z3lJREl5T0NBek9ESlVNak0ySURNNE9WRXlPRFFnTkRReElETTBOeUEwTkRGSU16VXdVVE01T0NBME5ERWdOREl5SURRd01GRTBNekFnTXpneElEUXpNQ0F6TmpOUk5ETXdJRE16TXlBME1UY2dNekUxVkRNNU1TQXlPVEpVTXpZMklESTRPRkV6TkRZZ01qZzRJRE16TkNBeU9UbFVNekl5SURNeU9GRXpNaklnTXpjMklETTNPQ0F6T1RKUk16VTJJRFF3TlNBek5ESWdOREExVVRJNE5pQTBNRFVnTWpNNUlETXpNVkV5TWprZ016RTFJREl5TkNBeU9UaFVNVGt3SURFMk5WRXhOVFlnTWpVZ01UVXhJREUyVVRFek9DQXRNVEVnTVRBNElDMHhNVkU1TlNBdE1URWdPRGNnTFRWVU56WWdOMVEzTkNBeE4xRTNOQ0F6TUNBeE1UUWdNVGc1VkRFMU5DQXpOalpSTVRVMElEUXdOU0F4TWpnZ05EQTFVVEV3TnlBME1EVWdPVElnTXpjM1ZEWTRJRE14TmxRMU55QXlPREJSTlRVZ01qYzRJRFF4SURJM09FZ3lOMUV5TVNBeU9EUWdNakVnTWpnM1dpSXZQanh3WVhSb0lHbGtQU0pOU2xndE1pMVVSVmd0U1MweFJEUTFOQ0lnWkQwaVRUTXhNU0EwTTFFeU9UWWdNekFnTWpZM0lERTFWREl3TmlBd1VURTBNeUF3SURFd05TQTBOVlEyTmlBeE5qQlJOallnTWpZMUlERTBNeUF6TlROVU16RTBJRFEwTWxFek5qRWdORFF5SURRd01TQXpPVFJNTkRBMElETTVPRkUwTURZZ05EQXhJRFF3T1NBME1EUlVOREU0SURReE1sUTBNekVnTkRFNVZEUTBOeUEwTWpKUk5EWXhJRFF5TWlBME56QWdOREV6VkRRNE1DQXpPVFJSTkRnd0lETTNPU0EwTWpNZ01UVXlWRE0yTXlBdE9EQlJNelExSUMweE16UWdNamcySUMweE5qbFVNVFV4SUMweU1EVlJNVEFnTFRJd05TQXhNQ0F0TVRNM1VURXdJQzB4TVRFZ01qZ2dMVGt4VkRjMElDMDNNVkU0T1NBdE56RWdNVEF5SUMwNE1GUXhNVFlnTFRFeE1WRXhNVFlnTFRFeU1TQXhNVFFnTFRFek1GUXhNRGNnTFRFME5GUTVPU0F0TVRVMFZEa3lJQzB4TmpKTU9UQWdMVEUyTkVnNU1WRXhNREVnTFRFMk55QXhOVEVnTFRFMk4xRXhPRGtnTFRFMk55QXlNVEVnTFRFMU5WRXlNelFnTFRFME5DQXlOVFFnTFRFeU1sUXlPRElnTFRjMVVUSTRPQ0F0TlRZZ01qazRJQzB4TTFFek1URWdNelVnTXpFeElEUXpXazB6T0RRZ016STRURE00TUNBek16bFJNemMzSURNMU1DQXpOelVnTXpVMFZETTJPU0F6TmpoVU16VTVJRE00TWxRek5EWWdNemt6VkRNeU9DQTBNREpVTXpBMklEUXdOVkV5TmpJZ05EQTFJREl5TVNBek5USlJNVGt4SURNeE15QXhOekVnTWpNelZERTFNU0F4TVRkUk1UVXhJRE00SURJeE15QXpPRkV5TmprZ016Z2dNekl6SURFd09Fd3pNekVnTVRFNFRETTROQ0F6TWpoYUlpOCtQSEJoZEdnZ2FXUTlJazFLV0MweUxWUkZXQzFXTFRJd016SWlJR1E5SWswM09TQTBNMUUzTXlBME15QTFNaUEwT1ZRek1DQTJNVkV6TUNBMk9DQTROU0F5T1ROVU1UUTJJRFV5T0ZFeE5qRWdOVFl3SURFNU9DQTFOakJSTWpFNElEVTJNQ0F5TkRBZ05UUTFWREkyTWlBMU1ERlJNall5SURRNU5pQXlOakFnTkRnMlVUSTFPU0EwTnprZ01UY3pJREkyTTFRNE5DQTBOVlEzT1NBME0xb2lMejQ4TDJSbFpuTStQR2NnYzNSeWIydGxQU0pqZFhKeVpXNTBRMjlzYjNJaUlHWnBiR3c5SW1OMWNuSmxiblJEYjJ4dmNpSWdjM1J5YjJ0bExYZHBaSFJvUFNJd0lpQjBjbUZ1YzJadmNtMDlJbk5qWVd4bEtERXNMVEVwSWo0OFp5QmtZWFJoTFcxdGJDMXViMlJsUFNKdFlYUm9JajQ4WnlCa1lYUmhMVzF0YkMxdWIyUmxQU0p0YzNWaWMzVndJajQ4WnlCa1lYUmhMVzF0YkMxdWIyUmxQU0p0YVNJK1BIVnpaU0JrWVhSaExXTTlJakZFTkROQklpQjRiR2x1YXpwb2NtVm1QU0lqVFVwWUxUSXRWRVZZTFVrdE1VUTBNMEVpTHo0OEwyYytQR2NnWkdGMFlTMXRiV3d0Ym05a1pUMGlWR1ZZUVhSdmJTSWdkSEpoYm5ObWIzSnRQU0owY21GdWMyeGhkR1VvT0RFNUxEUXhNeWtnYzJOaGJHVW9NQzQzTURjcElpQmtZWFJoTFcxcWVDMTBaWGhqYkdGemN6MGlUMUpFSWo0OFp5QmtZWFJoTFcxdGJDMXViMlJsUFNKdGFTSStQSFZ6WlNCa1lYUmhMV005SWpGRU5EWXhJaUI0YkdsdWF6cG9jbVZtUFNJalRVcFlMVEl0VkVWWUxVa3RNVVEwTmpFaUx6NDhMMmMrUEdjZ1pHRjBZUzF0Yld3dGJtOWtaVDBpYlc4aUlIUnlZVzV6Wm05eWJUMGlkSEpoYm5Oc1lYUmxLRE0yTVN3d0tTSStQSFZ6WlNCa1lYUmhMV005SWpKQ0lpQjRiR2x1YXpwb2NtVm1QU0lqVFVwWUxUSXRWRVZZTFU0dE1rSWlMejQ4TDJjK1BHY2daR0YwWVMxdGJXd3RibTlrWlQwaWJXNGlJSFJ5WVc1elptOXliVDBpZEhKaGJuTnNZWFJsS0RFeE16a3NNQ2tpUGp4MWMyVWdaR0YwWVMxalBTSXpNU0lnZUd4cGJtczZhSEpsWmowaUkwMUtXQzB5TFZSRldDMU9MVE14SWk4K1BDOW5Qand2Wno0OFp5QmtZWFJoTFcxdGJDMXViMlJsUFNKVVpWaEJkRzl0SWlCMGNtRnVjMlp2Y20wOUluUnlZVzV6YkdGMFpTZzRNVGtzTFRJNU1pNDBLU0J6WTJGc1pTZ3dMamN3TnlraUlHUmhkR0V0YldwNExYUmxlR05zWVhOelBTSlBVa1FpUGp4bklHUmhkR0V0Ylcxc0xXNXZaR1U5SW0xcElqNDhkWE5sSUdSaGRHRXRZejBpTVVRME5UWWlJSGhzYVc1ck9taHlaV1k5SWlOTlNsZ3RNaTFVUlZndFNTMHhSRFExTmlJdlBqd3ZaejQ4TDJjK1BDOW5QanhuSUdSaGRHRXRiVzFzTFc1dlpHVTlJbTF2SWlCMGNtRnVjMlp2Y20wOUluUnlZVzV6YkdGMFpTZ3lNREkzTGprc01Da2lQangxYzJVZ1pHRjBZUzFqUFNJeU9DSWdlR3hwYm1zNmFISmxaajBpSTAxS1dDMHlMVlJGV0MxT0xUSTRJaTgrUEM5blBqeG5JR1JoZEdFdGJXMXNMVzV2WkdVOUltMXBJaUIwY21GdWMyWnZjbTA5SW5SeVlXNXpiR0YwWlNneU5ERTJMamtzTUNraVBqeDFjMlVnWkdGMFlTMWpQU0l4UkRRMk1DSWdlR3hwYm1zNmFISmxaajBpSTAxS1dDMHlMVlJGV0MxSkxURkVORFl3SWk4K1BDOW5QanhuSUdSaGRHRXRiVzFzTFc1dlpHVTlJbTF2SWlCMGNtRnVjMlp2Y20wOUluUnlZVzV6YkdGMFpTZ3lPRGcxTGprc01Da2lQangxYzJVZ1pHRjBZUzFqUFNJeVF5SWdlR3hwYm1zNmFISmxaajBpSTAxS1dDMHlMVlJGV0MxT0xUSkRJaTgrUEM5blBqeG5JR1JoZEdFdGJXMXNMVzV2WkdVOUltMXpkV0lpSUhSeVlXNXpabTl5YlQwaWRISmhibk5zWVhSbEtETXpNekF1Tml3d0tTSStQR2NnWkdGMFlTMXRiV3d0Ym05a1pUMGliV2tpUGp4MWMyVWdaR0YwWVMxalBTSXhSRFEwUlNJZ2VHeHBibXM2YUhKbFpqMGlJMDFLV0MweUxWUkZXQzFKTFRGRU5EUkZJaTgrUEM5blBqeG5JR1JoZEdFdGJXMXNMVzV2WkdVOUltMXVJaUIwY21GdWMyWnZjbTA5SW5SeVlXNXpiR0YwWlNnMU5qSXNMVEUxTUNrZ2MyTmhiR1VvTUM0M01EY3BJajQ4ZFhObElHUmhkR0V0WXowaU16RWlJSGhzYVc1ck9taHlaV1k5SWlOTlNsZ3RNaTFVUlZndFRpMHpNU0l2UGp3dlp6NDhMMmMrUEdjZ1pHRjBZUzF0Yld3dGJtOWtaVDBpYlc4aUlIUnlZVzV6Wm05eWJUMGlkSEpoYm5Oc1lYUmxLRFF5T1RZdU1pd3dLU0krUEhWelpTQmtZWFJoTFdNOUlqSkRJaUI0YkdsdWF6cG9jbVZtUFNJalRVcFlMVEl0VkVWWUxVNHRNa01pTHo0OEwyYytQR2NnWkdGMFlTMXRiV3d0Ym05a1pUMGliWE4xWWlJZ2RISmhibk5tYjNKdFBTSjBjbUZ1YzJ4aGRHVW9ORGMwTUM0NExEQXBJajQ4WnlCa1lYUmhMVzF0YkMxdWIyUmxQU0p0YVNJK1BIVnpaU0JrWVhSaExXTTlJakZFTkRSRklpQjRiR2x1YXpwb2NtVm1QU0lqVFVwWUxUSXRWRVZZTFVrdE1VUTBORVVpTHo0OEwyYytQR2NnWkdGMFlTMXRiV3d0Ym05a1pUMGliVzRpSUhSeVlXNXpabTl5YlQwaWRISmhibk5zWVhSbEtEVTJNaXd0TVRVd0tTQnpZMkZzWlNnd0xqY3dOeWtpUGp4MWMyVWdaR0YwWVMxalBTSXpNaUlnZUd4cGJtczZhSEpsWmowaUkwMUtXQzB5TFZSRldDMU9MVE15SWk4K1BDOW5Qand2Wno0OFp5QmtZWFJoTFcxdGJDMXViMlJsUFNKdGJ5SWdkSEpoYm5ObWIzSnRQU0owY21GdWMyeGhkR1VvTlRjd05pNDBMREFwSWo0OGRYTmxJR1JoZEdFdFl6MGlNamtpSUhoc2FXNXJPbWh5WldZOUlpTk5TbGd0TWkxVVJWZ3RUaTB5T1NJdlBqd3ZaejQ4WnlCa1lYUmhMVzF0YkMxdWIyUmxQU0p0YnlJZ2RISmhibk5tYjNKdFBTSjBjbUZ1YzJ4aGRHVW9Oak0zTXk0eUxEQXBJajQ4ZFhObElHUmhkR0V0WXowaU0wUWlJSGhzYVc1ck9taHlaV1k5SWlOTlNsZ3RNaTFVUlZndFRpMHpSQ0l2UGp3dlp6NDhaeUJrWVhSaExXMXRiQzF1YjJSbFBTSnRieUlnZEhKaGJuTm1iM0p0UFNKMGNtRnVjMnhoZEdVb056UXlPQzQ1TERBcElqNDhkWE5sSUdSaGRHRXRZejBpTWpnaUlIaHNhVzVyT21oeVpXWTlJaU5OU2xndE1pMVVSVmd0VGkweU9DSXZQand2Wno0OFp5QmtZWFJoTFcxdGJDMXViMlJsUFNKdGJpSWdkSEpoYm5ObWIzSnRQU0owY21GdWMyeGhkR1VvTnpneE55NDVMREFwSWo0OGRYTmxJR1JoZEdFdFl6MGlNekVpSUhoc2FXNXJPbWh5WldZOUlpTk5TbGd0TWkxVVJWZ3RUaTB6TVNJdlBqd3ZaejQ4WnlCa1lYUmhMVzF0YkMxdWIyUmxQU0p0YnlJZ2RISmhibk5tYjNKdFBTSjBjbUZ1YzJ4aGRHVW9PRFUwTUM0eUxEQXBJajQ4ZFhObElHUmhkR0V0WXowaU1qSXhNaUlnZUd4cGJtczZhSEpsWmowaUkwMUtXQzB5TFZSRldDMU9MVEl5TVRJaUx6NDhMMmMrUEdjZ1pHRjBZUzF0Yld3dGJtOWtaVDBpYldraUlIUnlZVzV6Wm05eWJUMGlkSEpoYm5Oc1lYUmxLRGsxTkRBdU5Dd3dLU0krUEhWelpTQmtZWFJoTFdNOUlqRkVOa1pESWlCNGJHbHVhenBvY21WbVBTSWpUVXBZTFRJdFZFVllMVWt0TVVRMlJrTWlMejQ4TDJjK1BHY2daR0YwWVMxdGJXd3RibTlrWlQwaWJXOGlJSFJ5WVc1elptOXliVDBpZEhKaGJuTnNZWFJsS0RFd01UZ3dMalFzTUNraVBqeDFjMlVnWkdGMFlTMWpQU0l5T1NJZ2VHeHBibXM2YUhKbFpqMGlJMDFLV0MweUxWUkZXQzFPTFRJNUlpOCtQQzluUGp4bklHUmhkR0V0Ylcxc0xXNXZaR1U5SW0xemRXSnpkWEFpSUhSeVlXNXpabTl5YlQwaWRISmhibk5zWVhSbEtERXdOVFk1TGpRc01Da2lQanhuSUdSaGRHRXRiVzFzTFc1dlpHVTlJbTFwSWo0OGRYTmxJR1JoZEdFdFl6MGlNVVEwTTBFaUlIaHNhVzVyT21oeVpXWTlJaU5OU2xndE1pMVVSVmd0U1MweFJEUXpRU0l2UGp3dlp6NDhaeUJrWVhSaExXMXRiQzF1YjJSbFBTSlVaVmhCZEc5dElpQjBjbUZ1YzJadmNtMDlJblJ5WVc1emJHRjBaU2c0TVRrc05ERXpLU0J6WTJGc1pTZ3dMamN3TnlraUlHUmhkR0V0YldwNExYUmxlR05zWVhOelBTSlBVa1FpUGp4bklHUmhkR0V0Ylcxc0xXNXZaR1U5SW0xcElqNDhkWE5sSUdSaGRHRXRZejBpTVVRME5qRWlJSGhzYVc1ck9taHlaV1k5SWlOTlNsZ3RNaTFVUlZndFNTMHhSRFEyTVNJdlBqd3ZaejQ4TDJjK1BHY2daR0YwWVMxdGJXd3RibTlrWlQwaVZHVllRWFJ2YlNJZ2RISmhibk5tYjNKdFBTSjBjbUZ1YzJ4aGRHVW9PREU1TEMweU5EY3BJSE5qWVd4bEtEQXVOekEzS1NJZ1pHRjBZUzF0YW5ndGRHVjRZMnhoYzNNOUlrOVNSQ0krUEdjZ1pHRjBZUzF0Yld3dGJtOWtaVDBpYldraVBqeDFjMlVnWkdGMFlTMWpQU0l4UkRRMU5pSWdlR3hwYm1zNmFISmxaajBpSTAxS1dDMHlMVlJGV0MxSkxURkVORFUySWk4K1BDOW5Qand2Wno0OEwyYytQR2NnWkdGMFlTMXRiV3d0Ym05a1pUMGliVzhpSUhSeVlXNXpabTl5YlQwaWRISmhibk5zWVhSbEtERXhOamt6TGpjc01Da2lQangxYzJVZ1pHRjBZUzFqUFNJeU9DSWdlR3hwYm1zNmFISmxaajBpSTAxS1dDMHlMVlJGV0MxT0xUSTRJaTgrUEM5blBqeG5JR1JoZEdFdGJXMXNMVzV2WkdVOUltMXBJaUIwY21GdWMyWnZjbTA5SW5SeVlXNXpiR0YwWlNneE1qQTRNaTQzTERBcElqNDhkWE5sSUdSaGRHRXRZejBpTVVRME5qQWlJSGhzYVc1ck9taHlaV1k5SWlOTlNsZ3RNaTFVUlZndFNTMHhSRFEyTUNJdlBqd3ZaejQ4WnlCa1lYUmhMVzF0YkMxdWIyUmxQU0p0YnlJZ2RISmhibk5tYjNKdFBTSjBjbUZ1YzJ4aGRHVW9NVEkxTlRFdU55d3dLU0krUEhWelpTQmtZWFJoTFdNOUlqSkRJaUI0YkdsdWF6cG9jbVZtUFNJalRVcFlMVEl0VkVWWUxVNHRNa01pTHo0OEwyYytQR2NnWkdGMFlTMXRiV3d0Ym05a1pUMGliWE4xWWlJZ2RISmhibk5tYjNKdFBTSjBjbUZ1YzJ4aGRHVW9NVEk1T1RZdU15d3dLU0krUEdjZ1pHRjBZUzF0Yld3dGJtOWtaVDBpYldraVBqeDFjMlVnWkdGMFlTMWpQU0l4UkRRMFJTSWdlR3hwYm1zNmFISmxaajBpSTAxS1dDMHlMVlJGV0MxSkxURkVORFJGSWk4K1BDOW5QanhuSUdSaGRHRXRiVzFzTFc1dlpHVTlJbTF1SWlCMGNtRnVjMlp2Y20wOUluUnlZVzV6YkdGMFpTZzFOaklzTFRFMU1Da2djMk5oYkdVb01DNDNNRGNwSWo0OGRYTmxJR1JoZEdFdFl6MGlNekVpSUhoc2FXNXJPbWh5WldZOUlpTk5TbGd0TWkxVVJWZ3RUaTB6TVNJdlBqd3ZaejQ4TDJjK1BHY2daR0YwWVMxdGJXd3RibTlrWlQwaWJXOGlJSFJ5WVc1elptOXliVDBpZEhKaGJuTnNZWFJsS0RFek9UWXhMamtzTUNraVBqeDFjMlVnWkdGMFlTMWpQU0l5UXlJZ2VHeHBibXM2YUhKbFpqMGlJMDFLV0MweUxWUkZXQzFPTFRKRElpOCtQQzluUGp4bklHUmhkR0V0Ylcxc0xXNXZaR1U5SW0xemRXSWlJSFJ5WVc1elptOXliVDBpZEhKaGJuTnNZWFJsS0RFME5EQTJMalVzTUNraVBqeG5JR1JoZEdFdGJXMXNMVzV2WkdVOUltMXBJajQ4ZFhObElHUmhkR0V0WXowaU1VUTBORVVpSUhoc2FXNXJPbWh5WldZOUlpTk5TbGd0TWkxVVJWZ3RTUzB4UkRRMFJTSXZQand2Wno0OFp5QmtZWFJoTFcxdGJDMXViMlJsUFNKdGJpSWdkSEpoYm5ObWIzSnRQU0owY21GdWMyeGhkR1VvTlRZeUxDMHhOVEFwSUhOallXeGxLREF1TnpBM0tTSStQSFZ6WlNCa1lYUmhMV005SWpNeUlpQjRiR2x1YXpwb2NtVm1QU0lqVFVwWUxUSXRWRVZZTFU0dE16SWlMejQ4TDJjK1BDOW5QanhuSUdSaGRHRXRiVzFzTFc1dlpHVTlJbTF2SWlCMGNtRnVjMlp2Y20wOUluUnlZVzV6YkdGMFpTZ3hOVE0zTWk0eExEQXBJajQ4ZFhObElHUmhkR0V0WXowaU1qa2lJSGhzYVc1ck9taHlaV1k5SWlOTlNsZ3RNaTFVUlZndFRpMHlPU0l2UGp3dlp6NDhaeUJrWVhSaExXMXRiQzF1YjJSbFBTSnRieUlnZEhKaGJuTm1iM0p0UFNKMGNtRnVjMnhoZEdVb01UVTVPRE11TXl3d0tTSStQSFZ6WlNCa1lYUmhMV005SWpKQ0lpQjRiR2x1YXpwb2NtVm1QU0lqVFVwWUxUSXRWRVZZTFU0dE1rSWlMejQ4TDJjK1BHY2daR0YwWVMxdGJXd3RibTlrWlQwaWJXa2lJSFJ5WVc1elptOXliVDBpZEhKaGJuTnNZWFJsS0RFMk9UZ3pMalVzTUNraVBqeDFjMlVnWkdGMFlTMWpQU0l4UkRaR1F5SWdlR3hwYm1zNmFISmxaajBpSTAxS1dDMHlMVlJGV0MxSkxURkVOa1pESWk4K1BDOW5QanhuSUdSaGRHRXRiVzFzTFc1dlpHVTlJbTF2SWlCMGNtRnVjMlp2Y20wOUluUnlZVzV6YkdGMFpTZ3hOell5TXk0MUxEQXBJajQ4ZFhObElHUmhkR0V0WXowaU1qZ2lJSGhzYVc1ck9taHlaV1k5SWlOTlNsZ3RNaTFVUlZndFRpMHlPQ0l2UGp3dlp6NDhaeUJrWVhSaExXMXRiQzF1YjJSbFBTSnRjM1ZpYzNWd0lpQjBjbUZ1YzJadmNtMDlJblJ5WVc1emJHRjBaU2d4T0RBeE1pNDFMREFwSWo0OFp5QmtZWFJoTFcxdGJDMXViMlJsUFNKdGFTSStQSFZ6WlNCa1lYUmhMV005SWpGRU5EVXdJaUI0YkdsdWF6cG9jbVZtUFNJalRVcFlMVEl0VkVWWUxVa3RNVVEwTlRBaUx6NDhMMmMrUEdjZ1pHRjBZUzF0Yld3dGJtOWtaVDBpYldraUlIUnlZVzV6Wm05eWJUMGlkSEpoYm5Oc1lYUmxLRFEyTml3ME1UTXBJSE5qWVd4bEtEQXVOekEzS1NJK1BIVnpaU0JrWVhSaExXTTlJakZFTkRZeElpQjRiR2x1YXpwb2NtVm1QU0lqVFVwWUxUSXRWRVZZTFVrdE1VUTBOakVpTHo0OEwyYytQR2NnWkdGMFlTMXRiV3d0Ym05a1pUMGlWR1ZZUVhSdmJTSWdkSEpoYm5ObWIzSnRQU0owY21GdWMyeGhkR1VvTkRZMkxDMHlORGNwSUhOallXeGxLREF1TnpBM0tTSWdaR0YwWVMxdGFuZ3RkR1Y0WTJ4aGMzTTlJazlTUkNJK1BHY2daR0YwWVMxdGJXd3RibTlrWlQwaWJXa2lQangxYzJVZ1pHRjBZUzFqUFNJeFJEUTFOaUlnZUd4cGJtczZhSEpsWmowaUkwMUtXQzB5TFZSRldDMUpMVEZFTkRVMklpOCtQQzluUGp3dlp6NDhMMmMrUEdjZ1pHRjBZUzF0Yld3dGJtOWtaVDBpYlc4aUlIUnlZVzV6Wm05eWJUMGlkSEpoYm5Oc1lYUmxLREU1TURBMkxEQXBJajQ4ZFhObElHUmhkR0V0WXowaU1rSWlJSGhzYVc1ck9taHlaV1k5SWlOTlNsZ3RNaTFVUlZndFRpMHlRaUl2UGp3dlp6NDhaeUJrWVhSaExXMXRiQzF1YjJSbFBTSnRhU0lnZEhKaGJuTm1iM0p0UFNKMGNtRnVjMnhoZEdVb01qQXdNRFl1TWl3d0tTSStQSFZ6WlNCa1lYUmhMV005SWpGRU5rWkZJaUI0YkdsdWF6cG9jbVZtUFNJalRVcFlMVEl0VkVWWUxVa3RNVVEyUmtVaUx6NDhMMmMrUEdjZ1pHRjBZUzF0Yld3dGJtOWtaVDBpYldraUlIUnlZVzV6Wm05eWJUMGlkSEpoYm5Oc1lYUmxLREl3TlRRNUxqSXNNQ2tpUGp4MWMyVWdaR0YwWVMxalBTSXhSRFExTUNJZ2VHeHBibXM2YUhKbFpqMGlJMDFLV0MweUxWUkZXQzFKTFRGRU5EVXdJaTgrUEM5blBqeG5JR1JoZEdFdGJXMXNMVzV2WkdVOUltMXBJaUIwY21GdWMyWnZjbTA5SW5SeVlXNXpiR0YwWlNneU1EazRNaTR5TERBcElqNDhkWE5sSUdSaGRHRXRZejBpTlVZaUlIaHNhVzVyT21oeVpXWTlJaU5OU2xndE1pMVVSVmd0VGkwMVJpSXZQand2Wno0OFp5QmtZWFJoTFcxdGJDMXViMlJsUFNKdGFTSWdkSEpoYm5ObWIzSnRQU0owY21GdWMyeGhkR1VvTWpFME9ESXVNaXd3S1NJK1BIVnpaU0JrWVhSaExXTTlJakZFTkRRMklpQjRiR2x1YXpwb2NtVm1QU0lqVFVwWUxUSXRWRVZZTFVrdE1VUTBORFlpTHo0OEwyYytQR2NnWkdGMFlTMXRiV3d0Ym05a1pUMGliV2tpSUhSeVlXNXpabTl5YlQwaWRISmhibk5zWVhSbEtESXlNVEkzTGpJc01Da2lQangxYzJVZ1pHRjBZUzFqUFNJeFJEUTJNU0lnZUd4cGJtczZhSEpsWmowaUkwMUtXQzB5TFZSRldDMUpMVEZFTkRZeElpOCtQQzluUGp4bklHUmhkR0V0Ylcxc0xXNXZaR1U5SW0xcElpQjBjbUZ1YzJadmNtMDlJblJ5WVc1emJHRjBaU2d5TWpRNE9DNHlMREFwSWo0OGRYTmxJR1JoZEdFdFl6MGlNVVEwTkVVaUlIaHNhVzVyT21oeVpXWTlJaU5OU2xndE1pMVVSVmd0U1MweFJEUTBSU0l2UGp3dlp6NDhaeUJrWVhSaExXMXRiQzF1YjJSbFBTSnRhU0lnZEhKaGJuTm1iM0p0UFNKMGNtRnVjMnhoZEdVb01qTXdNVGN1TWl3d0tTSStQSFZ6WlNCa1lYUmhMV005SWpGRU5EVXdJaUI0YkdsdWF6cG9jbVZtUFNJalRVcFlMVEl0VkVWWUxVa3RNVVEwTlRBaUx6NDhMMmMrUEdjZ1pHRjBZUzF0Yld3dGJtOWtaVDBpYldraUlIUnlZVzV6Wm05eWJUMGlkSEpoYm5Oc1lYUmxLREl6TkRVd0xqSXNNQ2tpUGp4MWMyVWdaR0YwWVMxalBTSXhSRFExT0NJZ2VHeHBibXM2YUhKbFpqMGlJMDFLV0MweUxWUkZXQzFKTFRGRU5EVTRJaTgrUEM5blBqeG5JR1JoZEdFdGJXMXNMVzV2WkdVOUltMXBJaUIwY21GdWMyWnZjbTA5SW5SeVlXNXpiR0YwWlNneU16azNNUzR5TERBcElqNDhkWE5sSUdSaGRHRXRZejBpTVVRME5USWlJSGhzYVc1ck9taHlaV1k5SWlOTlNsZ3RNaTFVUlZndFNTMHhSRFExTWlJdlBqd3ZaejQ4WnlCa1lYUmhMVzF0YkMxdWIyUmxQU0p0YVNJZ2RISmhibk5tYjNKdFBTSjBjbUZ1YzJ4aGRHVW9NalEwTXpjdU1pd3dLU0krUEhWelpTQmtZWFJoTFdNOUlqRkVORFU1SWlCNGJHbHVhenBvY21WbVBTSWpUVXBZTFRJdFZFVllMVWt0TVVRME5Ua2lMejQ4TDJjK1BHY2daR0YwWVMxdGJXd3RibTlrWlQwaWJXa2lJSFJ5WVc1elptOXliVDBpZEhKaGJuTnNZWFJsS0RJME56TTFMaklzTUNraVBqeDFjMlVnWkdGMFlTMWpQU0l4UkRRMFJpSWdlR3hwYm1zNmFISmxaajBpSTAxS1dDMHlMVlJGV0MxSkxURkVORFJHSWk4K1BDOW5QanhuSUdSaGRHRXRiVzFzTFc1dlpHVTlJbTFwSWlCMGNtRnVjMlp2Y20wOUluUnlZVzV6YkdGMFpTZ3lOVEUyTkM0eUxEQXBJajQ4ZFhObElHUmhkR0V0WXowaU1VUTBOVElpSUhoc2FXNXJPbWh5WldZOUlpTk5TbGd0TWkxVVJWZ3RTUzB4UkRRMU1pSXZQand2Wno0OFp5QmtZWFJoTFcxdGJDMXViMlJsUFNKdGFTSWdkSEpoYm5ObWIzSnRQU0owY21GdWMyeGhkR1VvTWpVMk16QXVNaXd3S1NJK1BIVnpaU0JrWVhSaExXTTlJakZFTkRWR0lpQjRiR2x1YXpwb2NtVm1QU0lqVFVwWUxUSXRWRVZZTFVrdE1VUTBOVVlpTHo0OEwyYytQR2NnWkdGMFlTMXRiV3d0Ym05a1pUMGliV2tpSUhSeVlXNXpabTl5YlQwaWRISmhibk5zWVhSbEtESTJNRGd4TGpJc01Da2lQangxYzJVZ1pHRjBZUzFqUFNJeFJEUTFOQ0lnZUd4cGJtczZhSEpsWmowaUkwMUtXQzB5TFZSRldDMUpMVEZFTkRVMElpOCtQQzluUGp4bklHUmhkR0V0Ylcxc0xXNXZaR1U5SW0xemRXSnpkWEFpSUhSeVlXNXpabTl5YlQwaWRISmhibk5zWVhSbEtESTJOVFU0TGpJc01Da2lQanhuSUdSaGRHRXRiVzFzTFc1dlpHVTlJbTFwSWo0OGRYTmxJR1JoZEdFdFl6MGlNVVEwTTBFaUlIaHNhVzVyT21oeVpXWTlJaU5OU2xndE1pMVVSVmd0U1MweFJEUXpRU0l2UGp3dlp6NDhaeUJrWVhSaExXMXRiQzF1YjJSbFBTSnRhU0lnZEhKaGJuTm1iM0p0UFNKMGNtRnVjMnhoZEdVb09ERTVMRFF4TXlrZ2MyTmhiR1VvTUM0M01EY3BJajQ4ZFhObElHUmhkR0V0WXowaU1VUTBOakVpSUhoc2FXNXJPbWh5WldZOUlpTk5TbGd0TWkxVVJWZ3RTUzB4UkRRMk1TSXZQand2Wno0OFp5QmtZWFJoTFcxdGJDMXViMlJsUFNKVVpWaEJkRzl0SWlCMGNtRnVjMlp2Y20wOUluUnlZVzV6YkdGMFpTZzRNVGtzTFRJME55a2djMk5oYkdVb01DNDNNRGNwSWlCa1lYUmhMVzFxZUMxMFpYaGpiR0Z6Y3owaVQxSkVJajQ4WnlCa1lYUmhMVzF0YkMxdWIyUmxQU0p0YVNJK1BIVnpaU0JrWVhSaExXTTlJakZFTkRVMklpQjRiR2x1YXpwb2NtVm1QU0lqVFVwWUxUSXRWRVZZTFVrdE1VUTBOVFlpTHo0OEwyYytQQzluUGp3dlp6NDhaeUJrWVhSaExXMXRiQzF1YjJSbFBTSnRieUlnZEhKaGJuTm1iM0p0UFNKMGNtRnVjMnhoZEdVb01qYzJPREl1TlN3d0tTSStQSFZ6WlNCa1lYUmhMV005SWpJNElpQjRiR2x1YXpwb2NtVm1QU0lqVFVwWUxUSXRWRVZZTFU0dE1qZ2lMejQ4TDJjK1BHY2daR0YwWVMxdGJXd3RibTlrWlQwaWJYTjFjQ0lnZEhKaGJuTm1iM0p0UFNKMGNtRnVjMnhoZEdVb01qZ3dOekV1TlN3d0tTSStQR2NnWkdGMFlTMXRiV3d0Ym05a1pUMGliV2tpUGp4MWMyVWdaR0YwWVMxalBTSXhSRFEyTUNJZ2VHeHBibXM2YUhKbFpqMGlJMDFLV0MweUxWUkZXQzFKTFRGRU5EWXdJaTgrUEM5blBqeG5JR1JoZEdFdGJXMXNMVzV2WkdVOUltMXZJaUIwY21GdWMyWnZjbTA5SW5SeVlXNXpiR0YwWlNnMU1ESXNOREV6S1NCelkyRnNaU2d3TGpjd055a2lQangxYzJVZ1pHRjBZUzFqUFNJeU1ETXlJaUI0YkdsdWF6cG9jbVZtUFNJalRVcFlMVEl0VkVWWUxWWXRNakF6TWlJdlBqd3ZaejQ4TDJjK1BHY2daR0YwWVMxdGJXd3RibTlrWlQwaWJXOGlJSFJ5WVc1elptOXliVDBpZEhKaGJuTnNZWFJsS0RJNE9ERTRMREFwSWo0OGRYTmxJR1JoZEdFdFl6MGlNamtpSUhoc2FXNXJPbWh5WldZOUlpTk5TbGd0TWkxVVJWZ3RUaTB5T1NJdlBqd3ZaejQ4WnlCa1lYUmhMVzF0YkMxdWIyUmxQU0p0YnlJZ2RISmhibk5tYjNKdFBTSjBjbUZ1YzJ4aGRHVW9Namt5TURjc01Da2lQangxYzJVZ1pHRjBZUzFqUFNJeU9TSWdlR3hwYm1zNmFISmxaajBpSTAxS1dDMHlMVlJGV0MxT0xUSTVJaTgrUEM5blBqd3ZaejQ4TDJjK1BDOXpkbWMrIiwKCSJSZWFsVmlld1NpemVKc29uIiA6ICJ7XCJoZWlnaHRcIjozNjcsXCJ3aWR0aFwiOjkxNzl9Igp9Cg=="/>
    </extobj>
    <extobj name="2384804F-3998-4D57-9195-F3826E402611-50">
      <extobjdata type="2384804F-3998-4D57-9195-F3826E402611" data="ewoJIkltZ1NldHRpbmdKc29uIiA6ICJ7XCJoZWlnaHRcIjo0MS4wNzE0Mjg1NzE0Mjg1NyxcIndpZHRoXCI6MTM1LjcxNDI4NTcxNDI4NTd9IiwKCSJMYXRleCIgOiAiXFxiZWdpbntlcXVhdGlvbn1cbiAgICAgICAgXFxiZWdpbnthbGlnbmVkfVxuICAgICAgICAgICAgJiBhXzEgPSBcXG11XzEob18xfFxcdGhldGFfMSlcbiAgICAgICAgICAgIFxcXFxcbiAgICAgICAgICAgICYgYV8yID0gXFxtdV8yKG9fMixhXzF8XFx0aGV0YTIpXG4gICAgICAgIFxcZW5ke2FsaWduZWR9XG4gICAgXFxlbmR7ZXF1YXRpb259IiwKCSJMYXRleEltZ0Jhc2U2NCIgOiAiUEhOMlp5QjRiV3h1Y3owaWFIUjBjRG92TDNkM2R5NTNNeTV2Y21jdk1qQXdNQzl6ZG1jaUlIZHBaSFJvUFNJeE55NDBNV1Y0SWlCb1pXbG5hSFE5SWpVdU1qQTBaWGdpSUhKdmJHVTlJbWx0WnlJZ1ptOWpkWE5oWW14bFBTSm1ZV3h6WlNJZ2RtbGxkMEp2ZUQwaU1DQXRNVFF3TUNBM05qazFMalFnTWpNd01DSWdlRzFzYm5NNmVHeHBibXM5SW1oMGRIQTZMeTkzZDNjdWR6TXViM0puTHpFNU9Ua3ZlR3hwYm1zaUlHRnlhV0V0YUdsa1pHVnVQU0owY25WbElpQnpkSGxzWlQwaWRtVnlkR2xqWVd3dFlXeHBaMjQ2SUMweUxqQXpObVY0T3lCdFlYZ3RkMmxrZEdnNklEazRKVHNpUGp4a1pXWnpQanh3WVhSb0lHbGtQU0pOU2xndE1pMVVSVmd0U1MweFJEUTBSU0lnWkQwaVRUTXpJREUxTjFFek15QXlOVGdnTVRBNUlETTBPVlF5T0RBZ05EUXhVVE16TVNBME5ERWdNemN3SURNNU1sRXpPRFlnTkRJeUlEUXhOaUEwTWpKUk5ESTVJRFF5TWlBME16a2dOREUwVkRRME9TQXpPVFJSTkRRNUlETTRNU0EwTVRJZ01qTTBWRE0zTkNBMk9GRXpOelFnTkRNZ016Z3hJRE0xVkRRd01pQXlObEUwTVRFZ01qY2dOREl5SURNMVVUUTBNeUExTlNBME5qTWdNVE14VVRRMk9TQXhOVEVnTkRjeklERTFNbEUwTnpVZ01UVXpJRFE0TXlBeE5UTklORGczVVRVd05pQXhOVE1nTlRBMklERTBORkUxTURZZ01UTTRJRFV3TVNBeE1UZFVORGd4SURZelZEUTBPU0F4TTFFME16WWdNQ0EwTVRjZ0xUaFJOREE1SUMweE1DQXpPVE1nTFRFd1VUTTFPU0F0TVRBZ016TTJJRFZVTXpBMklETTJURE13TUNBMU1WRXlPVGtnTlRJZ01qazJJRFV3VVRJNU5DQTBPQ0F5T1RJZ05EWlJNak16SUMweE1DQXhOeklnTFRFd1VURXhOeUF0TVRBZ056VWdNekJVTXpNZ01UVTNXazB6TlRFZ016STRVVE0xTVNBek16UWdNelEySURNMU1GUXpNak1nTXpnMVZESTNOeUEwTURWUk1qUXlJRFF3TlNBeU1UQWdNemMwVkRFMk1DQXlPVE5STVRNeElESXhOQ0F4TVRrZ01USTVVVEV4T1NBeE1qWWdNVEU1SURFeE9GUXhNVGdnTVRBMlVURXhPQ0EyTVNBeE16WWdORFJVTVRjNUlESTJVVEl4TnlBeU5pQXlOVFFnTlRsVU1qazRJREV4TUZFek1EQWdNVEUwSURNeU5TQXlNVGRVTXpVeElETXlPRm9pTHo0OGNHRjBhQ0JwWkQwaVRVcFlMVEl0VkVWWUxVNHRNekVpSUdROUlrMHlNVE1nTlRjNFRESXdNQ0ExTnpOUk1UZzJJRFUyT0NBeE5qQWdOVFl6VkRFd01pQTFOVFpJT0ROV05qQXlTREV3TWxFeE5Ea2dOakEwSURFNE9TQTJNVGRVTWpRMUlEWTBNVlF5TnpNZ05qWXpVVEkzTlNBMk5qWWdNamcxSURZMk5sRXlPVFFnTmpZMklETXdNaUEyTmpCV016WXhURE13TXlBMk1WRXpNVEFnTlRRZ016RTFJRFV5VkRNek9TQTBPRlEwTURFZ05EWklOREkzVmpCSU5ERTJVVE01TlNBeklESTFOeUF6VVRFeU1TQXpJREV3TUNBd1NEZzRWalEyU0RFeE5GRXhNellnTkRZZ01UVXlJRFEyVkRFM055QTBOMVF4T1RNZ05UQlVNakF4SURVeVZESXdOeUExTjFReU1UTWdOakZXTlRjNFdpSXZQanh3WVhSb0lHbGtQU0pOU2xndE1pMVVSVmd0VGkwelJDSWdaRDBpVFRVMklETTBOMUUxTmlBek5qQWdOekFnTXpZM1NEY3dOMUUzTWpJZ016VTVJRGN5TWlBek5EZFJOekl5SURNek5pQTNNRGdnTXpJNFRETTVNQ0F6TWpkSU56SlJOVFlnTXpNeUlEVTJJRE0wTjFwTk5UWWdNVFV6VVRVMklERTJPQ0EzTWlBeE56TklOekE0VVRjeU1pQXhOak1nTnpJeUlERTFNMUUzTWpJZ01UUXdJRGN3TnlBeE16TklOekJSTlRZZ01UUXdJRFUySURFMU0xb2lMejQ4Y0dGMGFDQnBaRDBpVFVwWUxUSXRWRVZZTFVrdE1VUTNNRGNpSUdROUlrMDFPQ0F0TWpFMlVUUTBJQzB5TVRZZ016UWdMVEl3T0ZReU15QXRNVGcyVVRJeklDMHhOellnT1RZZ01URTJWREUzTXlBME1UUlJNVGcySURRME1pQXlNVGtnTkRReVVUSXpNU0EwTkRFZ01qTTVJRFF6TlZReU5Ea2dOREl6VkRJMU1TQTBNVE5STWpVeElEUXdNU0F5TWpBZ01qYzVWREU0TnlBeE5ESlJNVGcxSURFek1TQXhPRFVnTVRBM1ZqazVVVEU0TlNBeU5pQXlOVElnTWpaUk1qWXhJREkySURJM01DQXlOMVF5T0RjZ016RlVNekF5SURNNFZETXhOU0EwTlZRek1qY2dOVFZVTXpNNElEWTFWRE0wT0NBM04xUXpOVFlnT0RoVU16WTFJREV3TUV3ek56SWdNVEV3VERRd09DQXlOVE5STkRRMElETTVOU0EwTkRnZ05EQTBVVFEyTVNBME16RWdORGt4SURRek1WRTFNRFFnTkRNeElEVXhNaUEwTWpSVU5USXpJRFF4TWxRMU1qVWdOREF5VERRME9TQTRORkUwTkRnZ056a2dORFE0SURZNFVUUTBPQ0EwTXlBME5UVWdNelZVTkRjMklESTJVVFE0TlNBeU55QTBPVFlnTXpWUk5URTNJRFUxSURVek55QXhNekZSTlRReklERTFNU0ExTkRjZ01UVXlVVFUwT1NBeE5UTWdOVFUzSURFMU0wZzFOakZSTlRnd0lERTFNeUExT0RBZ01UUTBVVFU0TUNBeE16Z2dOVGMxSURFeE4xUTFOVFVnTmpOVU5USXpJREV6VVRVeE1DQXdJRFE1TVNBdE9GRTBPRE1nTFRFd0lEUTJOeUF0TVRCUk5EUTJJQzB4TUNBME1qa2dMVFJVTkRBeUlERXhWRE00TlNBeU9WUXpOellnTkRSVU16YzBJRFV4VERNMk9DQTBOVkV6TmpJZ016a2dNelV3SURNd1ZETXlOQ0F4TWxReU9EZ2dMVFJVTWpRMklDMHhNVkV4T1RrZ0xURXhJREUxTXlBeE1rd3hNamtnTFRnMVVURXdPQ0F0TVRZM0lERXdOQ0F0TVRnd1ZEa3lJQzB5TURKUk56WWdMVEl4TmlBMU9DQXRNakUyV2lJdlBqeHdZWFJvSUdsa1BTSk5TbGd0TWkxVVJWZ3RUaTB5T0NJZ1pEMGlUVGswSURJMU1GRTVOQ0F6TVRrZ01UQTBJRE00TVZReE1qY2dORGc0VkRFMk5DQTFOelpVTWpBeUlEWTBNMVF5TkRRZ05qazFWREkzTnlBM01qbFVNekF5SURjMU1FZ3pNVFZJTXpFNVVUTXpNeUEzTlRBZ016TXpJRGMwTVZFek16TWdOek00SURNeE5pQTNNakJVTWpjMUlEWTJOMVF5TWpZZ05UZ3hWREU0TkNBME5ETlVNVFkzSURJMU1GUXhPRFFnTlRoVU1qSTFJQzA0TVZReU56UWdMVEUyTjFRek1UWWdMVEl5TUZRek16TWdMVEkwTVZFek16TWdMVEkxTUNBek1UZ2dMVEkxTUVnek1UVklNekF5VERJM05DQXRNakkyVVRFNE1DQXRNVFF4SURFek55QXRNVFJVT1RRZ01qVXdXaUl2UGp4d1lYUm9JR2xrUFNKTlNsZ3RNaTFVUlZndFNTMHhSRFExUXlJZ1pEMGlUVEl3TVNBdE1URlJNVEkySUMweE1TQTRNQ0F6T0ZRek5DQXhOVFpSTXpRZ01qSXhJRFkwSURJM09WUXhORFlnTXpnd1VUSXlNaUEwTkRFZ016QXhJRFEwTVZFek16TWdORFF4SURNME1TQTBOREJSTXpVMElEUXpOeUF6TmpjZ05ETXpWRFF3TWlBME1UZFVORE00SURNNE4xUTBOalFnTXpNNFZEUTNOaUF5TmpoUk5EYzJJREUyTVNBek9UQWdOelZVTWpBeElDMHhNVnBOTVRJeElERXlNRkV4TWpFZ056QWdNVFEzSURRNFZESXdOaUF5TmxFeU5UQWdNallnTWpnNUlEVTRWRE0xTVNBeE5ESlJNell3SURFMk15QXpOelFnTWpFMlZETTRPQ0F6TURoUk16ZzRJRE0xTWlBek56QWdNemMxVVRNME5pQTBNRFVnTXpBMklEUXdOVkV5TkRNZ05EQTFJREU1TlNBek5EZFJNVFU0SURNd015QXhOREFnTWpNd1ZERXlNU0F4TWpCYUlpOCtQSEJoZEdnZ2FXUTlJazFLV0MweUxWUkZXQzFPTFRkRElpQmtQU0pOTVRNNUlDMHlORGxJTVRNM1VURXlOU0F0TWpRNUlERXhPU0F0TWpNMVZqSTFNVXd4TWpBZ056TTNVVEV6TUNBM05UQWdNVE01SURjMU1GRXhOVElnTnpVd0lERTFPU0EzTXpWV0xUSXpOVkV4TlRFZ0xUSTBPU0F4TkRFZ0xUSTBPVWd4TXpsYUlpOCtQSEJoZEdnZ2FXUTlJazFLV0MweUxWUkZXQzFKTFRGRU56QXpJaUJrUFNKTk16VWdNakF3VVRNMUlETXdNaUEzTkNBME1UVlVNVGd3SURZeE1GUXpNVGtnTnpBMFVUTXlNQ0EzTURRZ016STNJRGN3TkZRek16a2dOekExVVRNNU15QTNNREVnTkRJeklEWTFObEUwTmpJZ05UazJJRFEyTWlBME9UVlJORFl5SURNNE1DQTBNVGNnTWpZeFZETXdNaUEyTmxReE5qZ2dMVEV3U0RFMk1WRXhNalVnTFRFd0lEazVJREV3VkRZd0lEWXpWRFF4SURFek1GUXpOU0F5TURCYVRUTTRNeUExTmpaUk16Z3pJRFkyT0NBek16QWdOalk0VVRJNU5DQTJOamdnTWpZd0lEWXlNMVF5TURRZ05USXhWREUzTUNBME1qRlVNVFUzSURNM01WRXlNRFlnTXpjd0lESTFOQ0F6TnpCTU16VXhJRE0zTVZFek5USWdNemN5SURNMU9TQTBNRFJVTXpjMUlEUTRORlF6T0RNZ05UWTJXazB4TVRNZ01UTXlVVEV4TXlBeU5pQXhOallnTWpaUk1UZ3hJREkySURFNU9DQXpObFF5TXprZ056UlVNamczSURFMk1WUXpNelVnTXpBM1RETTBNQ0F6TWpSSU1UUTFVVEUwTlNBek1qRWdNVE0ySURJNE5sUXhNakFnTWpBNFZERXhNeUF4TXpKYUlpOCtQSEJoZEdnZ2FXUTlJazFLV0MweUxWUkZXQzFPTFRJNUlpQmtQU0pOTmpBZ056UTVURFkwSURjMU1GRTJPU0EzTlRBZ056UWdOelV3U0RnMlRERXhOQ0EzTWpaUk1qQTRJRFkwTVNBeU5URWdOVEUwVkRJNU5DQXlOVEJSTWprMElERTRNaUF5T0RRZ01URTVWREkyTVNBeE1sUXlNalFnTFRjMlZERTROaUF0TVRRelZERTBOU0F0TVRrMFZERXhNeUF0TWpJM1ZEa3dJQzB5TkRaUk9EY2dMVEkwT1NBNE5pQXRNalV3U0RjMFVUWTJJQzB5TlRBZ05qTWdMVEkxTUZRMU9DQXRNalEzVkRVMUlDMHlNemhSTlRZZ0xUSXpOeUEyTmlBdE1qSTFVVEl5TVNBdE5qUWdNakl4SURJMU1GUTJOaUEzTWpWUk5UWWdOek0zSURVMUlEY3pPRkUxTlNBM05EWWdOakFnTnpRNVdpSXZQanh3WVhSb0lHbGtQU0pOU2xndE1pMVVSVmd0VGkwek1pSWdaRDBpVFRFd09TQTBNamxST0RJZ05ESTVJRFkySURRME4xUTFNQ0EwT1RGUk5UQWdOVFl5SURFd015QTJNVFJVTWpNMUlEWTJObEV6TWpZZ05qWTJJRE00TnlBMk1UQlVORFE1SURRMk5WRTBORGtnTkRJeUlEUXlPU0F6T0ROVU16Z3hJRE14TlZRek1ERWdNalF4VVRJMk5TQXlNVEFnTWpBeElERTBPVXd4TkRJZ09UTk1NakU0SURreVVUTTNOU0E1TWlBek9EVWdPVGRSTXpreUlEazVJRFF3T1NBeE9EWldNVGc1U0RRME9WWXhPRFpSTkRRNElERTRNeUEwTXpZZ09UVlVOREl4SUROV01FZzFNRll4T1ZZek1WRTFNQ0F6T0NBMU5pQTBObFE0TmlBNE1WRXhNVFVnTVRFeklERXpOaUF4TXpkUk1UUTFJREUwTnlBeE56QWdNVGMwVkRJd05DQXlNVEZVTWpNeklESTBORlF5TmpFZ01qYzRWREk0TkNBek1EaFVNekExSURNME1GUXpNakFnTXpZNVZETXpNeUEwTURGVU16UXdJRFF6TVZRek5ETWdORFkwVVRNME15QTFNamNnTXpBNUlEVTNNMVF5TVRJZ05qRTVVVEUzT1NBMk1Ua2dNVFUwSURZd01sUXhNVGtnTlRZNVZERXdPU0ExTlRCUk1UQTVJRFUwT1NBeE1UUWdOVFE1VVRFek1pQTFORGtnTVRVeElEVXpOVlF4TnpBZ05EZzVVVEUzTUNBME5qUWdNVFUwSURRME4xUXhNRGtnTkRJNVdpSXZQanh3WVhSb0lHbGtQU0pOU2xndE1pMVVSVmd0VGkweVF5SWdaRDBpVFRjNElETTFWRGM0SURZd1ZEazBJREV3TTFReE16Y2dNVEl4VVRFMk5TQXhNakVnTVRnM0lEazJWREl4TUNBNFVUSXhNQ0F0TWpjZ01qQXhJQzAyTUZReE9EQWdMVEV4TjFReE5UUWdMVEUxT0ZReE16QWdMVEU0TlZReE1UY2dMVEU1TkZFeE1UTWdMVEU1TkNBeE1EUWdMVEU0TlZRNU5TQXRNVGN5VVRrMUlDMHhOamdnTVRBMklDMHhOVFpVTVRNeElDMHhNalpVTVRVM0lDMDNObFF4TnpNZ0xUTldPVXd4TnpJZ09GRXhOekFnTnlBeE5qY2dObFF4TmpFZ00xUXhOVElnTVZReE5EQWdNRkV4TVRNZ01DQTVOaUF4TjFvaUx6NDhMMlJsWm5NK1BHY2djM1J5YjJ0bFBTSmpkWEp5Wlc1MFEyOXNiM0lpSUdacGJHdzlJbU4xY25KbGJuUkRiMnh2Y2lJZ2MzUnliMnRsTFhkcFpIUm9QU0l3SWlCMGNtRnVjMlp2Y20wOUluTmpZV3hsS0RFc0xURXBJajQ4WnlCa1lYUmhMVzF0YkMxdWIyUmxQU0p0WVhSb0lqNDhaeUJrWVhSaExXMXRiQzF1YjJSbFBTSnRkR0ZpYkdVaVBqeG5JR1JoZEdFdGJXMXNMVzV2WkdVOUltMTBjaUlnZEhKaGJuTm1iM0p0UFNKMGNtRnVjMnhoZEdVb01DdzJOVEFwSWo0OFp5QmtZWFJoTFcxdGJDMXViMlJsUFNKdGRHUWlMejQ4WnlCa1lYUmhMVzF0YkMxdWIyUmxQU0p0ZEdRaVBqeG5JR1JoZEdFdGJXMXNMVzV2WkdVOUltMXpkV0lpUGp4bklHUmhkR0V0Ylcxc0xXNXZaR1U5SW0xcElqNDhkWE5sSUdSaGRHRXRZejBpTVVRME5FVWlJSGhzYVc1ck9taHlaV1k5SWlOTlNsZ3RNaTFVUlZndFNTMHhSRFEwUlNJdlBqd3ZaejQ4WnlCa1lYUmhMVzF0YkMxdWIyUmxQU0p0YmlJZ2RISmhibk5tYjNKdFBTSjBjbUZ1YzJ4aGRHVW9OVFl5TEMweE5UQXBJSE5qWVd4bEtEQXVOekEzS1NJK1BIVnpaU0JrWVhSaExXTTlJak14SWlCNGJHbHVhenBvY21WbVBTSWpUVXBZTFRJdFZFVllMVTR0TXpFaUx6NDhMMmMrUEM5blBqeG5JR1JoZEdFdGJXMXNMVzV2WkdVOUltMXZJaUIwY21GdWMyWnZjbTA5SW5SeVlXNXpiR0YwWlNneE1qUXpMak1zTUNraVBqeDFjMlVnWkdGMFlTMWpQU0l6UkNJZ2VHeHBibXM2YUhKbFpqMGlJMDFLV0MweUxWUkZXQzFPTFRORUlpOCtQQzluUGp4bklHUmhkR0V0Ylcxc0xXNXZaR1U5SW0xemRXSWlJSFJ5WVc1elptOXliVDBpZEhKaGJuTnNZWFJsS0RJeU9Ua3VNU3d3S1NJK1BHY2daR0YwWVMxdGJXd3RibTlrWlQwaWJXa2lQangxYzJVZ1pHRjBZUzFqUFNJeFJEY3dOeUlnZUd4cGJtczZhSEpsWmowaUkwMUtXQzB5TFZSRldDMUpMVEZFTnpBM0lpOCtQQzluUGp4bklHUmhkR0V0Ylcxc0xXNXZaR1U5SW0xdUlpQjBjbUZ1YzJadmNtMDlJblJ5WVc1emJHRjBaU2cyTXpZc0xURTFNQ2tnYzJOaGJHVW9NQzQzTURjcElqNDhkWE5sSUdSaGRHRXRZejBpTXpFaUlIaHNhVzVyT21oeVpXWTlJaU5OU2xndE1pMVVSVmd0VGkwek1TSXZQand2Wno0OEwyYytQR2NnWkdGMFlTMXRiV3d0Ym05a1pUMGliVzhpSUhSeVlXNXpabTl5YlQwaWRISmhibk5zWVhSbEtETXpNemd1Tnl3d0tTSStQSFZ6WlNCa1lYUmhMV005SWpJNElpQjRiR2x1YXpwb2NtVm1QU0lqVFVwWUxUSXRWRVZZTFU0dE1qZ2lMejQ4TDJjK1BHY2daR0YwWVMxdGJXd3RibTlrWlQwaWJYTjFZaUlnZEhKaGJuTm1iM0p0UFNKMGNtRnVjMnhoZEdVb016Y3lOeTQzTERBcElqNDhaeUJrWVhSaExXMXRiQzF1YjJSbFBTSnRhU0krUEhWelpTQmtZWFJoTFdNOUlqRkVORFZESWlCNGJHbHVhenBvY21WbVBTSWpUVXBZTFRJdFZFVllMVWt0TVVRME5VTWlMejQ4TDJjK1BHY2daR0YwWVMxdGJXd3RibTlrWlQwaWJXNGlJSFJ5WVc1elptOXliVDBpZEhKaGJuTnNZWFJsS0RVeE9Dd3RNVFV3S1NCelkyRnNaU2d3TGpjd055a2lQangxYzJVZ1pHRjBZUzFqUFNJek1TSWdlR3hwYm1zNmFISmxaajBpSTAxS1dDMHlMVlJGV0MxT0xUTXhJaTgrUEM5blBqd3ZaejQ4WnlCa1lYUmhMVzF0YkMxdWIyUmxQU0pVWlZoQmRHOXRJaUJrWVhSaExXMXFlQzEwWlhoamJHRnpjejBpVDFKRUlpQjBjbUZ1YzJadmNtMDlJblJ5WVc1emJHRjBaU2cwTmpRNUxqSXNNQ2tpUGp4bklHUmhkR0V0Ylcxc0xXNXZaR1U5SW0xdklpQjBjbUZ1YzJadmNtMDlJblJ5WVc1emJHRjBaU2d3SUMwd0xqVXBJajQ4ZFhObElHUmhkR0V0WXowaU4wTWlJSGhzYVc1ck9taHlaV1k5SWlOTlNsZ3RNaTFVUlZndFRpMDNReUl2UGp3dlp6NDhMMmMrUEdjZ1pHRjBZUzF0Yld3dGJtOWtaVDBpYlhOMVlpSWdkSEpoYm5ObWIzSnRQU0owY21GdWMyeGhkR1VvTkRreU55NHlMREFwSWo0OFp5QmtZWFJoTFcxdGJDMXViMlJsUFNKdGFTSStQSFZ6WlNCa1lYUmhMV005SWpGRU56QXpJaUI0YkdsdWF6cG9jbVZtUFNJalRVcFlMVEl0VkVWWUxVa3RNVVEzTURNaUx6NDhMMmMrUEdjZ1pHRjBZUzF0Yld3dGJtOWtaVDBpYlc0aUlIUnlZVzV6Wm05eWJUMGlkSEpoYm5Oc1lYUmxLRFV3TWl3dE1UVXdLU0J6WTJGc1pTZ3dMamN3TnlraVBqeDFjMlVnWkdGMFlTMWpQU0l6TVNJZ2VHeHBibXM2YUhKbFpqMGlJMDFLV0MweUxWUkZXQzFPTFRNeElpOCtQQzluUGp3dlp6NDhaeUJrWVhSaExXMXRiQzF1YjJSbFBTSnRieUlnZEhKaGJuTm1iM0p0UFNKMGNtRnVjMnhoZEdVb05UZ3pNaTQ0TERBcElqNDhkWE5sSUdSaGRHRXRZejBpTWpraUlIaHNhVzVyT21oeVpXWTlJaU5OU2xndE1pMVVSVmd0VGkweU9TSXZQand2Wno0OEwyYytQQzluUGp4bklHUmhkR0V0Ylcxc0xXNXZaR1U5SW0xMGNpSWdkSEpoYm5ObWIzSnRQU0owY21GdWMyeGhkR1VvTUN3dE5qVXdLU0krUEdjZ1pHRjBZUzF0Yld3dGJtOWtaVDBpYlhSa0lpOCtQR2NnWkdGMFlTMXRiV3d0Ym05a1pUMGliWFJrSWo0OFp5QmtZWFJoTFcxdGJDMXViMlJsUFNKdGMzVmlJajQ4WnlCa1lYUmhMVzF0YkMxdWIyUmxQU0p0YVNJK1BIVnpaU0JrWVhSaExXTTlJakZFTkRSRklpQjRiR2x1YXpwb2NtVm1QU0lqVFVwWUxUSXRWRVZZTFVrdE1VUTBORVVpTHo0OEwyYytQR2NnWkdGMFlTMXRiV3d0Ym05a1pUMGliVzRpSUhSeVlXNXpabTl5YlQwaWRISmhibk5zWVhSbEtEVTJNaXd0TVRVd0tTQnpZMkZzWlNnd0xqY3dOeWtpUGp4MWMyVWdaR0YwWVMxalBTSXpNaUlnZUd4cGJtczZhSEpsWmowaUkwMUtXQzB5TFZSRldDMU9MVE15SWk4K1BDOW5Qand2Wno0OFp5QmtZWFJoTFcxdGJDMXViMlJsUFNKdGJ5SWdkSEpoYm5ObWIzSnRQU0owY21GdWMyeGhkR1VvTVRJME15NHpMREFwSWo0OGRYTmxJR1JoZEdFdFl6MGlNMFFpSUhoc2FXNXJPbWh5WldZOUlpTk5TbGd0TWkxVVJWZ3RUaTB6UkNJdlBqd3ZaejQ4WnlCa1lYUmhMVzF0YkMxdWIyUmxQU0p0YzNWaUlpQjBjbUZ1YzJadmNtMDlJblJ5WVc1emJHRjBaU2d5TWprNUxqRXNNQ2tpUGp4bklHUmhkR0V0Ylcxc0xXNXZaR1U5SW0xcElqNDhkWE5sSUdSaGRHRXRZejBpTVVRM01EY2lJSGhzYVc1ck9taHlaV1k5SWlOTlNsZ3RNaTFVUlZndFNTMHhSRGN3TnlJdlBqd3ZaejQ4WnlCa1lYUmhMVzF0YkMxdWIyUmxQU0p0YmlJZ2RISmhibk5tYjNKdFBTSjBjbUZ1YzJ4aGRHVW9Oak0yTEMweE5UQXBJSE5qWVd4bEtEQXVOekEzS1NJK1BIVnpaU0JrWVhSaExXTTlJak15SWlCNGJHbHVhenBvY21WbVBTSWpUVXBZTFRJdFZFVllMVTR0TXpJaUx6NDhMMmMrUEM5blBqeG5JR1JoZEdFdGJXMXNMVzV2WkdVOUltMXZJaUIwY21GdWMyWnZjbTA5SW5SeVlXNXpiR0YwWlNnek16TTRMamNzTUNraVBqeDFjMlVnWkdGMFlTMWpQU0l5T0NJZ2VHeHBibXM2YUhKbFpqMGlJMDFLV0MweUxWUkZXQzFPTFRJNElpOCtQQzluUGp4bklHUmhkR0V0Ylcxc0xXNXZaR1U5SW0xemRXSWlJSFJ5WVc1elptOXliVDBpZEhKaGJuTnNZWFJsS0RNM01qY3VOeXd3S1NJK1BHY2daR0YwWVMxdGJXd3RibTlrWlQwaWJXa2lQangxYzJVZ1pHRjBZUzFqUFNJeFJEUTFReUlnZUd4cGJtczZhSEpsWmowaUkwMUtXQzB5TFZSRldDMUpMVEZFTkRWRElpOCtQQzluUGp4bklHUmhkR0V0Ylcxc0xXNXZaR1U5SW0xdUlpQjBjbUZ1YzJadmNtMDlJblJ5WVc1emJHRjBaU2cxTVRnc0xURTFNQ2tnYzJOaGJHVW9NQzQzTURjcElqNDhkWE5sSUdSaGRHRXRZejBpTXpJaUlIaHNhVzVyT21oeVpXWTlJaU5OU2xndE1pMVVSVmd0VGkwek1pSXZQand2Wno0OEwyYytQR2NnWkdGMFlTMXRiV3d0Ym05a1pUMGliVzhpSUhSeVlXNXpabTl5YlQwaWRISmhibk5zWVhSbEtEUTJORGt1TWl3d0tTSStQSFZ6WlNCa1lYUmhMV005SWpKRElpQjRiR2x1YXpwb2NtVm1QU0lqVFVwWUxUSXRWRVZZTFU0dE1rTWlMejQ4TDJjK1BHY2daR0YwWVMxdGJXd3RibTlrWlQwaWJYTjFZaUlnZEhKaGJuTm1iM0p0UFNKMGNtRnVjMnhoZEdVb05UQTVNeTQ1TERBcElqNDhaeUJrWVhSaExXMXRiQzF1YjJSbFBTSnRhU0krUEhWelpTQmtZWFJoTFdNOUlqRkVORFJGSWlCNGJHbHVhenBvY21WbVBTSWpUVXBZTFRJdFZFVllMVWt0TVVRME5FVWlMejQ4TDJjK1BHY2daR0YwWVMxdGJXd3RibTlrWlQwaWJXNGlJSFJ5WVc1elptOXliVDBpZEhKaGJuTnNZWFJsS0RVMk1pd3RNVFV3S1NCelkyRnNaU2d3TGpjd055a2lQangxYzJVZ1pHRjBZUzFqUFNJek1TSWdlR3hwYm1zNmFISmxaajBpSTAxS1dDMHlMVlJGV0MxT0xUTXhJaTgrUEM5blBqd3ZaejQ4WnlCa1lYUmhMVzF0YkMxdWIyUmxQU0pVWlZoQmRHOXRJaUJrWVhSaExXMXFlQzEwWlhoamJHRnpjejBpVDFKRUlpQjBjbUZ1YzJadmNtMDlJblJ5WVc1emJHRjBaU2cyTURVNUxqUXNNQ2tpUGp4bklHUmhkR0V0Ylcxc0xXNXZaR1U5SW0xdklpQjBjbUZ1YzJadmNtMDlJblJ5WVc1emJHRjBaU2d3SUMwd0xqVXBJajQ4ZFhObElHUmhkR0V0WXowaU4wTWlJSGhzYVc1ck9taHlaV1k5SWlOTlNsZ3RNaTFVUlZndFRpMDNReUl2UGp3dlp6NDhMMmMrUEdjZ1pHRjBZUzF0Yld3dGJtOWtaVDBpYldraUlIUnlZVzV6Wm05eWJUMGlkSEpoYm5Oc1lYUmxLRFl6TXpjdU5Dd3dLU0krUEhWelpTQmtZWFJoTFdNOUlqRkVOekF6SWlCNGJHbHVhenBvY21WbVBTSWpUVXBZTFRJdFZFVllMVWt0TVVRM01ETWlMejQ4TDJjK1BHY2daR0YwWVMxdGJXd3RibTlrWlQwaWJXNGlJSFJ5WVc1elptOXliVDBpZEhKaGJuTnNZWFJsS0RZNE1EWXVOQ3d3S1NJK1BIVnpaU0JrWVhSaExXTTlJak15SWlCNGJHbHVhenBvY21WbVBTSWpUVXBZTFRJdFZFVllMVTR0TXpJaUx6NDhMMmMrUEdjZ1pHRjBZUzF0Yld3dGJtOWtaVDBpYlc4aUlIUnlZVzV6Wm05eWJUMGlkSEpoYm5Oc1lYUmxLRGN6TURZdU5Dd3dLU0krUEhWelpTQmtZWFJoTFdNOUlqSTVJaUI0YkdsdWF6cG9jbVZtUFNJalRVcFlMVEl0VkVWWUxVNHRNamtpTHo0OEwyYytQQzluUGp3dlp6NDhMMmMrUEM5blBqd3ZaejQ4TDNOMlp6ND0iLAoJIlJlYWxWaWV3U2l6ZUpzb24iIDogIntcImhlaWdodFwiOjgxMSxcIndpZHRoXCI6MjcxNH0iCn0K"/>
    </extobj>
    <extobj name="2384804F-3998-4D57-9195-F3826E402611-51">
      <extobjdata type="2384804F-3998-4D57-9195-F3826E402611" data="ewoJIkltZ1NldHRpbmdKc29uIiA6ICJ7XCJoZWlnaHRcIjoxMTUuMTc4NTcxNDI4NTcxNDIsXCJ3aWR0aFwiOjM1NS4zNTcxNDI4NTcxNDI4M30iLAoJIkxhdGV4IiA6ICJcXGJlZ2lue2VxdWF0aW9ufVxuICAgICAgICBcXGJlZ2lue2FsaWduZWR9IFxuICAgICAgICAgICAgJiBhXzFeKiA9IFxcbWF0aG9we1xcYXJnXFxtYXh9X3thXzF9IFFfMShzLCBhXzEsIGFfMl4qKVxuICAgICAgICAgICAgXFxcXFxuICAgICAgICAgICAgJiBcXHF1YWQgXFx0ZXh0cm17cy50Ln0gXFxxdWFkIEdfezEsan0ocywgYV8xLCBhXzJeKikgXFxsZXEgZF97MSxqfSBcXHF1YWQgXFxmb3JhbGwgaj0xLi4ubV8xXG4gICAgICAgICAgICBcXFxcXG4gICAgICAgICAgICAmIFxccXF1YWQgYV8yXiogPSBcXG1hdGhvcHtcXGFyZ1xcbWF4fV97YV8yfSBRXzIocywgYV8xLCBhXzIpXG4gICAgICAgICAgICBcXFxcXG4gICAgICAgICAgICAmIFxccXF1YWQgXFxxdWFkIFxcdGV4dHJte3MudC59IFxccXVhZCBHX3syLGp9KHMsIGFfMSwgYV8yKSBcXGxlcSBkX3syLGp9IFxccXVhZCBcXGZvcmFsbCBqPTEuLi5tXzJcbiAgICAgICAgXFxlbmR7YWxpZ25lZH1cbiBcXGVuZHtlcXVhdGlvbn0iLAoJIkxhdGV4SW1nQmFzZTY0IiA6ICJQSE4yWnlCNGJXeHVjejBpYUhSMGNEb3ZMM2QzZHk1M015NXZjbWN2TWpBd01DOXpkbWNpSUhkcFpIUm9QU0kwTlM0Mk5USmxlQ0lnYUdWcFoyaDBQU0l4TkM0M016UmxlQ0lnY205c1pUMGlhVzFuSWlCbWIyTjFjMkZpYkdVOUltWmhiSE5sSWlCMmFXVjNRbTk0UFNJd0lDMHpOVEEyTGpNZ01qQXhOemd1TkNBMk5URXlMallpSUhodGJHNXpPbmhzYVc1clBTSm9kSFJ3T2k4dmQzZDNMbmN6TG05eVp5OHhPVGs1TDNoc2FXNXJJaUJoY21saExXaHBaR1JsYmowaWRISjFaU0lnYzNSNWJHVTlJblpsY25ScFkyRnNMV0ZzYVdkdU9pQXROaTQ0TURKbGVEc2diV0Y0TFhkcFpIUm9PaUE1T0NVN0lqNDhaR1ZtY3o0OGNHRjBhQ0JwWkQwaVRVcFlMVGd0VkVWWUxVa3RNVVEwTkVVaUlHUTlJazB6TXlBeE5UZFJNek1nTWpVNElERXdPU0F6TkRsVU1qZ3dJRFEwTVZFek16RWdORFF4SURNM01DQXpPVEpSTXpnMklEUXlNaUEwTVRZZ05ESXlVVFF5T1NBME1qSWdORE01SURReE5GUTBORGtnTXprMFVUUTBPU0F6T0RFZ05ERXlJREl6TkZRek56UWdOamhSTXpjMElEUXpJRE00TVNBek5WUTBNRElnTWpaUk5ERXhJREkzSURReU1pQXpOVkUwTkRNZ05UVWdORFl6SURFek1WRTBOamtnTVRVeElEUTNNeUF4TlRKUk5EYzFJREUxTXlBME9ETWdNVFV6U0RRNE4xRTFNRFlnTVRVeklEVXdOaUF4TkRSUk5UQTJJREV6T0NBMU1ERWdNVEUzVkRRNE1TQTJNMVEwTkRrZ01UTlJORE0ySURBZ05ERTNJQzA0VVRRd09TQXRNVEFnTXpreklDMHhNRkV6TlRrZ0xURXdJRE16TmlBMVZETXdOaUF6Tmt3ek1EQWdOVEZSTWprNUlEVXlJREk1TmlBMU1GRXlPVFFnTkRnZ01qa3lJRFEyVVRJek15QXRNVEFnTVRjeUlDMHhNRkV4TVRjZ0xURXdJRGMxSURNd1ZETXpJREUxTjFwTk16VXhJRE15T0ZFek5URWdNek0wSURNME5pQXpOVEJVTXpJeklETTROVlF5TnpjZ05EQTFVVEkwTWlBME1EVWdNakV3SURNM05GUXhOakFnTWprelVURXpNU0F5TVRRZ01URTVJREV5T1ZFeE1Ua2dNVEkySURFeE9TQXhNVGhVTVRFNElERXdObEV4TVRnZ05qRWdNVE0ySURRMFZERTNPU0F5TmxFeU1UY2dNallnTWpVMElEVTVWREk1T0NBeE1UQlJNekF3SURFeE5DQXpNalVnTWpFM1ZETTFNU0F6TWpoYUlpOCtQSEJoZEdnZ2FXUTlJazFLV0MwNExWUkZXQzFPTFRJeU1UY2lJR1E5SWsweU1qa2dNamcyVVRJeE5pQTBNakFnTWpFMklEUXpObEV5TVRZZ05EVTBJREkwTUNBME5qUlJNalF4SURRMk5DQXlORFVnTkRZMFZESTFNU0EwTmpWUk1qWXpJRFEyTkNBeU56TWdORFUyVkRJNE15QTBNelpSTWpneklEUXhPU0F5TnpjZ016VTJWREkzTUNBeU9EWk1Nekk0SURNeU9GRXpPRFFnTXpZNUlETTRPU0F6TnpKVU16azVJRE0zTlZFME1USWdNemMxSURReU15QXpOalZVTkRNMUlETXpPRkUwTXpVZ016STFJRFF5TlNBek1UVlJOREl3SURNeE1pQXpOVGNnTWpneVZESTRPU0F5TlRCTU16VTFJREl4T1V3ME1qVWdNVGcwVVRRek5DQXhOelVnTkRNMElERTJNVkUwTXpRZ01UUTJJRFF5TlNBeE16WlVOREF4SURFeU5WRXpPVE1nTVRJMUlETTRNeUF4TXpGVU16STRJREUzTVV3eU56QWdNakV6VVRJNE15QTNPU0F5T0RNZ05qTlJNamd6SURVeklESTNOaUEwTkZReU5UQWdNelZSTWpNeElETTFJREl5TkNBME5GUXlNVFlnTmpOUk1qRTJJRGd3SURJeU1pQXhORE5VTWpJNUlESXhNMHd4TnpFZ01UY3hVVEV4TlNBeE16QWdNVEV3SURFeU4xRXhNRFlnTVRJMElERXdNQ0F4TWpSUk9EY2dNVEkwSURjMklERXpORlEyTkNBeE5qRlJOalFnTVRZMklEWTBJREUyT1ZRMk55QXhOelZVTnpJZ01UZ3hWRGd4SURFNE9GUTVOQ0F4T1RWVU1URXpJREl3TkZReE16Z2dNakUxVkRFM01DQXlNekJVTWpFd0lESTFNRXczTkNBek1UVlJOalVnTXpJMElEWTFJRE16T0ZFMk5TQXpOVE1nTnpRZ016WXpWRGs0SURNM05GRXhNRFlnTXpjMElERXhOaUF6TmpoVU1UY3hJRE15T0V3eU1qa2dNamcyV2lJdlBqeHdZWFJvSUdsa1BTSk5TbGd0T0MxVVJWZ3RUaTB6TVNJZ1pEMGlUVEl4TXlBMU56aE1NakF3SURVM00xRXhPRFlnTlRZNElERTJNQ0ExTmpOVU1UQXlJRFUxTmtnNE0xWTJNREpJTVRBeVVURTBPU0EyTURRZ01UZzVJRFl4TjFReU5EVWdOalF4VkRJM015QTJOak5STWpjMUlEWTJOaUF5T0RVZ05qWTJVVEk1TkNBMk5qWWdNekF5SURZMk1GWXpOakZNTXpBeklEWXhVVE14TUNBMU5DQXpNVFVnTlRKVU16TTVJRFE0VkRRd01TQTBOa2cwTWpkV01FZzBNVFpSTXprMUlETWdNalUzSUROUk1USXhJRE1nTVRBd0lEQklPRGhXTkRaSU1URTBVVEV6TmlBME5pQXhOVElnTkRaVU1UYzNJRFEzVkRFNU15QTFNRlF5TURFZ05USlVNakEzSURVM1ZESXhNeUEyTVZZMU56aGFJaTgrUEhCaGRHZ2dhV1E5SWsxS1dDMDRMVlJGV0MxT0xUTkVJaUJrUFNKTk5UWWdNelEzVVRVMklETTJNQ0EzTUNBek5qZElOekEzVVRjeU1pQXpOVGtnTnpJeUlETTBOMUUzTWpJZ016TTJJRGN3T0NBek1qaE1Nemt3SURNeU4wZzNNbEUxTmlBek16SWdOVFlnTXpRM1drMDFOaUF4TlROUk5UWWdNVFk0SURjeUlERTNNMGczTURoUk56SXlJREUyTXlBM01qSWdNVFV6VVRjeU1pQXhOREFnTnpBM0lERXpNMGczTUZFMU5pQXhOREFnTlRZZ01UVXpXaUl2UGp4d1lYUm9JR2xrUFNKTlNsZ3RPQzFVUlZndFRpMDJNU0lnWkQwaVRURXpOeUF6TURWVU1URTFJRE13TlZRM09DQXpNakJVTmpNZ016VTVVVFl6SURNNU5DQTVOeUEwTWpGVU1qRTRJRFEwT0ZFeU9URWdORFE0SURNek5pQTBNVFpVTXprMklETTBNRkUwTURFZ016STJJRFF3TVNBek1EbFVOREF5SURFNU5GWXhNalJSTkRBeUlEYzJJRFF3TnlBMU9GUTBNamdnTkRCUk5EUXpJRFF3SURRME9DQTFObFEwTlRNZ01UQTVWakUwTlVnME9UTldNVEEyVVRRNU1pQTJOaUEwT1RBZ05UbFJORGd4SURJNUlEUTFOU0F4TWxRME1EQWdMVFpVTXpVeklERXlWRE15T1NBMU5GWTFPRXd6TWpjZ05UVlJNekkxSURVeUlETXlNaUEwT1ZRek1UUWdOREJVTXpBeUlESTVWREk0TnlBeE4xUXlOamtnTmxReU5EY2dMVEpVTWpJeElDMDRWREU1TUNBdE1URlJNVE13SUMweE1TQTRNaUF5TUZRek5DQXhNRGRSTXpRZ01USTRJRFF4SURFME4xUTJPQ0F4T0RoVU1URTJJREl5TlZReE9UUWdNalV6VkRNd05DQXlOamhJTXpFNFZqSTVNRkV6TVRnZ016STBJRE14TWlBek5EQlJNamt3SURReE1TQXlNVFVnTkRFeFVURTVOeUEwTVRFZ01UZ3hJRFF4TUZReE5UWWdOREEyVkRFME9DQTBNRE5STVRjd0lETTRPQ0F4TnpBZ016VTVVVEUzTUNBek16UWdNVFUwSURNeU1GcE5NVEkySURFd05sRXhNallnTnpVZ01UVXdJRFV4VkRJd09TQXlObEV5TkRjZ01qWWdNamMySURRNVZETXhOU0F4TURsUk16RTNJREV4TmlBek1UZ2dNVGMxVVRNeE9DQXlNek1nTXpFM0lESXpNMUV6TURrZ01qTXpJREk1TmlBeU16SlVNalV4SURJeU0xUXhPVE1nTWpBelZERTBOeUF4TmpaVU1USTJJREV3TmxvaUx6NDhjR0YwYUNCcFpEMGlUVXBZTFRndFZFVllMVTR0TnpJaUlHUTlJazB6TmlBME5rZzFNRkU0T1NBME5pQTVOeUEyTUZZMk9GRTVOeUEzTnlBNU55QTVNVlE1T0NBeE1qSlVPVGdnTVRZeFZEazRJREl3TTFFNU9DQXlNelFnT1RnZ01qWTVWRGs0SURNeU9FdzVOeUF6TlRGUk9UUWdNemN3SURneklETTNObFF6T0NBek9EVklNakJXTkRBNFVUSXdJRFF6TVNBeU1pQTBNekZNTXpJZ05ETXlVVFF5SURRek15QTJNQ0EwTXpSVU9UWWdORE0yVVRFeE1pQTBNemNnTVRNeElEUXpPRlF4TmpBZ05EUXhWREUzTVNBME5ESklNVGMwVmpNM00xRXlNVE1nTkRReElESTNNU0EwTkRGSU1qYzNVVE15TWlBME5ERWdNelF6SURReE9WUXpOalFnTXpjelVUTTJOQ0F6TlRJZ016VXhJRE16TjFRek1UTWdNekl5VVRJNE9DQXpNaklnTWpjMklETXpPRlF5TmpNZ016Y3lVVEkyTXlBek9ERWdNalkxSURNNE9GUXlOekFnTkRBd1ZESTNNeUEwTURWUk1qY3hJRFF3TnlBeU5UQWdOREF4VVRJek5DQXpPVE1nTWpJMklETTRObEV4TnprZ016UXhJREUzT1NBeU1EZFdNVFUwVVRFM09TQXhOREVnTVRjNUlERXlOMVF4TnprZ01UQXhWREU0TUNBNE1WUXhPREFnTmpaV05qRlJNVGd4SURVNUlERTRNeUExTjFReE9EZ2dOVFJVTVRreklEVXhWREl3TUNBME9WUXlNRGNnTkRoVU1qRTJJRFEzVkRJeU5TQTBOMVF5TXpVZ05EWlVNalExSURRMlNESTNObFl3U0RJMk4xRXlORGtnTXlBeE5EQWdNMUV6TnlBeklESTRJREJJTWpCV05EWklNelphSWk4K1BIQmhkR2dnYVdROUlrMUtXQzA0TFZSRldDMU9MVFkzSWlCa1BTSk5Nekk1SURRd09WRXpOek1nTkRVeklEUXlPU0EwTlROUk5EVTVJRFExTXlBME56SWdORE0wVkRRNE5TQXpPVFpSTkRnMUlETTRNaUEwTnpZZ016Y3hWRFEwT1NBek5qQlJOREUySURNMk1DQTBNVElnTXprd1VUUXhNQ0EwTURRZ05ERTFJRFF4TVZFME1UVWdOREV5SURReE5pQTBNVFJXTkRFMVVUTTRPQ0EwTVRJZ016WXpJRE01TTFFek5UVWdNemc0SURNMU5TQXpPRFpSTXpVMUlETTROU0F6TlRrZ016Z3hWRE0yT0NBek5qbFVNemM1SURNMU1WUXpPRGdnTXpJMVZETTVNaUF5T1RKUk16a3lJREl6TUNBek5ETWdNVGczVkRJeU1pQXhORE5STVRjeUlERTBNeUF4TWpNZ01UY3hVVEV4TWlBeE5UTWdNVEV5SURFek0xRXhNVElnT1RnZ01UTTRJRGd4VVRFME55QTNOU0F4TlRVZ056VlVNakkzSURjelVUTXhNU0EzTWlBek16VWdOamRSTXprMklEVTRJRFF6TVNBeU5sRTBOekFnTFRFeklEUTNNQ0F0TnpKUk5EY3dJQzB4TXprZ016a3lJQzB4TnpWUk16TXlJQzB5TURZZ01qVXdJQzB5TURaUk1UWTNJQzB5TURZZ01UQTNJQzB4TnpWUk1qa2dMVEUwTUNBeU9TQXROelZSTWprZ0xUTTVJRFV3SUMweE5WUTVNaUF4T0V3eE1ETWdNalJSTmpjZ05UVWdOamNnTVRBNFVUWTNJREUxTlNBNU5pQXhPVE5STlRJZ01qTTNJRFV5SURJNU1sRTFNaUF6TlRVZ01UQXlJRE01T0ZReU1qTWdORFF5VVRJM05DQTBORElnTXpFNElEUXhOa3d6TWprZ05EQTVXazB5T1RrZ016UXpVVEk1TkNBek56RWdNamN6SURNNE4xUXlNakVnTkRBMFVURTVNaUEwTURRZ01UY3hJRE00T0ZReE5EVWdNelF6VVRFME1pQXpNallnTVRReUlESTVNbEV4TkRJZ01qUTRJREUwT1NBeU1qZFVNVGM1SURFNU1sRXhPVFlnTVRneUlESXlNaUF4T0RKUk1qUTBJREU0TWlBeU5qQWdNVGc1VkRJNE15QXlNRGRVTWprMElESXlOMVF5T1RrZ01qUXlVVE13TWlBeU5UZ2dNekF5SURJNU1sUXlPVGtnTXpReldrMDBNRE1nTFRjMVVUUXdNeUF0TlRBZ016ZzVJQzB6TkZRek5EZ2dMVEV4VkRJNU9TQXRNbFF5TkRVZ01FZ3lNVGhSTVRVeElEQWdNVE00SUMwMlVURXhPQ0F0TVRVZ01UQTNJQzB6TkZRNU5TQXROelJST1RVZ0xUZzBJREV3TVNBdE9UZFVNVEl5SUMweE1qZFVNVGN3SUMweE5UVlVNalV3SUMweE5qZFJNekU1SUMweE5qY2dNell4SUMweE16bFVOREF6SUMwM05Wb2lMejQ4Y0dGMGFDQnBaRDBpVFVwWUxUZ3RWRVZZTFU0dE1qQTJNU0lnWkQwaUlpOCtQSEJoZEdnZ2FXUTlJazFLV0MwNExWUkZXQzFPTFRaRUlpQmtQU0pOTkRFZ05EWklOVFZST1RRZ05EWWdNVEF5SURZd1ZqWTRVVEV3TWlBM055QXhNRElnT1RGVU1UQXlJREV5TWxReE1ETWdNVFl4VkRFd015QXlNRE5STVRBeklESXpOQ0F4TURNZ01qWTVWREV3TWlBek1qaFdNelV4VVRrNUlETTNNQ0E0T0NBek56WlVORE1nTXpnMVNESTFWalF3T0ZFeU5TQTBNekVnTWpjZ05ETXhURE0zSURRek1sRTBOeUEwTXpNZ05qVWdORE0wVkRFd01pQTBNelpSTVRFNUlEUXpOeUF4TXpnZ05ETTRWREUyTnlBME5ERlVNVGM0SURRME1rZ3hPREZXTkRBeVVURTRNU0F6TmpRZ01UZ3lJRE0yTkZReE9EY2dNelk1VkRFNU9TQXpPRFJVTWpFNElEUXdNbFF5TkRjZ05ESXhWREk0TlNBME16ZFJNekExSURRME1pQXpNellnTkRReVVUTTFNU0EwTkRJZ016WTBJRFEwTUZRek9EY2dORE0wVkRRd05pQTBNalpVTkRJeElEUXhOMVEwTXpJZ05EQTJWRFEwTVNBek9UVlVORFE0SURNNE5GUTBOVElnTXpjMFZEUTFOU0F6TmpaTU5EVTNJRE0yTVV3ME5qQWdNelkxVVRRMk15QXpOamtnTkRZMklETTNNMVEwTnpVZ016ZzBWRFE0T0NBek9UZFVOVEF6SURReE1GUTFNak1nTkRJeVZEVTBOaUEwTXpKVU5UY3lJRFF6T1ZRMk1ETWdORFF5VVRjeU9TQTBORElnTnpRd0lETXlPVkUzTkRFZ016SXlJRGMwTVNBeE9UQldNVEEwVVRjME1TQTJOaUEzTkRNZ05UbFVOelUwSURRNVVUYzNOU0EwTmlBNE1ETWdORFpJT0RFNVZqQklPREV4VERjNE9DQXhVVGMyTkNBeUlEY3pOeUF5VkRZNU9TQXpVVFU1TmlBeklEVTROeUF3U0RVM09WWTBOa2cxT1RWUk5qVTJJRFEySURZMU5pQTJNbEUyTlRjZ05qUWdOalUzSURJd01GRTJOVFlnTXpNMUlEWTFOU0F6TkROUk5qUTVJRE0zTVNBMk16VWdNemcxVkRZeE1TQTBNREpVTlRnMUlEUXdORkUxTkRBZ05EQTBJRFV3TmlBek56QlJORGM1SURNME15QTBOeklnTXpFMVZEUTJOQ0F5TXpKV01UWTRWakV3T0ZFME5qUWdOemdnTkRZMUlEWTRWRFEyT0NBMU5WUTBOemNnTkRsUk5EazRJRFEySURVeU5pQTBOa2cxTkRKV01FZzFNelJNTlRFd0lERlJORGczSURJZ05EWXdJREpVTkRJeUlETlJNekU1SURNZ016RXdJREJJTXpBeVZqUTJTRE14T0ZFek56a2dORFlnTXpjNUlEWXlVVE00TUNBMk5DQXpPREFnTWpBd1VUTTNPU0F6TXpVZ016YzRJRE0wTTFFek56SWdNemN4SURNMU9DQXpPRFZVTXpNMElEUXdNbFF6TURnZ05EQTBVVEkyTXlBME1EUWdNakk1SURNM01GRXlNRElnTXpReklERTVOU0F6TVRWVU1UZzNJREl6TWxZeE5qaFdNVEE0VVRFNE55QTNPQ0F4T0RnZ05qaFVNVGt4SURVMVZESXdNQ0EwT1ZFeU1qRWdORFlnTWpRNUlEUTJTREkyTlZZd1NESTFOMHd5TXpRZ01WRXlNVEFnTWlBeE9ETWdNbFF4TkRVZ00xRTBNaUF6SURNeklEQklNalZXTkRaSU5ERmFJaTgrUEhCaGRHZ2dhV1E5SWsxS1dDMDRMVlJGV0MxT0xUYzRJaUJrUFNKTk1qQXhJREJSTVRnNUlETWdNVEF5SUROUk1qWWdNeUF4TnlBd1NERXhWalEyU0RJMVVUUTRJRFEzSURZM0lEVXlWRGsySURZeFZERXlNU0EzT0ZReE16a2dPVFpVTVRZd0lERXlNbFF4T0RBZ01UVXdUREl5TmlBeU1UQk1NVFk0SURJNE9GRXhOVGtnTXpBeElERTBPU0F6TVRWVU1UTXpJRE16TmxReE1qSWdNelV4VkRFeE15QXpOak5VTVRBM0lETTNNRlF4TURBZ016YzJWRGswSURNM09WUTRPQ0F6T0RGVU9EQWdNemd6VVRjMElETTRNeUEwTkNBek9EVklNVFpXTkRNeFNESXpVVFU1SURReU9TQXhNallnTkRJNVVUSXhPU0EwTWprZ01qSTVJRFF6TVVneU16ZFdNemcxVVRJd01TQXpPREVnTWpBeElETTJPVkV5TURFZ016WTNJREl4TVNBek5UTlVNak01SURNeE5WUXlOamdnTWpjMFRESTNNaUF5TnpCTU1qazNJRE13TkZFek1qa2dNelExSURNeU9TQXpOVGhSTXpJNUlETTJOQ0F6TWpjZ016WTVWRE15TWlBek56WlVNekUzSURNNE1GUXpNVEFnTXpnMFRETXdOeUF6T0RWSU16QXlWalF6TVVnek1EbFJNekkwSURReU9DQTBNRGdnTkRJNFVUUTROeUEwTWpnZ05Ea3pJRFF6TVVnME9UbFdNemcxU0RRNU1sRTBORE1nTXpnMUlEUXhNU0F6TmpoUk16azBJRE0yTUNBek56Y2dNelF4VkRNeE1pQXlOVGRNTWprMklESXpOa3d6TlRnZ01UVXhVVFF5TkNBMk1TQTBNamtnTlRkVU5EUTJJRFV3VVRRMk5DQTBOaUEwT1RrZ05EWklOVEUyVmpCSU5URXdTRFV3TWxFME9UUWdNU0EwT0RJZ01WUTBOVGNnTWxRME16SWdNbFEwTVRRZ00xRTBNRE1nTXlBek56Y2dNMVF6TWpjZ01Vd3pNRFFnTUVneU9UVldORFpJTWprNFVUTXdPU0EwTmlBek1qQWdOVEZVTXpNeElEWXpVVE16TVNBMk5TQXlPVEVnTVRJd1RESTFNQ0F4TnpWUk1qUTVJREUzTkNBeU1Ua2dNVE16VkRFNE5TQTRPRkV4T0RFZ09ETWdNVGd4SURjMFVURTRNU0EyTXlBeE9EZ2dOVFZVTWpBMklEUTJVVEl3T0NBME5pQXlNRGdnTWpOV01FZ3lNREZhSWk4K1BIQmhkR2dnYVdROUlrMUtXQzA0TFZSRldDMUpMVEZFTkRRMElpQmtQU0pOTXprNUlDMDRNRkV6T1RrZ0xUUTNJRFF3TUNBdE16QlVOREF5SUMweE1WWXROMHd6T0RjZ0xURXhVVE0wTVNBdE1qSWdNekF6SUMweU1sRXlNRGdnTFRJeUlERXpPQ0F6TlZRMU1TQXlNREZSTlRBZ01qQTVJRFV3SURJME5GRTFNQ0F6TkRZZ09UZ2dORE00VkRJeU55QTJNREZSTXpVeElEY3dOQ0EwTnpZZ056QTBVVFV4TkNBM01EUWdOVEkwSURjd00xRTJNakVnTmpnNUlEWTRNQ0EyTVRkVU56UXdJRFF6TlZFM05EQWdNalUxSURVNU1pQXhNRGRSTlRJNUlEUTNJRFEyTVNBeE5rdzBORFFnT0ZZelVUUTBOQ0F5SURRME9TQXRNalJVTkRjd0lDMDJObFExTVRZZ0xUZ3lVVFUxTVNBdE9ESWdOVGd6SUMwMk1GUTJNalVnTFROUk5qTXhJREV4SURZek9DQXhNVkUyTkRjZ01URWdOalE1SURKUk5qUTVJQzAySURZek9TQXRNelJVTmpFeElDMHhNREJVTlRVM0lDMHhOalZVTkRneElDMHhPVFJSTXprNUlDMHhPVFFnTXprNUlDMDROMVl0T0RCYVRUWXpOaUEwTmpoUk5qTTJJRFV5TXlBMk1qRWdOVFkwVkRVNE1DQTJNalZVTlRNd0lEWTFOVlEwTnpjZ05qWTFVVFF5T1NBMk5qVWdNemM1SURZME1GRXlOemNnTlRreElESXhOU0EwTmpSVU1UVXpJREl4TmxFeE5UTWdNVEV3SURJd055QTFPVkV5TXpFZ016Z2dNak0ySURNNFZqUTJVVEl6TmlBNE5pQXlOamtnTVRJd1ZETTBOeUF4TlRWUk16Y3lJREUxTlNBek9UQWdNVFEwVkRReE55QXhNVFJVTkRJNUlEZ3lWRFF6TlNBMU5VdzBORGdnTmpSUk5URXlJREV3T0NBMU5UY2dNVGcxVkRZeE9TQXpNelJVTmpNMklEUTJPRnBOTXpFMElERTRVVE0yTWlBeE9DQTBNRFFnTXpsTU5EQXpJRFE1VVRNNU9TQXhNRFFnTXpZMklERXhOVkV6TlRRZ01URTNJRE0wTnlBeE1UZFJNelEwSURFeE55QXpOREVnTVRFM1ZETXpOeUF4TVRoUk16RTNJREV4T0NBeU9UWWdPVGhVTWpjMElEVXlVVEkzTkNBeE9DQXpNVFFnTVRoYUlpOCtQSEJoZEdnZ2FXUTlJazFLV0MwNExWUkZXQzFPTFRJNElpQmtQU0pOT1RRZ01qVXdVVGswSURNeE9TQXhNRFFnTXpneFZERXlOeUEwT0RoVU1UWTBJRFUzTmxReU1ESWdOalF6VkRJME5DQTJPVFZVTWpjM0lEY3lPVlF6TURJZ056VXdTRE14TlVnek1UbFJNek16SURjMU1DQXpNek1nTnpReFVUTXpNeUEzTXpnZ016RTJJRGN5TUZReU56VWdOalkzVkRJeU5pQTFPREZVTVRnMElEUTBNMVF4TmpjZ01qVXdWREU0TkNBMU9GUXlNalVnTFRneFZESTNOQ0F0TVRZM1ZETXhOaUF0TWpJd1ZETXpNeUF0TWpReFVUTXpNeUF0TWpVd0lETXhPQ0F0TWpVd1NETXhOVWd6TURKTU1qYzBJQzB5TWpaUk1UZ3dJQzB4TkRFZ01UTTNJQzB4TkZRNU5DQXlOVEJhSWk4K1BIQmhkR2dnYVdROUlrMUtXQzA0TFZSRldDMUpMVEZFTkRZd0lpQmtQU0pOTVRNeElESTRPVkV4TXpFZ016SXhJREUwTnlBek5UUlVNakF6SURReE5WUXpNREFnTkRReVVUTTJNaUEwTkRJZ016a3dJRFF4TlZRME1Ua2dNelUxVVRReE9TQXpNak1nTkRBeUlETXdPRlF6TmpRZ01qa3lVVE0xTVNBeU9USWdNelF3SURNd01GUXpNamdnTXpJMlVUTXlPQ0F6TkRJZ016TTNJRE0xTkZRek5UUWdNemN5VkRNMk55QXpOemhSTXpZNElETTNPQ0F6TmpnZ016YzVVVE0yT0NBek9ESWdNell4SURNNE9GUXpNellnTXprNVZESTVOeUEwTURWUk1qUTVJRFF3TlNBeU1qY2dNemM1VkRJd05DQXpNalpSTWpBMElETXdNU0F5TWpNZ01qa3hWREkzT0NBeU56UlVNek13SURJMU9WRXpPVFlnTWpNd0lETTVOaUF4TmpOUk16azJJREV6TlNBek9EVWdNVEEzVkRNMU1pQTFNVlF5T0RrZ04xUXhPVFVnTFRFd1VURXhPQ0F0TVRBZ09EWWdNVGxVTlRNZ09EZFJOVE1nTVRJMklEYzBJREUwTTFReE1UZ2dNVFl3VVRFek15QXhOakFnTVRRMklERTFNVlF4TmpBZ01USXdVVEUyTUNBNU5DQXhORElnTnpaVU1URXhJRFU0VVRFd09TQTFOeUF4TURnZ05UZFVNVEEzSURVMVVURXdPQ0ExTWlBeE1UVWdORGRVTVRRMklETTBWREl3TVNBeU4xRXlNemNnTWpjZ01qWXpJRE00VkRNd01TQTJObFF6TVRnZ09UZFVNekl6SURFeU1sRXpNak1nTVRVd0lETXdNaUF4TmpSVU1qVTBJREU0TVZReE9UVWdNVGsyVkRFME9DQXlNekZSTVRNeElESTFOaUF4TXpFZ01qZzVXaUl2UGp4d1lYUm9JR2xrUFNKTlNsZ3RPQzFVUlZndFRpMHlReUlnWkQwaVRUYzRJRE0xVkRjNElEWXdWRGswSURFd00xUXhNemNnTVRJeFVURTJOU0F4TWpFZ01UZzNJRGsyVkRJeE1DQTRVVEl4TUNBdE1qY2dNakF4SUMwMk1GUXhPREFnTFRFeE4xUXhOVFFnTFRFMU9GUXhNekFnTFRFNE5WUXhNVGNnTFRFNU5GRXhNVE1nTFRFNU5DQXhNRFFnTFRFNE5WUTVOU0F0TVRjeVVUazFJQzB4TmpnZ01UQTJJQzB4TlRaVU1UTXhJQzB4TWpaVU1UVTNJQzAzTmxReE56TWdMVE5XT1V3eE56SWdPRkV4TnpBZ055QXhOamNnTmxReE5qRWdNMVF4TlRJZ01WUXhOREFnTUZFeE1UTWdNQ0E1TmlBeE4xb2lMejQ4Y0dGMGFDQnBaRDBpVFVwWUxUZ3RWRVZZTFU0dE16SWlJR1E5SWsweE1Ea2dOREk1VVRneUlEUXlPU0EyTmlBME5EZFVOVEFnTkRreFVUVXdJRFUyTWlBeE1ETWdOakUwVkRJek5TQTJOalpSTXpJMklEWTJOaUF6T0RjZ05qRXdWRFEwT1NBME5qVlJORFE1SURReU1pQTBNamtnTXpnelZETTRNU0F6TVRWVU16QXhJREkwTVZFeU5qVWdNakV3SURJd01TQXhORGxNTVRReUlEa3pUREl4T0NBNU1sRXpOelVnT1RJZ016ZzFJRGszVVRNNU1pQTVPU0EwTURrZ01UZzJWakU0T1VnME5EbFdNVGcyVVRRME9DQXhPRE1nTkRNMklEazFWRFF5TVNBelZqQklOVEJXTVRsV016RlJOVEFnTXpnZ05UWWdORFpVT0RZZ09ERlJNVEUxSURFeE15QXhNellnTVRNM1VURTBOU0F4TkRjZ01UY3dJREUzTkZReU1EUWdNakV4VkRJek15QXlORFJVTWpZeElESTNPRlF5T0RRZ016QTRWRE13TlNBek5EQlVNekl3SURNMk9WUXpNek1nTkRBeFZETTBNQ0EwTXpGVU16UXpJRFEyTkZFek5ETWdOVEkzSURNd09TQTFOek5VTWpFeUlEWXhPVkV4TnprZ05qRTVJREUxTkNBMk1ESlVNVEU1SURVMk9WUXhNRGtnTlRVd1VURXdPU0ExTkRrZ01URTBJRFUwT1ZFeE16SWdOVFE1SURFMU1TQTFNelZVTVRjd0lEUTRPVkV4TnpBZ05EWTBJREUxTkNBME5EZFVNVEE1SURReU9Wb2lMejQ4Y0dGMGFDQnBaRDBpVFVwWUxUZ3RWRVZZTFU0dE1qa2lJR1E5SWswMk1DQTNORGxNTmpRZ056VXdVVFk1SURjMU1DQTNOQ0EzTlRCSU9EWk1NVEUwSURjeU5sRXlNRGdnTmpReElESTFNU0ExTVRSVU1qazBJREkxTUZFeU9UUWdNVGd5SURJNE5DQXhNVGxVTWpZeElERXlWREl5TkNBdE56WlVNVGcySUMweE5ETlVNVFExSUMweE9UUlVNVEV6SUMweU1qZFVPVEFnTFRJME5sRTROeUF0TWpRNUlEZzJJQzB5TlRCSU56UlJOallnTFRJMU1DQTJNeUF0TWpVd1ZEVTRJQzB5TkRkVU5UVWdMVEl6T0ZFMU5pQXRNak0zSURZMklDMHlNalZSTWpJeElDMDJOQ0F5TWpFZ01qVXdWRFkySURjeU5WRTFOaUEzTXpjZ05UVWdOek00VVRVMUlEYzBOaUEyTUNBM05EbGFJaTgrUEhCaGRHZ2dhV1E5SWsxS1dDMDRMVlJGV0MxT0xUY3pJaUJrUFNKTk1qazFJRE14TmxFeU9UVWdNelUySURJMk9DQXpPRFZVTVRrd0lEUXhORkV4TlRRZ05ERTBJREV5T0NBME1ERlJPVGdnTXpneUlEazRJRE0wT1ZFNU55QXpORFFnT1RnZ016TTJWREV4TkNBek1USlVNVFUzSURJNE4xRXhOelVnTWpneUlESXdNU0F5TnpoVU1qUTFJREkyT1ZReU56Y2dNalUyVVRJNU5DQXlORGdnTXpFd0lESXpObFF6TkRJZ01UazFWRE0xT1NBeE16TlJNelU1SURjeElETXlNU0F6TVZReE9UZ2dMVEV3U0RFNU1GRXhNemdnTFRFd0lEazBJREkyVERnMklERTVURGMzSURFd1VUY3hJRFFnTmpVZ0xURk1OVFFnTFRFeFNEUTJTRFF5VVRNNUlDMHhNU0F6TXlBdE5WWTNORll4TXpKUk16TWdNVFV6SURNMUlERTFOMVEwTlNBeE5qSklOVFJSTmpZZ01UWXlJRGN3SURFMU9GUTNOU0F4TkRaVU9ESWdNVEU1VkRFd01TQTNOMUV4TXpZZ01qWWdNVGs0SURJMlVUSTVOU0F5TmlBeU9UVWdNVEEwVVRJNU5TQXhNek1nTWpjM0lERTFNVkV5TlRjZ01UYzFJREU1TkNBeE9EZFVNVEV4SURJeE1GRTNOU0F5TWpjZ05UUWdNalUyVkRNeklETXhPRkV6TXlBek5UY2dOVEFnTXpnMFZEa3pJRFF5TkZReE5ETWdORFF5VkRFNE55QTBORGRJTVRrNFVUSXpPQ0EwTkRjZ01qWTRJRFF6TWt3eU9ETWdOREkwVERJNU1pQTBNekZSTXpBeUlEUTBNQ0F6TVRRZ05EUTRTRE15TWtnek1qWlJNekk1SURRME9DQXpNelVnTkRReVZqTXhNRXd6TWprZ016QTBTRE13TVZFeU9UVWdNekV3SURJNU5TQXpNVFphSWk4K1BIQmhkR2dnYVdROUlrMUtXQzA0TFZSRldDMU9MVEpGSWlCa1BTSk5OemdnTmpCUk56Z2dPRFFnT1RVZ01UQXlWREV6T0NBeE1qQlJNVFl5SURFeU1DQXhPREFnTVRBMFZERTVPU0EyTVZFeE9Ua2dNellnTVRneUlERTRWREV6T1NBd1ZEazJJREUzVkRjNElEWXdXaUl2UGp4d1lYUm9JR2xrUFNKTlNsZ3RPQzFVUlZndFRpMDNOQ0lnWkQwaVRUSTNJRFF5TWxFNE1DQTBNallnTVRBNUlEUTNPRlF4TkRFZ05qQXdWall4TlVneE9ERldORE14U0RNeE5sWXpPRFZJTVRneFZqSTBNVkV4T0RJZ01URTJJREU0TWlBeE1EQlVNVGc1SURZNFVUSXdNeUF5T1NBeU16Z2dNamxSTWpneUlESTVJREk1TWlBeE1EQlJNamt6SURFd09DQXlPVE1nTVRRMlZqRTRNVWd6TXpOV01UUTJWakV6TkZFek16TWdOVGNnTWpreElERTNVVEkyTkNBdE1UQWdNakl4SUMweE1GRXhPRGNnTFRFd0lERTJNaUF5VkRFeU5DQXpNMVF4TURVZ05qaFVPVGdnTVRBd1VUazNJREV3TnlBNU55QXlORGhXTXpnMVNERTRWalF5TWtneU4xb2lMejQ4Y0dGMGFDQnBaRDBpVFVwWUxUZ3RWRVZZTFVrdE1VUTBNMEVpSUdROUlrMDFNQ0F5TlRKUk5UQWdNelkzSURFeE55QTBOek5VTWpnMklEWTBNVlEwT1RBZ056QTBVVFU0TUNBM01EUWdOak16SURZMU0xRTJORElnTmpReklEWTBPQ0EyTXpaVU5qVTJJRFl5Tmt3Mk5UY2dOakl6VVRZMk1DQTJNak1nTmpnMElEWTBPVkUyT1RFZ05qVTFJRFk1T1NBMk5qTlVOekUxSURZM09WUTNNalVnTmprd1REYzBNQ0EzTURWSU56UTJVVGMyTUNBM01EVWdOell3SURZNU9GRTNOakFnTmprMElEY3lPQ0ExTmpGUk5qa3lJRFF5TWlBMk9USWdOREl4VVRZNU1DQTBNVFlnTmpnM0lEUXhOVlEyTmprZ05ERXpTRFkxTTFFMk5EY2dOREU1SURZME55QTBNakpSTmpRM0lEUXlNeUEyTkRnZ05ESTVWRFkxTUNBME5EbFVOalV4SURRNE1WRTJOVEVnTlRVeUlEWXhPU0EyTURWVU5URXdJRFkxT1ZFME9USWdOalU1SURRM01TQTJOVFpVTkRFNElEWTBNMVF6TlRjZ05qRTFWREk1TkNBMU5qZFVNak0ySURRNU5sUXhPRGtnTXprMFZERTFPQ0F5TmpCUk1UVTJJREkwTWlBeE5UWWdNakl4VVRFMU5pQXhOek1nTVRjd0lERXpObFF5TURZZ056bFVNalUySURRMVZETXdPQ0F5T0ZRek5UTWdNalJSTkRBM0lESTBJRFExTWlBME4xUTFNVFFnTVRBMlVUVXhOeUF4TVRRZ05USTVJREUyTVZRMU5ERWdNakUwVVRVME1TQXlNaklnTlRJNElESXlORlEwTmpnZ01qSTNTRFF6TVZFME1qVWdNak16SURReU5TQXlNelZVTkRJM0lESTFORkUwTXpFZ01qWTNJRFF6TnlBeU56TklORFUwVVRRNU5DQXlOekVnTlRrMElESTNNVkUyTXpRZ01qY3hJRFkxT1NBeU56RlVOamsxSURJM01sUTNNRGNnTWpjeVVUY3lNU0F5TnpJZ056SXhJREkyTTFFM01qRWdNall4SURjeE9TQXlORGxSTnpFMElESXpNQ0EzTURrZ01qSTRVVGN3TmlBeU1qY2dOamswSURJeU4xRTJOelFnTWpJM0lEWTFNeUF5TWpSUk5qUTJJREl5TVNBMk5ETWdNakUxVkRZeU9TQXhOalJSTmpJd0lERXpNU0EyTVRRZ01UQTRVVFU0T1NBMklEVTROaUF6VVRVNE5DQXhJRFU0TVNBeFVUVTNNU0F4SURVMU15QXlNVlExTXpBZ05USlJOVE13SURVeklEVXlPQ0ExTWxRMU1qSWdORGRSTkRRNElDMHlNaUF6TWpJZ0xUSXlVVEl3TVNBdE1qSWdNVEkySURVMVZEVXdJREkxTWxvaUx6NDhjR0YwYUNCcFpEMGlUVXBZTFRndFZFVllMVWt0TVVRME5UY2lJR1E5SWsweU9UY2dOVGsyVVRJNU55QTJNamNnTXpFNElEWTBORlF6TmpFZ05qWXhVVE0zT0NBMk5qRWdNemc1SURZMU1WUTBNRE1nTmpJelVUUXdNeUExT1RVZ016ZzBJRFUzTmxRek5EQWdOVFUzVVRNeU1pQTFOVGNnTXpFd0lEVTJOMVF5T1RjZ05UazJXazB5T0RnZ016YzJVVEk0T0NBME1EVWdNall5SURRd05WRXlOREFnTkRBMUlESXlNQ0F6T1ROVU1UZzFJRE0yTWxReE5qRWdNekkxVkRFME5DQXlPVE5NTVRNM0lESTNPVkV4TXpVZ01qYzRJREV5TVNBeU56aElNVEEzVVRFd01TQXlPRFFnTVRBeElESTRObFF4TURVZ01qazVVVEV5TmlBek5EZ2dNVFkwSURNNU1WUXlOVElnTkRReFVUSTFNeUEwTkRFZ01qWXdJRFEwTVZReU56SWdORFF5VVRJNU5pQTBOREVnTXpFMklEUXpNbEV6TkRFZ05ERTRJRE0xTkNBME1ERlVNelkzSURNME9GWXpNekpNTXpFNElERXpNMUV5TmpjZ0xUWTNJREkyTkNBdE56VlJNalEySUMweE1qVWdNVGswSUMweE5qUlVOelVnTFRJd05GRXlOU0F0TWpBMElEY2dMVEU0TTFRdE1USWdMVEV6TjFFdE1USWdMVEV4TUNBM0lDMDVNVlExTXlBdE56RlJOekFnTFRjeElEZ3lJQzA0TVZRNU5TQXRNVEV5VVRrMUlDMHhORGdnTmpNZ0xURTJOMUUyT1NBdE1UWTRJRGMzSUMweE5qaFJNVEV4SUMweE5qZ2dNVE01SUMweE5EQlVNVGd5SUMwM05Fd3hPVE1nTFRNeVVUSXdOQ0F4TVNBeU1Ua2dOekpVTWpVeElERTVOMVF5TnpnZ016QTRWREk0T1NBek5qVlJNamc1SURNM01pQXlPRGdnTXpjMldpSXZQanh3WVhSb0lHbGtQU0pOU2xndE9DMVVSVmd0VGkweU1qWTBJaUJrUFNKTk5qYzBJRFl6TmxFMk9ESWdOak0ySURZNE9DQTJNekJVTmprMElEWXhOVlEyT0RjZ05qQXhVVFk0TmlBMk1EQWdOREUzSURRM01rd3hOVEVnTXpRMlRETTVPU0F5TWpoUk5qZzNJRGt5SURZNU1TQTROMUUyT1RRZ09ERWdOamswSURjMlVUWTVOQ0ExT0NBMk56WWdOVFpJTmpjd1RETTRNaUF4T1RKUk9USWdNekk1SURrd0lETXpNVkU0TXlBek16WWdPRE1nTXpRNFVUZzBJRE0xT1NBNU5pQXpOalZSTVRBMElETTJPU0F6T0RJZ05UQXdWRFkyTlNBMk16UlJOalk1SURZek5pQTJOelFnTmpNMldrMDROQ0F0TVRFNFVUZzBJQzB4TURnZ09Ua2dMVGs0U0RZM09GRTJPVFFnTFRFd05DQTJPVFFnTFRFeE9GRTJPVFFnTFRFek1DQTJOemtnTFRFek9FZzVPRkU0TkNBdE1UTXhJRGcwSUMweE1UaGFJaTgrUEhCaGRHZ2dhV1E5SWsxS1dDMDRMVlJGV0MxSkxURkVORFV4SWlCa1BTSk5NelkySURZNE0xRXpOamNnTmpneklEUXpPQ0EyT0RoVU5URXhJRFk1TkZFMU1qTWdOamswSURVeU15QTJPRFpSTlRJeklEWTNPU0EwTlRBZ016ZzBWRE0zTlNBNE0xUXpOelFnTmpoUk16YzBJREkySURRd01pQXlObEUwTVRFZ01qY2dOREl5SURNMVVUUTBNeUExTlNBME5qTWdNVE14VVRRMk9TQXhOVEVnTkRjeklERTFNbEUwTnpVZ01UVXpJRFE0TXlBeE5UTklORGczU0RRNU1WRTFNRFlnTVRVeklEVXdOaUF4TkRWUk5UQTJJREUwTUNBMU1ETWdNVEk1VVRRNU1DQTNPU0EwTnpNZ05EaFVORFExSURoVU5ERTNJQzA0VVRRd09TQXRNVEFnTXpreklDMHhNRkV6TlRrZ0xURXdJRE16TmlBMVZETXdOaUF6Tmt3ek1EQWdOVEZSTWprNUlEVXlJREk1TmlBMU1GRXlPVFFnTkRnZ01qa3lJRFEyVVRJek15QXRNVEFnTVRjeUlDMHhNRkV4TVRjZ0xURXdJRGMxSURNd1ZETXpJREUxTjFFek15QXlNRFVnTlRNZ01qVTFWREV3TVNBek5ERlJNVFE0SURNNU9DQXhPVFVnTkRJd1ZESTRNQ0EwTkRKUk16TTJJRFEwTWlBek5qUWdOREF3VVRNMk9TQXpPVFFnTXpZNUlETTVObEV6TnpBZ05EQXdJRE01TmlBMU1EVlVOREkwSURZeE5sRTBNalFnTmpJNUlEUXhOeUEyTXpKVU16YzRJRFl6TjBnek5UZFJNelV4SURZME15QXpOVEVnTmpRMVZETTFNeUEyTmpSUk16VTRJRFk0TXlBek5qWWdOamd6V2swek5USWdNekkyVVRNeU9TQTBNRFVnTWpjM0lEUXdOVkV5TkRJZ05EQTFJREl4TUNBek56UlVNVFl3SURJNU0xRXhNekVnTWpFMElERXhPU0F4TWpsUk1URTVJREV5TmlBeE1Ua2dNVEU0VkRFeE9DQXhNRFpSTVRFNElEWXhJREV6TmlBME5GUXhOemtnTWpaUk1qTXpJREkySURJNU1DQTVPRXd5T1RnZ01UQTVURE0xTWlBek1qWmFJaTgrUEhCaGRHZ2dhV1E5SWsxS1dDMDRMVlJGV0MxT0xUSXlNREFpSUdROUlrMHdJRFkzTTFFd0lEWTROQ0EzSURZNE9WUXlNQ0EyT1RSUk16SWdOamswSURNNElEWTRNRlE0TWlBMU5qZE1NVEkySURRMU1VZzBNekJNTkRjeklEVTJObEUwT0RNZ05Ua3pJRFE1TkNBMk1qSlVOVEV5SURZMk9GUTFNVGtnTmpnMVVUVXlOQ0EyT1RRZ05UTTRJRFk1TkZFMU5UWWdOamt5SURVMU5pQTJOelJSTlRVMklEWTNNQ0EwTWpZZ016STVWREk1TXlBdE1UVlJNamc0SUMweU1pQXlOemdnTFRJeVZESTJNeUF0TVRWUk1qWXdJQzB4TVNBeE16RWdNekk0VkRBZ05qY3pXazAwTVRRZ05ERXdVVFF4TkNBME1URWdNamM0SURReE1WUXhORElnTkRFd1RESTNPQ0ExTlV3ME1UUWdOREV3V2lJdlBqeHdZWFJvSUdsa1BTSk5TbGd0T0MxVVJWZ3RTUzB4UkRRMVFTSWdaRDBpVFRJeElESTROMUV5TWlBeU9UTWdNalFnTXpBelZETTJJRE0wTVZRMU5pQXpPRGhVT0RnZ05ESTFWREV6TWlBME5ESlVNVGMxSURRek5WUXlNRFVnTkRFM1ZESXlNU0F6T1RWVU1qSTVJRE0zTmt3eU16RWdNelk1VVRJek1TQXpOamNnTWpNeUlETTJOMHd5TkRNZ016YzRVVE13TXlBME5ESWdNemcwSURRME1sRTBNREVnTkRReUlEUXhOU0EwTkRCVU5EUXhJRFF6TTFRME5qQWdOREl6VkRRM05TQTBNVEZVTkRnMUlETTVPRlEwT1RNZ016ZzFWRFE1TnlBek56TlVOVEF3SURNMk5GUTFNRElnTXpVM1REVXhNQ0F6TmpkUk5UY3pJRFEwTWlBMk5Ua2dORFF5VVRjeE15QTBORElnTnpRMklEUXhOVlEzT0RBZ016TTJVVGM0TUNBeU9EVWdOelF5SURFM09GUTNNRFFnTlRCUk56QTFJRE0ySURjd09TQXpNVlEzTWpRZ01qWlJOelV5SURJMklEYzNOaUExTmxRNE1UVWdNVE00VVRneE9DQXhORGtnT0RJeElERTFNVlE0TXpjZ01UVXpVVGcxTnlBeE5UTWdPRFUzSURFME5WRTROVGNnTVRRMElEZzFNeUF4TXpCUk9EUTFJREV3TVNBNE16RWdOek5VTnpnMUlERTNWRGN4TmlBdE1UQlJOalk1SUMweE1DQTJORGdnTVRkVU5qSTNJRGN6VVRZeU55QTVNaUEyTmpNZ01Ua3pWRGN3TUNBek5EVlJOekF3SURRd05DQTJOVFlnTkRBMFNEWTFNVkUxTmpVZ05EQTBJRFV3TmlBek1ETk1ORGs1SURJNU1VdzBOallnTVRVM1VUUXpNeUF5TmlBME1qZ2dNVFpSTkRFMUlDMHhNU0F6T0RVZ0xURXhVVE0zTWlBdE1URWdNelkwSUMwMFZETTFNeUE0VkRNMU1DQXhPRkV6TlRBZ01qa2dNemcwSURFMk1VdzBNakFnTXpBM1VUUXlNeUF6TWpJZ05ESXpJRE0wTlZFME1qTWdOREEwSURNM09TQTBNRFJJTXpjMFVUSTRPQ0EwTURRZ01qSTVJRE13TTB3eU1qSWdNamt4VERFNE9TQXhOVGRSTVRVMklESTJJREUxTVNBeE5sRXhNemdnTFRFeElERXdPQ0F0TVRGUk9UVWdMVEV4SURnM0lDMDFWRGMySURkVU56UWdNVGRSTnpRZ016QWdNVEV5SURFNE1WRXhOVEVnTXpNMUlERTFNU0F6TkRKUk1UVTBJRE0xTnlBeE5UUWdNelk1VVRFMU5DQTBNRFVnTVRJNUlEUXdOVkV4TURjZ05EQTFJRGt5SURNM04xUTJPU0F6TVRaVU5UY2dNamd3VVRVMUlESTNPQ0EwTVNBeU56aElNamRSTWpFZ01qZzBJREl4SURJNE4xb2lMejQ4TDJSbFpuTStQR2NnYzNSeWIydGxQU0pqZFhKeVpXNTBRMjlzYjNJaUlHWnBiR3c5SW1OMWNuSmxiblJEYjJ4dmNpSWdjM1J5YjJ0bExYZHBaSFJvUFNJd0lpQjBjbUZ1YzJadmNtMDlJbk5qWVd4bEtERXNMVEVwSWo0OFp5QmtZWFJoTFcxdGJDMXViMlJsUFNKdFlYUm9JajQ4WnlCa1lYUmhMVzF0YkMxdWIyUmxQU0p0ZEdGaWJHVWlQanhuSUdSaGRHRXRiVzFzTFc1dlpHVTlJbTEwY2lJZ2RISmhibk5tYjNKdFBTSjBjbUZ1YzJ4aGRHVW9NQ3d5TnpVMkxqTXBJajQ4WnlCa1lYUmhMVzF0YkMxdWIyUmxQU0p0ZEdRaUx6NDhaeUJrWVhSaExXMXRiQzF1YjJSbFBTSnRkR1FpUGp4bklHUmhkR0V0Ylcxc0xXNXZaR1U5SW0xemRXSnpkWEFpUGp4bklHUmhkR0V0Ylcxc0xXNXZaR1U5SW0xcElqNDhkWE5sSUdSaGRHRXRZejBpTVVRME5FVWlJSGhzYVc1ck9taHlaV1k5SWlOTlNsZ3RPQzFVUlZndFNTMHhSRFEwUlNJdlBqd3ZaejQ4WnlCa1lYUmhMVzF0YkMxdWIyUmxQU0p0YnlJZ2RISmhibk5tYjNKdFBTSjBjbUZ1YzJ4aGRHVW9OVFl5TERReE15a2djMk5oYkdVb01DNDNNRGNwSWo0OGRYTmxJR1JoZEdFdFl6MGlNakl4TnlJZ2VHeHBibXM2YUhKbFpqMGlJMDFLV0MwNExWUkZXQzFPTFRJeU1UY2lMejQ4TDJjK1BHY2daR0YwWVMxdGJXd3RibTlrWlQwaWJXNGlJSFJ5WVc1elptOXliVDBpZEhKaGJuTnNZWFJsS0RVMk1pd3RNalEzS1NCelkyRnNaU2d3TGpjd055a2lQangxYzJVZ1pHRjBZUzFqUFNJek1TSWdlR3hwYm1zNmFISmxaajBpSTAxS1dDMDRMVlJGV0MxT0xUTXhJaTgrUEM5blBqd3ZaejQ4WnlCa1lYUmhMVzF0YkMxdWIyUmxQU0p0YnlJZ2RISmhibk5tYjNKdFBTSjBjbUZ1YzJ4aGRHVW9NVEkwTXk0ekxEQXBJajQ4ZFhObElHUmhkR0V0WXowaU0wUWlJSGhzYVc1ck9taHlaV1k5SWlOTlNsZ3RPQzFVUlZndFRpMHpSQ0l2UGp3dlp6NDhaeUJrWVhSaExXMXRiQzF1YjJSbFBTSnRkVzVrWlhJaUlIUnlZVzV6Wm05eWJUMGlkSEpoYm5Oc1lYUmxLREl5T1RrdU1Td3dLU0krUEdjZ1pHRjBZUzF0Yld3dGJtOWtaVDBpVkdWWVFYUnZiU0lnWkdGMFlTMXRhbmd0ZEdWNFkyeGhjM005SWs5UUlqNDhaeUJrWVhSaExXMXRiQzF1YjJSbFBTSnRhU0krUEhWelpTQmtZWFJoTFdNOUlqWXhJaUI0YkdsdWF6cG9jbVZtUFNJalRVcFlMVGd0VkVWWUxVNHROakVpTHo0OGRYTmxJR1JoZEdFdFl6MGlOeklpSUhoc2FXNXJPbWh5WldZOUlpTk5TbGd0T0MxVVJWZ3RUaTAzTWlJZ2RISmhibk5tYjNKdFBTSjBjbUZ1YzJ4aGRHVW9OVEF3TERBcElpOCtQSFZ6WlNCa1lYUmhMV005SWpZM0lpQjRiR2x1YXpwb2NtVm1QU0lqVFVwWUxUZ3RWRVZZTFU0dE5qY2lJSFJ5WVc1elptOXliVDBpZEhKaGJuTnNZWFJsS0RnNU1pd3dLU0l2UGp3dlp6NDhaeUJrWVhSaExXMXRiQzF1YjJSbFBTSnRieUlnZEhKaGJuTm1iM0p0UFNKMGNtRnVjMnhoZEdVb01UTTVNaXd3S1NJK1BIVnpaU0JrWVhSaExXTTlJakl3TmpFaUlIaHNhVzVyT21oeVpXWTlJaU5OU2xndE9DMVVSVmd0VGkweU1EWXhJaTgrUEM5blBqeG5JR1JoZEdFdGJXMXNMVzV2WkdVOUltMXZJaUIwY21GdWMyWnZjbTA5SW5SeVlXNXpiR0YwWlNneE5UVTRMamNzTUNraVBqeDFjMlVnWkdGMFlTMWpQU0kyUkNJZ2VHeHBibXM2YUhKbFpqMGlJMDFLV0MwNExWUkZXQzFPTFRaRUlpOCtQSFZ6WlNCa1lYUmhMV005SWpZeElpQjRiR2x1YXpwb2NtVm1QU0lqVFVwWUxUZ3RWRVZZTFU0dE5qRWlJSFJ5WVc1elptOXliVDBpZEhKaGJuTnNZWFJsS0Rnek15d3dLU0l2UGp4MWMyVWdaR0YwWVMxalBTSTNPQ0lnZUd4cGJtczZhSEpsWmowaUkwMUtXQzA0TFZSRldDMU9MVGM0SWlCMGNtRnVjMlp2Y20wOUluUnlZVzV6YkdGMFpTZ3hNek16TERBcElpOCtQQzluUGp3dlp6NDhaeUJrWVhSaExXMXRiQzF1YjJSbFBTSlVaVmhCZEc5dElpQjBjbUZ1YzJadmNtMDlJblJ5WVc1emJHRjBaU2d4TXpZNExqVXNMVGd3TmlrZ2MyTmhiR1VvTUM0M01EY3BJaUJrWVhSaExXMXFlQzEwWlhoamJHRnpjejBpVDFKRUlqNDhaeUJrWVhSaExXMXRiQzF1YjJSbFBTSnRjM1ZpSWo0OFp5QmtZWFJoTFcxdGJDMXViMlJsUFNKdGFTSStQSFZ6WlNCa1lYUmhMV005SWpGRU5EUkZJaUI0YkdsdWF6cG9jbVZtUFNJalRVcFlMVGd0VkVWWUxVa3RNVVEwTkVVaUx6NDhMMmMrUEdjZ1pHRjBZUzF0Yld3dGJtOWtaVDBpYlc0aUlIUnlZVzV6Wm05eWJUMGlkSEpoYm5Oc1lYUmxLRFUyTWl3dE1UVXdLU0J6WTJGc1pTZ3dMamN3TnlraVBqeDFjMlVnWkdGMFlTMWpQU0l6TVNJZ2VHeHBibXM2YUhKbFpqMGlJMDFLV0MwNExWUkZXQzFPTFRNeElpOCtQQzluUGp3dlp6NDhMMmMrUEM5blBqeG5JR1JoZEdFdGJXMXNMVzV2WkdVOUltMXZJaUIwY21GdWMyWnZjbTA5SW5SeVlXNXpiR0YwWlNnMU56RTRMamdzTUNraVBqeDFjMlVnWkdGMFlTMWpQU0l5TURZeElpQjRiR2x1YXpwb2NtVm1QU0lqVFVwWUxUZ3RWRVZZTFU0dE1qQTJNU0l2UGp3dlp6NDhaeUJrWVhSaExXMXRiQzF1YjJSbFBTSnRjM1ZpSWlCMGNtRnVjMlp2Y20wOUluUnlZVzV6YkdGMFpTZzFOekU0TGpnc01Da2lQanhuSUdSaGRHRXRiVzFzTFc1dlpHVTlJbTFwSWo0OGRYTmxJR1JoZEdFdFl6MGlNVVEwTkRRaUlIaHNhVzVyT21oeVpXWTlJaU5OU2xndE9DMVVSVmd0U1MweFJEUTBOQ0l2UGp3dlp6NDhaeUJrWVhSaExXMXRiQzF1YjJSbFBTSnRiaUlnZEhKaGJuTm1iM0p0UFNKMGNtRnVjMnhoZEdVb09ESTBMQzB4TlRBcElITmpZV3hsS0RBdU56QTNLU0krUEhWelpTQmtZWFJoTFdNOUlqTXhJaUI0YkdsdWF6cG9jbVZtUFNJalRVcFlMVGd0VkVWWUxVNHRNekVpTHo0OEwyYytQQzluUGp4bklHUmhkR0V0Ylcxc0xXNXZaR1U5SW0xdklpQjBjbUZ1YzJadmNtMDlJblJ5WVc1emJHRjBaU2cyT1RRMkxqTXNNQ2tpUGp4MWMyVWdaR0YwWVMxalBTSXlPQ0lnZUd4cGJtczZhSEpsWmowaUkwMUtXQzA0TFZSRldDMU9MVEk0SWk4K1BDOW5QanhuSUdSaGRHRXRiVzFzTFc1dlpHVTlJbTFwSWlCMGNtRnVjMlp2Y20wOUluUnlZVzV6YkdGMFpTZzNNek0xTGpNc01Da2lQangxYzJVZ1pHRjBZUzFqUFNJeFJEUTJNQ0lnZUd4cGJtczZhSEpsWmowaUkwMUtXQzA0TFZSRldDMUpMVEZFTkRZd0lpOCtQQzluUGp4bklHUmhkR0V0Ylcxc0xXNXZaR1U5SW0xdklpQjBjbUZ1YzJadmNtMDlJblJ5WVc1emJHRjBaU2czT0RBMExqTXNNQ2tpUGp4MWMyVWdaR0YwWVMxalBTSXlReUlnZUd4cGJtczZhSEpsWmowaUkwMUtXQzA0TFZSRldDMU9MVEpESWk4K1BDOW5QanhuSUdSaGRHRXRiVzFzTFc1dlpHVTlJbTF6ZFdJaUlIUnlZVzV6Wm05eWJUMGlkSEpoYm5Oc1lYUmxLRGd5TkRrc01Da2lQanhuSUdSaGRHRXRiVzFzTFc1dlpHVTlJbTFwSWo0OGRYTmxJR1JoZEdFdFl6MGlNVVEwTkVVaUlIaHNhVzVyT21oeVpXWTlJaU5OU2xndE9DMVVSVmd0U1MweFJEUTBSU0l2UGp3dlp6NDhaeUJrWVhSaExXMXRiQzF1YjJSbFBTSnRiaUlnZEhKaGJuTm1iM0p0UFNKMGNtRnVjMnhoZEdVb05UWXlMQzB4TlRBcElITmpZV3hsS0RBdU56QTNLU0krUEhWelpTQmtZWFJoTFdNOUlqTXhJaUI0YkdsdWF6cG9jbVZtUFNJalRVcFlMVGd0VkVWWUxVNHRNekVpTHo0OEwyYytQQzluUGp4bklHUmhkR0V0Ylcxc0xXNXZaR1U5SW0xdklpQjBjbUZ1YzJadmNtMDlJblJ5WVc1emJHRjBaU2c1TWpFMExqVXNNQ2tpUGp4MWMyVWdaR0YwWVMxalBTSXlReUlnZUd4cGJtczZhSEpsWmowaUkwMUtXQzA0TFZSRldDMU9MVEpESWk4K1BDOW5QanhuSUdSaGRHRXRiVzFzTFc1dlpHVTlJbTF6ZFdKemRYQWlJSFJ5WVc1elptOXliVDBpZEhKaGJuTnNZWFJsS0RrMk5Ua3VNaXd3S1NJK1BHY2daR0YwWVMxdGJXd3RibTlrWlQwaWJXa2lQangxYzJVZ1pHRjBZUzFqUFNJeFJEUTBSU0lnZUd4cGJtczZhSEpsWmowaUkwMUtXQzA0TFZSRldDMUpMVEZFTkRSRklpOCtQQzluUGp4bklHUmhkR0V0Ylcxc0xXNXZaR1U5SW0xdklpQjBjbUZ1YzJadmNtMDlJblJ5WVc1emJHRjBaU2cxTmpJc05ERXpLU0J6WTJGc1pTZ3dMamN3TnlraVBqeDFjMlVnWkdGMFlTMWpQU0l5TWpFM0lpQjRiR2x1YXpwb2NtVm1QU0lqVFVwWUxUZ3RWRVZZTFU0dE1qSXhOeUl2UGp3dlp6NDhaeUJrWVhSaExXMXRiQzF1YjJSbFBTSnRiaUlnZEhKaGJuTm1iM0p0UFNKMGNtRnVjMnhoZEdVb05UWXlMQzB5TkRjcElITmpZV3hsS0RBdU56QTNLU0krUEhWelpTQmtZWFJoTFdNOUlqTXlJaUI0YkdsdWF6cG9jbVZtUFNJalRVcFlMVGd0VkVWWUxVNHRNeklpTHo0OEwyYytQQzluUGp4bklHUmhkR0V0Ylcxc0xXNXZaR1U5SW0xdklpQjBjbUZ1YzJadmNtMDlJblJ5WVc1emJHRjBaU2d4TURZeU5DNDRMREFwSWo0OGRYTmxJR1JoZEdFdFl6MGlNamtpSUhoc2FXNXJPbWh5WldZOUlpTk5TbGd0T0MxVVJWZ3RUaTB5T1NJdlBqd3ZaejQ4TDJjK1BDOW5QanhuSUdSaGRHRXRiVzFzTFc1dlpHVTlJbTEwY2lJZ2RISmhibk5tYjNKdFBTSjBjbUZ1YzJ4aGRHVW9NQ3cyT1RRdU1pa2lQanhuSUdSaGRHRXRiVzFzTFc1dlpHVTlJbTEwWkNJdlBqeG5JR1JoZEdFdGJXMXNMVzV2WkdVOUltMTBaQ0krUEdjZ1pHRjBZUzF0Yld3dGJtOWtaVDBpYlhOMGVXeGxJajQ4WnlCa1lYUmhMVzF0YkMxdWIyUmxQU0p0YzNCaFkyVWlMejQ4TDJjK1BHY2daR0YwWVMxdGJXd3RibTlrWlQwaWJYUmxlSFFpSUhSeVlXNXpabTl5YlQwaWRISmhibk5zWVhSbEtERXdNREFzTUNraVBqeDFjMlVnWkdGMFlTMWpQU0kzTXlJZ2VHeHBibXM2YUhKbFpqMGlJMDFLV0MwNExWUkZXQzFPTFRjeklpOCtQSFZ6WlNCa1lYUmhMV005SWpKRklpQjRiR2x1YXpwb2NtVm1QU0lqVFVwWUxUZ3RWRVZZTFU0dE1rVWlJSFJ5WVc1elptOXliVDBpZEhKaGJuTnNZWFJsS0RNNU5Dd3dLU0l2UGp4MWMyVWdaR0YwWVMxalBTSTNOQ0lnZUd4cGJtczZhSEpsWmowaUkwMUtXQzA0TFZSRldDMU9MVGMwSWlCMGNtRnVjMlp2Y20wOUluUnlZVzV6YkdGMFpTZzJOeklzTUNraUx6NDhkWE5sSUdSaGRHRXRZejBpTWtVaUlIaHNhVzVyT21oeVpXWTlJaU5OU2xndE9DMVVSVmd0VGkweVJTSWdkSEpoYm5ObWIzSnRQU0owY21GdWMyeGhkR1VvTVRBMk1Td3dLU0l2UGp3dlp6NDhaeUJrWVhSaExXMXRiQzF1YjJSbFBTSnRjM1I1YkdVaUlIUnlZVzV6Wm05eWJUMGlkSEpoYm5Oc1lYUmxLREl6TXprc01Da2lQanhuSUdSaGRHRXRiVzFzTFc1dlpHVTlJbTF6Y0dGalpTSXZQand2Wno0OFp5QmtZWFJoTFcxdGJDMXViMlJsUFNKdGMzVmlJaUIwY21GdWMyWnZjbTA5SW5SeVlXNXpiR0YwWlNnek16TTVMREFwSWo0OFp5QmtZWFJoTFcxdGJDMXViMlJsUFNKdGFTSStQSFZ6WlNCa1lYUmhMV005SWpGRU5ETkJJaUI0YkdsdWF6cG9jbVZtUFNJalRVcFlMVGd0VkVWWUxVa3RNVVEwTTBFaUx6NDhMMmMrUEdjZ1pHRjBZUzF0Yld3dGJtOWtaVDBpVkdWWVFYUnZiU0lnZEhKaGJuTm1iM0p0UFNKMGNtRnVjMnhoZEdVb09ERTVMQzB4TlRBcElITmpZV3hsS0RBdU56QTNLU0lnWkdGMFlTMXRhbmd0ZEdWNFkyeGhjM005SWs5U1JDSStQR2NnWkdGMFlTMXRiV3d0Ym05a1pUMGliVzRpUGp4MWMyVWdaR0YwWVMxalBTSXpNU0lnZUd4cGJtczZhSEpsWmowaUkwMUtXQzA0TFZSRldDMU9MVE14SWk4K1BDOW5QanhuSUdSaGRHRXRiVzFzTFc1dlpHVTlJbTF2SWlCMGNtRnVjMlp2Y20wOUluUnlZVzV6YkdGMFpTZzFNREFzTUNraVBqeDFjMlVnWkdGMFlTMWpQU0l5UXlJZ2VHeHBibXM2YUhKbFpqMGlJMDFLV0MwNExWUkZXQzFPTFRKRElpOCtQQzluUGp4bklHUmhkR0V0Ylcxc0xXNXZaR1U5SW0xcElpQjBjbUZ1YzJadmNtMDlJblJ5WVc1emJHRjBaU2czTnpnc01Da2lQangxYzJVZ1pHRjBZUzFqUFNJeFJEUTFOeUlnZUd4cGJtczZhSEpsWmowaUkwMUtXQzA0TFZSRldDMUpMVEZFTkRVM0lpOCtQQzluUGp3dlp6NDhMMmMrUEdjZ1pHRjBZUzF0Yld3dGJtOWtaVDBpYlc4aUlIUnlZVzV6Wm05eWJUMGlkSEpoYm5Oc1lYUmxLRFV3TkRrdU5Td3dLU0krUEhWelpTQmtZWFJoTFdNOUlqSTRJaUI0YkdsdWF6cG9jbVZtUFNJalRVcFlMVGd0VkVWWUxVNHRNamdpTHo0OEwyYytQR2NnWkdGMFlTMXRiV3d0Ym05a1pUMGliV2tpSUhSeVlXNXpabTl5YlQwaWRISmhibk5zWVhSbEtEVTBNemd1TlN3d0tTSStQSFZ6WlNCa1lYUmhMV005SWpGRU5EWXdJaUI0YkdsdWF6cG9jbVZtUFNJalRVcFlMVGd0VkVWWUxVa3RNVVEwTmpBaUx6NDhMMmMrUEdjZ1pHRjBZUzF0Yld3dGJtOWtaVDBpYlc4aUlIUnlZVzV6Wm05eWJUMGlkSEpoYm5Oc1lYUmxLRFU1TURjdU5Td3dLU0krUEhWelpTQmtZWFJoTFdNOUlqSkRJaUI0YkdsdWF6cG9jbVZtUFNJalRVcFlMVGd0VkVWWUxVNHRNa01pTHo0OEwyYytQR2NnWkdGMFlTMXRiV3d0Ym05a1pUMGliWE4xWWlJZ2RISmhibk5tYjNKdFBTSjBjbUZ1YzJ4aGRHVW9Oak0xTWk0eExEQXBJajQ4WnlCa1lYUmhMVzF0YkMxdWIyUmxQU0p0YVNJK1BIVnpaU0JrWVhSaExXTTlJakZFTkRSRklpQjRiR2x1YXpwb2NtVm1QU0lqVFVwWUxUZ3RWRVZZTFVrdE1VUTBORVVpTHo0OEwyYytQR2NnWkdGMFlTMXRiV3d0Ym05a1pUMGliVzRpSUhSeVlXNXpabTl5YlQwaWRISmhibk5zWVhSbEtEVTJNaXd0TVRVd0tTQnpZMkZzWlNnd0xqY3dOeWtpUGp4MWMyVWdaR0YwWVMxalBTSXpNU0lnZUd4cGJtczZhSEpsWmowaUkwMUtXQzA0TFZSRldDMU9MVE14SWk4K1BDOW5Qand2Wno0OFp5QmtZWFJoTFcxdGJDMXViMlJsUFNKdGJ5SWdkSEpoYm5ObWIzSnRQU0owY21GdWMyeGhkR1VvTnpNeE55NDNMREFwSWo0OGRYTmxJR1JoZEdFdFl6MGlNa01pSUhoc2FXNXJPbWh5WldZOUlpTk5TbGd0T0MxVVJWZ3RUaTB5UXlJdlBqd3ZaejQ4WnlCa1lYUmhMVzF0YkMxdWIyUmxQU0p0YzNWaWMzVndJaUIwY21GdWMyWnZjbTA5SW5SeVlXNXpiR0YwWlNnM056WXlMak1zTUNraVBqeG5JR1JoZEdFdGJXMXNMVzV2WkdVOUltMXBJajQ4ZFhObElHUmhkR0V0WXowaU1VUTBORVVpSUhoc2FXNXJPbWh5WldZOUlpTk5TbGd0T0MxVVJWZ3RTUzB4UkRRMFJTSXZQand2Wno0OFp5QmtZWFJoTFcxdGJDMXViMlJsUFNKdGJ5SWdkSEpoYm5ObWIzSnRQU0owY21GdWMyeGhkR1VvTlRZeUxEUXhNeWtnYzJOaGJHVW9NQzQzTURjcElqNDhkWE5sSUdSaGRHRXRZejBpTWpJeE55SWdlR3hwYm1zNmFISmxaajBpSTAxS1dDMDRMVlJGV0MxT0xUSXlNVGNpTHo0OEwyYytQR2NnWkdGMFlTMXRiV3d0Ym05a1pUMGliVzRpSUhSeVlXNXpabTl5YlQwaWRISmhibk5zWVhSbEtEVTJNaXd0TWpRM0tTQnpZMkZzWlNnd0xqY3dOeWtpUGp4MWMyVWdaR0YwWVMxalBTSXpNaUlnZUd4cGJtczZhSEpsWmowaUkwMUtXQzA0TFZSRldDMU9MVE15SWk4K1BDOW5Qand2Wno0OFp5QmtZWFJoTFcxdGJDMXViMlJsUFNKdGJ5SWdkSEpoYm5ObWIzSnRQU0owY21GdWMyeGhkR1VvT0RjeU55NDVMREFwSWo0OGRYTmxJR1JoZEdFdFl6MGlNamtpSUhoc2FXNXJPbWh5WldZOUlpTk5TbGd0T0MxVVJWZ3RUaTB5T1NJdlBqd3ZaejQ4WnlCa1lYUmhMVzF0YkMxdWIyUmxQU0p0YnlJZ2RISmhibk5tYjNKdFBTSjBjbUZ1YzJ4aGRHVW9PVE01TkM0M0xEQXBJajQ4ZFhObElHUmhkR0V0WXowaU1qSTJOQ0lnZUd4cGJtczZhSEpsWmowaUkwMUtXQzA0TFZSRldDMU9MVEl5TmpRaUx6NDhMMmMrUEdjZ1pHRjBZUzF0Yld3dGJtOWtaVDBpYlhOMVlpSWdkSEpoYm5ObWIzSnRQU0owY21GdWMyeGhkR1VvTVRBME5UQXVOU3d3S1NJK1BHY2daR0YwWVMxdGJXd3RibTlrWlQwaWJXa2lQangxYzJVZ1pHRjBZUzFqUFNJeFJEUTFNU0lnZUd4cGJtczZhSEpsWmowaUkwMUtXQzA0TFZSRldDMUpMVEZFTkRVeElpOCtQQzluUGp4bklHUmhkR0V0Ylcxc0xXNXZaR1U5SWxSbFdFRjBiMjBpSUhSeVlXNXpabTl5YlQwaWRISmhibk5zWVhSbEtEVTFNeXd0TVRVd0tTQnpZMkZzWlNnd0xqY3dOeWtpSUdSaGRHRXRiV3A0TFhSbGVHTnNZWE56UFNKUFVrUWlQanhuSUdSaGRHRXRiVzFzTFc1dlpHVTlJbTF1SWo0OGRYTmxJR1JoZEdFdFl6MGlNekVpSUhoc2FXNXJPbWh5WldZOUlpTk5TbGd0T0MxVVJWZ3RUaTB6TVNJdlBqd3ZaejQ4WnlCa1lYUmhMVzF0YkMxdWIyUmxQU0p0YnlJZ2RISmhibk5tYjNKdFBTSjBjbUZ1YzJ4aGRHVW9OVEF3TERBcElqNDhkWE5sSUdSaGRHRXRZejBpTWtNaUlIaHNhVzVyT21oeVpXWTlJaU5OU2xndE9DMVVSVmd0VGkweVF5SXZQand2Wno0OFp5QmtZWFJoTFcxdGJDMXViMlJsUFNKdGFTSWdkSEpoYm5ObWIzSnRQU0owY21GdWMyeGhkR1VvTnpjNExEQXBJajQ4ZFhObElHUmhkR0V0WXowaU1VUTBOVGNpSUhoc2FXNXJPbWh5WldZOUlpTk5TbGd0T0MxVVJWZ3RTUzB4UkRRMU55SXZQand2Wno0OEwyYytQQzluUGp4bklHUmhkR0V0Ylcxc0xXNXZaR1U5SW0xemRIbHNaU0lnZEhKaGJuTm1iM0p0UFNKMGNtRnVjMnhoZEdVb01URTRPVFF1T1N3d0tTSStQR2NnWkdGMFlTMXRiV3d0Ym05a1pUMGliWE53WVdObElpOCtQQzluUGp4bklHUmhkR0V0Ylcxc0xXNXZaR1U5SW0xcElpQjBjbUZ1YzJadmNtMDlJblJ5WVc1emJHRjBaU2d4TWpnNU5DNDVMREFwSWo0OGRYTmxJR1JoZEdFdFl6MGlNakl3TUNJZ2VHeHBibXM2YUhKbFpqMGlJMDFLV0MwNExWUkZXQzFPTFRJeU1EQWlMejQ4TDJjK1BHY2daR0YwWVMxdGJXd3RibTlrWlQwaWJXa2lJSFJ5WVc1elptOXliVDBpZEhKaGJuTnNZWFJsS0RFek5EVXdMamtzTUNraVBqeDFjMlVnWkdGMFlTMWpQU0l4UkRRMU55SWdlR3hwYm1zNmFISmxaajBpSTAxS1dDMDRMVlJGV0MxSkxURkVORFUzSWk4K1BDOW5QanhuSUdSaGRHRXRiVzFzTFc1dlpHVTlJbTF2SWlCMGNtRnVjMlp2Y20wOUluUnlZVzV6YkdGMFpTZ3hOREUwTUM0M0xEQXBJajQ4ZFhObElHUmhkR0V0WXowaU0wUWlJSGhzYVc1ck9taHlaV1k5SWlOTlNsZ3RPQzFVUlZndFRpMHpSQ0l2UGp3dlp6NDhaeUJrWVhSaExXMXRiQzF1YjJSbFBTSnRiaUlnZEhKaGJuTm1iM0p0UFNKMGNtRnVjMnhoZEdVb01UVXhPVFl1TlN3d0tTSStQSFZ6WlNCa1lYUmhMV005SWpNeElpQjRiR2x1YXpwb2NtVm1QU0lqVFVwWUxUZ3RWRVZZTFU0dE16RWlMejQ4ZFhObElHUmhkR0V0WXowaU1rVWlJSGhzYVc1ck9taHlaV1k5SWlOTlNsZ3RPQzFVUlZndFRpMHlSU0lnZEhKaGJuTm1iM0p0UFNKMGNtRnVjMnhoZEdVb05UQXdMREFwSWk4K1BDOW5QanhuSUdSaGRHRXRiVzFzTFc1dlpHVTlJbTF2SWlCMGNtRnVjMlp2Y20wOUluUnlZVzV6YkdGMFpTZ3hOVGszTkM0MUxEQXBJajQ4ZFhObElHUmhkR0V0WXowaU1rVWlJSGhzYVc1ck9taHlaV1k5SWlOTlNsZ3RPQzFVUlZndFRpMHlSU0l2UGp3dlp6NDhaeUJrWVhSaExXMXRiQzF1YjJSbFBTSnRieUlnZEhKaGJuTm1iM0p0UFNKMGNtRnVjMnhoZEdVb01UWTBNVGt1TVN3d0tTSStQSFZ6WlNCa1lYUmhMV005SWpKRklpQjRiR2x1YXpwb2NtVm1QU0lqVFVwWUxUZ3RWRVZZTFU0dE1rVWlMejQ4TDJjK1BHY2daR0YwWVMxdGJXd3RibTlrWlQwaWJYTjFZaUlnZEhKaGJuTm1iM0p0UFNKMGNtRnVjMnhoZEdVb01UWTROak11T0N3d0tTSStQR2NnWkdGMFlTMXRiV3d0Ym05a1pUMGliV2tpUGp4MWMyVWdaR0YwWVMxalBTSXhSRFExUVNJZ2VHeHBibXM2YUhKbFpqMGlJMDFLV0MwNExWUkZXQzFKTFRGRU5EVkJJaTgrUEM5blBqeG5JR1JoZEdFdGJXMXNMVzV2WkdVOUltMXVJaUIwY21GdWMyWnZjbTA5SW5SeVlXNXpiR0YwWlNnNU1URXNMVEUxTUNrZ2MyTmhiR1VvTUM0M01EY3BJajQ4ZFhObElHUmhkR0V0WXowaU16RWlJSGhzYVc1ck9taHlaV1k5SWlOTlNsZ3RPQzFVUlZndFRpMHpNU0l2UGp3dlp6NDhMMmMrUEM5blBqd3ZaejQ4WnlCa1lYUmhMVzF0YkMxdWIyUmxQU0p0ZEhJaUlIUnlZVzV6Wm05eWJUMGlkSEpoYm5Oc1lYUmxLREFzTFRZMU1Da2lQanhuSUdSaGRHRXRiVzFzTFc1dlpHVTlJbTEwWkNJdlBqeG5JR1JoZEdFdGJXMXNMVzV2WkdVOUltMTBaQ0krUEdjZ1pHRjBZUzF0Yld3dGJtOWtaVDBpYlhOMGVXeGxJajQ4WnlCa1lYUmhMVzF0YkMxdWIyUmxQU0p0YzNCaFkyVWlMejQ4TDJjK1BHY2daR0YwWVMxdGJXd3RibTlrWlQwaWJYTjFZbk4xY0NJZ2RISmhibk5tYjNKdFBTSjBjbUZ1YzJ4aGRHVW9NakF3TUN3d0tTSStQR2NnWkdGMFlTMXRiV3d0Ym05a1pUMGliV2tpUGp4MWMyVWdaR0YwWVMxalBTSXhSRFEwUlNJZ2VHeHBibXM2YUhKbFpqMGlJMDFLV0MwNExWUkZXQzFKTFRGRU5EUkZJaTgrUEM5blBqeG5JR1JoZEdFdGJXMXNMVzV2WkdVOUltMXZJaUIwY21GdWMyWnZjbTA5SW5SeVlXNXpiR0YwWlNnMU5qSXNOREV6S1NCelkyRnNaU2d3TGpjd055a2lQangxYzJVZ1pHRjBZUzFqUFNJeU1qRTNJaUI0YkdsdWF6cG9jbVZtUFNJalRVcFlMVGd0VkVWWUxVNHRNakl4TnlJdlBqd3ZaejQ4WnlCa1lYUmhMVzF0YkMxdWIyUmxQU0p0YmlJZ2RISmhibk5tYjNKdFBTSjBjbUZ1YzJ4aGRHVW9OVFl5TEMweU5EY3BJSE5qWVd4bEtEQXVOekEzS1NJK1BIVnpaU0JrWVhSaExXTTlJak15SWlCNGJHbHVhenBvY21WbVBTSWpUVXBZTFRndFZFVllMVTR0TXpJaUx6NDhMMmMrUEM5blBqeG5JR1JoZEdFdGJXMXNMVzV2WkdVOUltMXZJaUIwY21GdWMyWnZjbTA5SW5SeVlXNXpiR0YwWlNnek1qUXpMak1zTUNraVBqeDFjMlVnWkdGMFlTMWpQU0l6UkNJZ2VHeHBibXM2YUhKbFpqMGlJMDFLV0MwNExWUkZXQzFPTFRORUlpOCtQQzluUGp4bklHUmhkR0V0Ylcxc0xXNXZaR1U5SW0xMWJtUmxjaUlnZEhKaGJuTm1iM0p0UFNKMGNtRnVjMnhoZEdVb05ESTVPUzR4TERBcElqNDhaeUJrWVhSaExXMXRiQzF1YjJSbFBTSlVaVmhCZEc5dElpQmtZWFJoTFcxcWVDMTBaWGhqYkdGemN6MGlUMUFpUGp4bklHUmhkR0V0Ylcxc0xXNXZaR1U5SW0xcElqNDhkWE5sSUdSaGRHRXRZejBpTmpFaUlIaHNhVzVyT21oeVpXWTlJaU5OU2xndE9DMVVSVmd0VGkwMk1TSXZQangxYzJVZ1pHRjBZUzFqUFNJM01pSWdlR3hwYm1zNmFISmxaajBpSTAxS1dDMDRMVlJGV0MxT0xUY3lJaUIwY21GdWMyWnZjbTA5SW5SeVlXNXpiR0YwWlNnMU1EQXNNQ2tpTHo0OGRYTmxJR1JoZEdFdFl6MGlOamNpSUhoc2FXNXJPbWh5WldZOUlpTk5TbGd0T0MxVVJWZ3RUaTAyTnlJZ2RISmhibk5tYjNKdFBTSjBjbUZ1YzJ4aGRHVW9PRGt5TERBcElpOCtQQzluUGp4bklHUmhkR0V0Ylcxc0xXNXZaR1U5SW0xdklpQjBjbUZ1YzJadmNtMDlJblJ5WVc1emJHRjBaU2d4TXpreUxEQXBJajQ4ZFhObElHUmhkR0V0WXowaU1qQTJNU0lnZUd4cGJtczZhSEpsWmowaUkwMUtXQzA0TFZSRldDMU9MVEl3TmpFaUx6NDhMMmMrUEdjZ1pHRjBZUzF0Yld3dGJtOWtaVDBpYlc4aUlIUnlZVzV6Wm05eWJUMGlkSEpoYm5Oc1lYUmxLREUxTlRndU55d3dLU0krUEhWelpTQmtZWFJoTFdNOUlqWkVJaUI0YkdsdWF6cG9jbVZtUFNJalRVcFlMVGd0VkVWWUxVNHROa1FpTHo0OGRYTmxJR1JoZEdFdFl6MGlOakVpSUhoc2FXNXJPbWh5WldZOUlpTk5TbGd0T0MxVVJWZ3RUaTAyTVNJZ2RISmhibk5tYjNKdFBTSjBjbUZ1YzJ4aGRHVW9PRE16TERBcElpOCtQSFZ6WlNCa1lYUmhMV005SWpjNElpQjRiR2x1YXpwb2NtVm1QU0lqVFVwWUxUZ3RWRVZZTFU0dE56Z2lJSFJ5WVc1elptOXliVDBpZEhKaGJuTnNZWFJsS0RFek16TXNNQ2tpTHo0OEwyYytQQzluUGp4bklHUmhkR0V0Ylcxc0xXNXZaR1U5SWxSbFdFRjBiMjBpSUhSeVlXNXpabTl5YlQwaWRISmhibk5zWVhSbEtERXpOamd1TlN3dE9EQTJLU0J6WTJGc1pTZ3dMamN3TnlraUlHUmhkR0V0YldwNExYUmxlR05zWVhOelBTSlBVa1FpUGp4bklHUmhkR0V0Ylcxc0xXNXZaR1U5SW0xemRXSWlQanhuSUdSaGRHRXRiVzFzTFc1dlpHVTlJbTFwSWo0OGRYTmxJR1JoZEdFdFl6MGlNVVEwTkVVaUlIaHNhVzVyT21oeVpXWTlJaU5OU2xndE9DMVVSVmd0U1MweFJEUTBSU0l2UGp3dlp6NDhaeUJrWVhSaExXMXRiQzF1YjJSbFBTSnRiaUlnZEhKaGJuTm1iM0p0UFNKMGNtRnVjMnhoZEdVb05UWXlMQzB4TlRBcElITmpZV3hsS0RBdU56QTNLU0krUEhWelpTQmtZWFJoTFdNOUlqTXlJaUI0YkdsdWF6cG9jbVZtUFNJalRVcFlMVGd0VkVWWUxVNHRNeklpTHo0OEwyYytQQzluUGp3dlp6NDhMMmMrUEdjZ1pHRjBZUzF0Yld3dGJtOWtaVDBpYlc4aUlIUnlZVzV6Wm05eWJUMGlkSEpoYm5Oc1lYUmxLRGMzTVRndU9Dd3dLU0krUEhWelpTQmtZWFJoTFdNOUlqSXdOakVpSUhoc2FXNXJPbWh5WldZOUlpTk5TbGd0T0MxVVJWZ3RUaTB5TURZeElpOCtQQzluUGp4bklHUmhkR0V0Ylcxc0xXNXZaR1U5SW0xemRXSWlJSFJ5WVc1elptOXliVDBpZEhKaGJuTnNZWFJsS0RjM01UZ3VPQ3d3S1NJK1BHY2daR0YwWVMxdGJXd3RibTlrWlQwaWJXa2lQangxYzJVZ1pHRjBZUzFqUFNJeFJEUTBOQ0lnZUd4cGJtczZhSEpsWmowaUkwMUtXQzA0TFZSRldDMUpMVEZFTkRRMElpOCtQQzluUGp4bklHUmhkR0V0Ylcxc0xXNXZaR1U5SW0xdUlpQjBjbUZ1YzJadmNtMDlJblJ5WVc1emJHRjBaU2c0TWpRc0xURTFNQ2tnYzJOaGJHVW9NQzQzTURjcElqNDhkWE5sSUdSaGRHRXRZejBpTXpJaUlIaHNhVzVyT21oeVpXWTlJaU5OU2xndE9DMVVSVmd0VGkwek1pSXZQand2Wno0OEwyYytQR2NnWkdGMFlTMXRiV3d0Ym05a1pUMGliVzhpSUhSeVlXNXpabTl5YlQwaWRISmhibk5zWVhSbEtEZzVORFl1TXl3d0tTSStQSFZ6WlNCa1lYUmhMV005SWpJNElpQjRiR2x1YXpwb2NtVm1QU0lqVFVwWUxUZ3RWRVZZTFU0dE1qZ2lMejQ4TDJjK1BHY2daR0YwWVMxdGJXd3RibTlrWlQwaWJXa2lJSFJ5WVc1elptOXliVDBpZEhKaGJuTnNZWFJsS0Rrek16VXVNeXd3S1NJK1BIVnpaU0JrWVhSaExXTTlJakZFTkRZd0lpQjRiR2x1YXpwb2NtVm1QU0lqVFVwWUxUZ3RWRVZZTFVrdE1VUTBOakFpTHo0OEwyYytQR2NnWkdGMFlTMXRiV3d0Ym05a1pUMGliVzhpSUhSeVlXNXpabTl5YlQwaWRISmhibk5zWVhSbEtEazRNRFF1TXl3d0tTSStQSFZ6WlNCa1lYUmhMV005SWpKRElpQjRiR2x1YXpwb2NtVm1QU0lqVFVwWUxUZ3RWRVZZTFU0dE1rTWlMejQ4TDJjK1BHY2daR0YwWVMxdGJXd3RibTlrWlQwaWJYTjFZaUlnZEhKaGJuTm1iM0p0UFNKMGNtRnVjMnhoZEdVb01UQXlORGtzTUNraVBqeG5JR1JoZEdFdGJXMXNMVzV2WkdVOUltMXBJajQ4ZFhObElHUmhkR0V0WXowaU1VUTBORVVpSUhoc2FXNXJPbWh5WldZOUlpTk5TbGd0T0MxVVJWZ3RTUzB4UkRRMFJTSXZQand2Wno0OFp5QmtZWFJoTFcxdGJDMXViMlJsUFNKdGJpSWdkSEpoYm5ObWIzSnRQU0owY21GdWMyeGhkR1VvTlRZeUxDMHhOVEFwSUhOallXeGxLREF1TnpBM0tTSStQSFZ6WlNCa1lYUmhMV005SWpNeElpQjRiR2x1YXpwb2NtVm1QU0lqVFVwWUxUZ3RWRVZZTFU0dE16RWlMejQ4TDJjK1BDOW5QanhuSUdSaGRHRXRiVzFzTFc1dlpHVTlJbTF2SWlCMGNtRnVjMlp2Y20wOUluUnlZVzV6YkdGMFpTZ3hNVEl4TkM0MUxEQXBJajQ4ZFhObElHUmhkR0V0WXowaU1rTWlJSGhzYVc1ck9taHlaV1k5SWlOTlNsZ3RPQzFVUlZndFRpMHlReUl2UGp3dlp6NDhaeUJrWVhSaExXMXRiQzF1YjJSbFBTSnRjM1ZpSWlCMGNtRnVjMlp2Y20wOUluUnlZVzV6YkdGMFpTZ3hNVFkxT1M0eUxEQXBJajQ4WnlCa1lYUmhMVzF0YkMxdWIyUmxQU0p0YVNJK1BIVnpaU0JrWVhSaExXTTlJakZFTkRSRklpQjRiR2x1YXpwb2NtVm1QU0lqVFVwWUxUZ3RWRVZZTFVrdE1VUTBORVVpTHo0OEwyYytQR2NnWkdGMFlTMXRiV3d0Ym05a1pUMGliVzRpSUhSeVlXNXpabTl5YlQwaWRISmhibk5zWVhSbEtEVTJNaXd0TVRVd0tTQnpZMkZzWlNnd0xqY3dOeWtpUGp4MWMyVWdaR0YwWVMxalBTSXpNaUlnZUd4cGJtczZhSEpsWmowaUkwMUtXQzA0TFZSRldDMU9MVE15SWk4K1BDOW5Qand2Wno0OFp5QmtZWFJoTFcxdGJDMXViMlJsUFNKdGJ5SWdkSEpoYm5ObWIzSnRQU0owY21GdWMyeGhkR1VvTVRJMk1qUXVPQ3d3S1NJK1BIVnpaU0JrWVhSaExXTTlJakk1SWlCNGJHbHVhenBvY21WbVBTSWpUVXBZTFRndFZFVllMVTR0TWpraUx6NDhMMmMrUEM5blBqd3ZaejQ4WnlCa1lYUmhMVzF0YkMxdWIyUmxQU0p0ZEhJaUlIUnlZVzV6Wm05eWJUMGlkSEpoYm5Oc1lYUmxLREFzTFRJM01USXVNU2tpUGp4bklHUmhkR0V0Ylcxc0xXNXZaR1U5SW0xMFpDSXZQanhuSUdSaGRHRXRiVzFzTFc1dlpHVTlJbTEwWkNJK1BHY2daR0YwWVMxdGJXd3RibTlrWlQwaWJYTjBlV3hsSWo0OFp5QmtZWFJoTFcxdGJDMXViMlJsUFNKdGMzQmhZMlVpTHo0OEwyYytQR2NnWkdGMFlTMXRiV3d0Ym05a1pUMGliWE4wZVd4bElpQjBjbUZ1YzJadmNtMDlJblJ5WVc1emJHRjBaU2d5TURBd0xEQXBJajQ4WnlCa1lYUmhMVzF0YkMxdWIyUmxQU0p0YzNCaFkyVWlMejQ4TDJjK1BHY2daR0YwWVMxdGJXd3RibTlrWlQwaWJYUmxlSFFpSUhSeVlXNXpabTl5YlQwaWRISmhibk5zWVhSbEtETXdNREFzTUNraVBqeDFjMlVnWkdGMFlTMWpQU0kzTXlJZ2VHeHBibXM2YUhKbFpqMGlJMDFLV0MwNExWUkZXQzFPTFRjeklpOCtQSFZ6WlNCa1lYUmhMV005SWpKRklpQjRiR2x1YXpwb2NtVm1QU0lqVFVwWUxUZ3RWRVZZTFU0dE1rVWlJSFJ5WVc1elptOXliVDBpZEhKaGJuTnNZWFJsS0RNNU5Dd3dLU0l2UGp4MWMyVWdaR0YwWVMxalBTSTNOQ0lnZUd4cGJtczZhSEpsWmowaUkwMUtXQzA0TFZSRldDMU9MVGMwSWlCMGNtRnVjMlp2Y20wOUluUnlZVzV6YkdGMFpTZzJOeklzTUNraUx6NDhkWE5sSUdSaGRHRXRZejBpTWtVaUlIaHNhVzVyT21oeVpXWTlJaU5OU2xndE9DMVVSVmd0VGkweVJTSWdkSEpoYm5ObWIzSnRQU0owY21GdWMyeGhkR1VvTVRBMk1Td3dLU0l2UGp3dlp6NDhaeUJrWVhSaExXMXRiQzF1YjJSbFBTSnRjM1I1YkdVaUlIUnlZVzV6Wm05eWJUMGlkSEpoYm5Oc1lYUmxLRFF6TXprc01Da2lQanhuSUdSaGRHRXRiVzFzTFc1dlpHVTlJbTF6Y0dGalpTSXZQand2Wno0OFp5QmtZWFJoTFcxdGJDMXViMlJsUFNKdGMzVmlJaUIwY21GdWMyWnZjbTA5SW5SeVlXNXpiR0YwWlNnMU16TTVMREFwSWo0OFp5QmtZWFJoTFcxdGJDMXViMlJsUFNKdGFTSStQSFZ6WlNCa1lYUmhMV005SWpGRU5ETkJJaUI0YkdsdWF6cG9jbVZtUFNJalRVcFlMVGd0VkVWWUxVa3RNVVEwTTBFaUx6NDhMMmMrUEdjZ1pHRjBZUzF0Yld3dGJtOWtaVDBpVkdWWVFYUnZiU0lnZEhKaGJuTm1iM0p0UFNKMGNtRnVjMnhoZEdVb09ERTVMQzB4TlRBcElITmpZV3hsS0RBdU56QTNLU0lnWkdGMFlTMXRhbmd0ZEdWNFkyeGhjM005SWs5U1JDSStQR2NnWkdGMFlTMXRiV3d0Ym05a1pUMGliVzRpUGp4MWMyVWdaR0YwWVMxalBTSXpNaUlnZUd4cGJtczZhSEpsWmowaUkwMUtXQzA0TFZSRldDMU9MVE15SWk4K1BDOW5QanhuSUdSaGRHRXRiVzFzTFc1dlpHVTlJbTF2SWlCMGNtRnVjMlp2Y20wOUluUnlZVzV6YkdGMFpTZzFNREFzTUNraVBqeDFjMlVnWkdGMFlTMWpQU0l5UXlJZ2VHeHBibXM2YUhKbFpqMGlJMDFLV0MwNExWUkZXQzFPTFRKRElpOCtQQzluUGp4bklHUmhkR0V0Ylcxc0xXNXZaR1U5SW0xcElpQjBjbUZ1YzJadmNtMDlJblJ5WVc1emJHRjBaU2czTnpnc01Da2lQangxYzJVZ1pHRjBZUzFqUFNJeFJEUTFOeUlnZUd4cGJtczZhSEpsWmowaUkwMUtXQzA0TFZSRldDMUpMVEZFTkRVM0lpOCtQQzluUGp3dlp6NDhMMmMrUEdjZ1pHRjBZUzF0Yld3dGJtOWtaVDBpYlc4aUlIUnlZVzV6Wm05eWJUMGlkSEpoYm5Oc1lYUmxLRGN3TkRrdU5Td3dLU0krUEhWelpTQmtZWFJoTFdNOUlqSTRJaUI0YkdsdWF6cG9jbVZtUFNJalRVcFlMVGd0VkVWWUxVNHRNamdpTHo0OEwyYytQR2NnWkdGMFlTMXRiV3d0Ym05a1pUMGliV2tpSUhSeVlXNXpabTl5YlQwaWRISmhibk5zWVhSbEtEYzBNemd1TlN3d0tTSStQSFZ6WlNCa1lYUmhMV005SWpGRU5EWXdJaUI0YkdsdWF6cG9jbVZtUFNJalRVcFlMVGd0VkVWWUxVa3RNVVEwTmpBaUx6NDhMMmMrUEdjZ1pHRjBZUzF0Yld3dGJtOWtaVDBpYlc4aUlIUnlZVzV6Wm05eWJUMGlkSEpoYm5Oc1lYUmxLRGM1TURjdU5Td3dLU0krUEhWelpTQmtZWFJoTFdNOUlqSkRJaUI0YkdsdWF6cG9jbVZtUFNJalRVcFlMVGd0VkVWWUxVNHRNa01pTHo0OEwyYytQR2NnWkdGMFlTMXRiV3d0Ym05a1pUMGliWE4xWWlJZ2RISmhibk5tYjNKdFBTSjBjbUZ1YzJ4aGRHVW9PRE0xTWk0eExEQXBJajQ4WnlCa1lYUmhMVzF0YkMxdWIyUmxQU0p0YVNJK1BIVnpaU0JrWVhSaExXTTlJakZFTkRSRklpQjRiR2x1YXpwb2NtVm1QU0lqVFVwWUxUZ3RWRVZZTFVrdE1VUTBORVVpTHo0OEwyYytQR2NnWkdGMFlTMXRiV3d0Ym05a1pUMGliVzRpSUhSeVlXNXpabTl5YlQwaWRISmhibk5zWVhSbEtEVTJNaXd0TVRVd0tTQnpZMkZzWlNnd0xqY3dOeWtpUGp4MWMyVWdaR0YwWVMxalBTSXpNU0lnZUd4cGJtczZhSEpsWmowaUkwMUtXQzA0TFZSRldDMU9MVE14SWk4K1BDOW5Qand2Wno0OFp5QmtZWFJoTFcxdGJDMXViMlJsUFNKdGJ5SWdkSEpoYm5ObWIzSnRQU0owY21GdWMyeGhkR1VvT1RNeE55NDNMREFwSWo0OGRYTmxJR1JoZEdFdFl6MGlNa01pSUhoc2FXNXJPbWh5WldZOUlpTk5TbGd0T0MxVVJWZ3RUaTB5UXlJdlBqd3ZaejQ4WnlCa1lYUmhMVzF0YkMxdWIyUmxQU0p0YzNWaUlpQjBjbUZ1YzJadmNtMDlJblJ5WVc1emJHRjBaU2c1TnpZeUxqTXNNQ2tpUGp4bklHUmhkR0V0Ylcxc0xXNXZaR1U5SW0xcElqNDhkWE5sSUdSaGRHRXRZejBpTVVRME5FVWlJSGhzYVc1ck9taHlaV1k5SWlOTlNsZ3RPQzFVUlZndFNTMHhSRFEwUlNJdlBqd3ZaejQ4WnlCa1lYUmhMVzF0YkMxdWIyUmxQU0p0YmlJZ2RISmhibk5tYjNKdFBTSjBjbUZ1YzJ4aGRHVW9OVFl5TEMweE5UQXBJSE5qWVd4bEtEQXVOekEzS1NJK1BIVnpaU0JrWVhSaExXTTlJak15SWlCNGJHbHVhenBvY21WbVBTSWpUVXBZTFRndFZFVllMVTR0TXpJaUx6NDhMMmMrUEM5blBqeG5JR1JoZEdFdGJXMXNMVzV2WkdVOUltMXZJaUIwY21GdWMyWnZjbTA5SW5SeVlXNXpiR0YwWlNneE1EY3lOeTQ1TERBcElqNDhkWE5sSUdSaGRHRXRZejBpTWpraUlIaHNhVzVyT21oeVpXWTlJaU5OU2xndE9DMVVSVmd0VGkweU9TSXZQand2Wno0OFp5QmtZWFJoTFcxdGJDMXViMlJsUFNKdGJ5SWdkSEpoYm5ObWIzSnRQU0owY21GdWMyeGhkR1VvTVRFek9UUXVOeXd3S1NJK1BIVnpaU0JrWVhSaExXTTlJakl5TmpRaUlIaHNhVzVyT21oeVpXWTlJaU5OU2xndE9DMVVSVmd0VGkweU1qWTBJaTgrUEM5blBqeG5JR1JoZEdFdGJXMXNMVzV2WkdVOUltMXpkV0lpSUhSeVlXNXpabTl5YlQwaWRISmhibk5zWVhSbEtERXlORFV3TGpVc01Da2lQanhuSUdSaGRHRXRiVzFzTFc1dlpHVTlJbTFwSWo0OGRYTmxJR1JoZEdFdFl6MGlNVVEwTlRFaUlIaHNhVzVyT21oeVpXWTlJaU5OU2xndE9DMVVSVmd0U1MweFJEUTFNU0l2UGp3dlp6NDhaeUJrWVhSaExXMXRiQzF1YjJSbFBTSlVaVmhCZEc5dElpQjBjbUZ1YzJadmNtMDlJblJ5WVc1emJHRjBaU2cxTlRNc0xURTFNQ2tnYzJOaGJHVW9NQzQzTURjcElpQmtZWFJoTFcxcWVDMTBaWGhqYkdGemN6MGlUMUpFSWo0OFp5QmtZWFJoTFcxdGJDMXViMlJsUFNKdGJpSStQSFZ6WlNCa1lYUmhMV005SWpNeUlpQjRiR2x1YXpwb2NtVm1QU0lqVFVwWUxUZ3RWRVZZTFU0dE16SWlMejQ4TDJjK1BHY2daR0YwWVMxdGJXd3RibTlrWlQwaWJXOGlJSFJ5WVc1elptOXliVDBpZEhKaGJuTnNZWFJsS0RVd01Dd3dLU0krUEhWelpTQmtZWFJoTFdNOUlqSkRJaUI0YkdsdWF6cG9jbVZtUFNJalRVcFlMVGd0VkVWWUxVNHRNa01pTHo0OEwyYytQR2NnWkdGMFlTMXRiV3d0Ym05a1pUMGliV2tpSUhSeVlXNXpabTl5YlQwaWRISmhibk5zWVhSbEtEYzNPQ3d3S1NJK1BIVnpaU0JrWVhSaExXTTlJakZFTkRVM0lpQjRiR2x1YXpwb2NtVm1QU0lqVFVwWUxUZ3RWRVZZTFVrdE1VUTBOVGNpTHo0OEwyYytQQzluUGp3dlp6NDhaeUJrWVhSaExXMXRiQzF1YjJSbFBTSnRjM1I1YkdVaUlIUnlZVzV6Wm05eWJUMGlkSEpoYm5Oc1lYUmxLREV6T0RrMExqa3NNQ2tpUGp4bklHUmhkR0V0Ylcxc0xXNXZaR1U5SW0xemNHRmpaU0l2UGp3dlp6NDhaeUJrWVhSaExXMXRiQzF1YjJSbFBTSnRhU0lnZEhKaGJuTm1iM0p0UFNKMGNtRnVjMnhoZEdVb01UUTRPVFF1T1N3d0tTSStQSFZ6WlNCa1lYUmhMV005SWpJeU1EQWlJSGhzYVc1ck9taHlaV1k5SWlOTlNsZ3RPQzFVUlZndFRpMHlNakF3SWk4K1BDOW5QanhuSUdSaGRHRXRiVzFzTFc1dlpHVTlJbTFwSWlCMGNtRnVjMlp2Y20wOUluUnlZVzV6YkdGMFpTZ3hOVFExTUM0NUxEQXBJajQ4ZFhObElHUmhkR0V0WXowaU1VUTBOVGNpSUhoc2FXNXJPbWh5WldZOUlpTk5TbGd0T0MxVVJWZ3RTUzB4UkRRMU55SXZQand2Wno0OFp5QmtZWFJoTFcxdGJDMXViMlJsUFNKdGJ5SWdkSEpoYm5ObWIzSnRQU0owY21GdWMyeGhkR1VvTVRZeE5EQXVOeXd3S1NJK1BIVnpaU0JrWVhSaExXTTlJak5FSWlCNGJHbHVhenBvY21WbVBTSWpUVXBZTFRndFZFVllMVTR0TTBRaUx6NDhMMmMrUEdjZ1pHRjBZUzF0Yld3dGJtOWtaVDBpYlc0aUlIUnlZVzV6Wm05eWJUMGlkSEpoYm5Oc1lYUmxLREUzTVRrMkxqVXNNQ2tpUGp4MWMyVWdaR0YwWVMxalBTSXpNU0lnZUd4cGJtczZhSEpsWmowaUkwMUtXQzA0TFZSRldDMU9MVE14SWk4K1BIVnpaU0JrWVhSaExXTTlJakpGSWlCNGJHbHVhenBvY21WbVBTSWpUVXBZTFRndFZFVllMVTR0TWtVaUlIUnlZVzV6Wm05eWJUMGlkSEpoYm5Oc1lYUmxLRFV3TUN3d0tTSXZQand2Wno0OFp5QmtZWFJoTFcxdGJDMXViMlJsUFNKdGJ5SWdkSEpoYm5ObWIzSnRQU0owY21GdWMyeGhkR1VvTVRjNU56UXVOU3d3S1NJK1BIVnpaU0JrWVhSaExXTTlJakpGSWlCNGJHbHVhenBvY21WbVBTSWpUVXBZTFRndFZFVllMVTR0TWtVaUx6NDhMMmMrUEdjZ1pHRjBZUzF0Yld3dGJtOWtaVDBpYlc4aUlIUnlZVzV6Wm05eWJUMGlkSEpoYm5Oc1lYUmxLREU0TkRFNUxqRXNNQ2tpUGp4MWMyVWdaR0YwWVMxalBTSXlSU0lnZUd4cGJtczZhSEpsWmowaUkwMUtXQzA0TFZSRldDMU9MVEpGSWk4K1BDOW5QanhuSUdSaGRHRXRiVzFzTFc1dlpHVTlJbTF6ZFdJaUlIUnlZVzV6Wm05eWJUMGlkSEpoYm5Oc1lYUmxLREU0T0RZekxqZ3NNQ2tpUGp4bklHUmhkR0V0Ylcxc0xXNXZaR1U5SW0xcElqNDhkWE5sSUdSaGRHRXRZejBpTVVRME5VRWlJSGhzYVc1ck9taHlaV1k5SWlOTlNsZ3RPQzFVUlZndFNTMHhSRFExUVNJdlBqd3ZaejQ4WnlCa1lYUmhMVzF0YkMxdWIyUmxQU0p0YmlJZ2RISmhibk5tYjNKdFBTSjBjbUZ1YzJ4aGRHVW9PVEV4TEMweE5UQXBJSE5qWVd4bEtEQXVOekEzS1NJK1BIVnpaU0JrWVhSaExXTTlJak15SWlCNGJHbHVhenBvY21WbVBTSWpUVXBZTFRndFZFVllMVTR0TXpJaUx6NDhMMmMrUEM5blBqd3ZaejQ4TDJjK1BDOW5Qand2Wno0OEwyYytQQzl6ZG1jKyIsCgkiUmVhbFZpZXdTaXplSnNvbiIgOiAie1wiaGVpZ2h0XCI6MjI5NCxcIndpZHRoXCI6NzEwN30iCn0K"/>
    </extobj>
    <extobj name="2384804F-3998-4D57-9195-F3826E402611-52">
      <extobjdata type="2384804F-3998-4D57-9195-F3826E402611" data="ewoJIkltZ1NldHRpbmdKc29uIiA6ICJ7XCJoZWlnaHRcIjo3NC4xMDcxNDI4NTcxNDI4NSxcIndpZHRoXCI6NDU4LjkyODU3MTQyODU3MTR9IiwKCSJMYXRleCIgOiAiXFxiZWdpbntlcXVhdGlvbn1cbiAgICAgICAgXFxiZWdpbnthbGlnbmVkfSAgICAgIFxcYmlndHJpYW5nbGVkb3duX3tcXHRoZXRhXzF9TF8xKFxcdGhldGFfMSxcXGxhbWJkYV8xKSA9ICYgXFxtYXRoYmJ7RX1fe1xcdGF1IFxcc2ltIER9IFxcYmlndHJpYW5nbGVkb3duX3tcXHRoZXRhXzF9XFxtdV8xKG9fMSkoXFxiaWd0cmlhbmdsZWRvd25fe2FfMX1RXzEocyxhXzEsYV8yKStcXGJpZ3RyaWFuZ2xlZG93bl97YV8xfVxcbXVfMihvXzIsYV8xKVxcYmlndHJpYW5nbGVkb3duX3thXzJ9UV8xKHMsYV8xLGFfMikgLSBcXFxcICYgXFxzdW1fe2o9MH1ee21fMX1cXGxhbWJkYV97MSxqfVxcYmlndHJpYW5nbGVkb3duX3thXzF9R197MSxqfShzLGFfMSxhXzIpLVxcYmlndHJpYW5nbGVkb3duX3thXzF9XFxtdV8yKG9fMixhXzEpXFxiaWd0cmlhbmdsZWRvd25fe2FfMn1HX3sxLGp9KHMsYV8xLGFfMikpIFxuICAgICAgICBcXGVuZHthbGlnbmVkfVxuICAgIFxcZW5ke2VxdWF0aW9ufSIsCgkiTGF0ZXhJbWdCYXNlNjQiIDogIlBITjJaeUI0Yld4dWN6MGlhSFIwY0RvdkwzZDNkeTUzTXk1dmNtY3ZNakF3TUM5emRtY2lJSGRwWkhSb1BTSTRNaTQyTW1WNElpQm9aV2xuYUhROUlqa3VOVFF6WlhnaUlISnZiR1U5SW1sdFp5SWdabTlqZFhOaFlteGxQU0ptWVd4elpTSWdkbWxsZDBKdmVEMGlNQ0F0TWpNMU9DNDVJRE0yTlRFM0xqa2dOREl4Tnk0NUlpQjRiV3h1Y3pwNGJHbHVhejBpYUhSMGNEb3ZMM2QzZHk1M015NXZjbWN2TVRrNU9TOTRiR2x1YXlJZ1lYSnBZUzFvYVdSa1pXNDlJblJ5ZFdVaUlITjBlV3hsUFNKMlpYSjBhV05oYkMxaGJHbG5iam9nTFRRdU1qQTJaWGc3SUcxaGVDMTNhV1IwYURvZ09UZ2xPeUkrUEdSbFpuTStQSEJoZEdnZ2FXUTlJazFLV0MweUxWUkZXQzFPTFRJMVFrUWlJR1E5SWswMU9TQTBPREJSTlRrZ05EZzFJRFl4SURRNE9WUTJOaUEwT1RWVU56SWdORGs0VERjMUlEVXdNRWc0TVRSUk9ESTRJRFE1TXlBNE1qZ2dORGd3VmpRM05FdzJORFFnTVRNeVVUUTFPQ0F0TWpFd0lEUTFOU0F0TWpFeVVUUTFNU0F0TWpFMUlEUTBOQ0F0TWpFMVZEUXpNeUF0TWpFeVVUUXlPU0F0TWpFd0lETTBNaUF0TkRsVU1UWTBJREk0TWxRMk5DQTBOalpSTlRrZ05EYzRJRFU1SURRNE1GcE5OemMxSURRMk1FZ3hNVE5STVRFeklEUTFPU0F5TnpnZ01UVXpWRFEwTkNBdE1UVXpWRFl4TUNBeE5UTlVOemMxSURRMk1Gb2lMejQ4Y0dGMGFDQnBaRDBpVFVwWUxUSXRWRVZZTFVrdE1VUTNNRE1pSUdROUlrMHpOU0F5TURCUk16VWdNekF5SURjMElEUXhOVlF4T0RBZ05qRXdWRE14T1NBM01EUlJNekl3SURjd05DQXpNamNnTnpBMFZETXpPU0EzTURWUk16a3pJRGN3TVNBME1qTWdOalUyVVRRMk1pQTFPVFlnTkRZeUlEUTVOVkUwTmpJZ016Z3dJRFF4TnlBeU5qRlVNekF5SURZMlZERTJPQ0F0TVRCSU1UWXhVVEV5TlNBdE1UQWdPVGtnTVRCVU5qQWdOak5VTkRFZ01UTXdWRE0xSURJd01GcE5Nemd6SURVMk5sRXpPRE1nTmpZNElETXpNQ0EyTmpoUk1qazBJRFkyT0NBeU5qQWdOakl6VkRJd05DQTFNakZVTVRjd0lEUXlNVlF4TlRjZ016Y3hVVEl3TmlBek56QWdNalUwSURNM01Fd3pOVEVnTXpjeFVUTTFNaUF6TnpJZ016VTVJRFF3TkZRek56VWdORGcwVkRNNE15QTFOalphVFRFeE15QXhNekpSTVRFeklESTJJREUyTmlBeU5sRXhPREVnTWpZZ01UazRJRE0yVkRJek9TQTNORlF5T0RjZ01UWXhWRE16TlNBek1EZE1NelF3SURNeU5FZ3hORFZSTVRRMUlETXlNU0F4TXpZZ01qZzJWREV5TUNBeU1EaFVNVEV6SURFek1sb2lMejQ4Y0dGMGFDQnBaRDBpVFVwWUxUSXRWRVZZTFU0dE16RWlJR1E5SWsweU1UTWdOVGM0VERJd01DQTFOek5STVRnMklEVTJPQ0F4TmpBZ05UWXpWREV3TWlBMU5UWklPRE5XTmpBeVNERXdNbEV4TkRrZ05qQTBJREU0T1NBMk1UZFVNalExSURZME1WUXlOek1nTmpZelVUSTNOU0EyTmpZZ01qZzFJRFkyTmxFeU9UUWdOalkySURNd01pQTJOakJXTXpZeFRETXdNeUEyTVZFek1UQWdOVFFnTXpFMUlEVXlWRE16T1NBME9GUTBNREVnTkRaSU5ESTNWakJJTkRFMlVUTTVOU0F6SURJMU55QXpVVEV5TVNBeklERXdNQ0F3U0RnNFZqUTJTREV4TkZFeE16WWdORFlnTVRVeUlEUTJWREUzTnlBME4xUXhPVE1nTlRCVU1qQXhJRFV5VkRJd055QTFOMVF5TVRNZ05qRldOVGM0V2lJdlBqeHdZWFJvSUdsa1BTSk5TbGd0TWkxVVJWZ3RTUzB4UkRRelJpSWdaRDBpVFRJeU9DQTJNemRSTVRrMElEWXpOeUF4T1RJZ05qUXhVVEU1TVNBMk5ETWdNVGt4SURZME9WRXhPVEVnTmpjeklESXdNaUEyT0RKUk1qQTBJRFk0TXlBeU1UY2dOamd6VVRJM01TQTJPREFnTXpRMElEWTRNRkUwT0RVZ05qZ3dJRFV3TmlBMk9ETklOVEU0VVRVeU5DQTJOemNnTlRJMElEWTNORlExTWpJZ05qVTJVVFV4TnlBMk5ERWdOVEV6SURZek4wZzBOelZSTkRBMklEWXpOaUF6T1RRZ05qSTRVVE00TnlBMk1qUWdNemd3SURZd01GUXpNVE1nTXpNMlVUSTVOeUF5TnpFZ01qYzVJREU1T0ZReU5USWdPRGhNTWpReklEVXlVVEkwTXlBME9DQXlOVElnTkRoVU16RXhJRFEyU0RNeU9GRXpOakFnTkRZZ016YzVJRFEzVkRReU9DQTFORlEwTnpnZ056SlVOVEl5SURFd05sUTFOalFnTVRZeFVUVTRNQ0F4T1RFZ05UazBJREl5T0ZRMk1URWdNamN3VVRZeE5pQXlOek1nTmpJNElESTNNMGcyTkRGUk5qUTNJREkyTkNBMk5EY2dNall5VkRZeU55QXlNRE5VTlRneklEZ3pWRFUxTnlBNVVUVTFOU0EwSURVMU15QXpWRFV6TnlBd1ZEUTVOQ0F0TVZFME9ETWdMVEVnTkRFNElDMHhWREk1TkNBd1NERXhObEV6TWlBd0lETXlJREV3VVRNeUlERTNJRE0wSURJMFVUTTVJRFF6SURRMElEUTFVVFE0SURRMklEVTVJRFEyU0RZMVVUa3lJRFEySURFeU5TQTBPVkV4TXprZ05USWdNVFEwSURZeFVURTBOeUEyTlNBeU1UWWdNek01VkRJNE5TQTJNamhSTWpnMUlEWXpOU0F5TWpnZ05qTTNXaUl2UGp4d1lYUm9JR2xrUFNKTlNsZ3RNaTFVUlZndFRpMHlPQ0lnWkQwaVRUazBJREkxTUZFNU5DQXpNVGtnTVRBMElETTRNVlF4TWpjZ05EZzRWREUyTkNBMU56WlVNakF5SURZME0xUXlORFFnTmprMVZESTNOeUEzTWpsVU16QXlJRGMxTUVnek1UVklNekU1VVRNek15QTNOVEFnTXpNeklEYzBNVkV6TXpNZ056TTRJRE14TmlBM01qQlVNamMxSURZMk4xUXlNallnTlRneFZERTROQ0EwTkROVU1UWTNJREkxTUZReE9EUWdOVGhVTWpJMUlDMDRNVlF5TnpRZ0xURTJOMVF6TVRZZ0xUSXlNRlF6TXpNZ0xUSTBNVkV6TXpNZ0xUSTFNQ0F6TVRnZ0xUSTFNRWd6TVRWSU16QXlUREkzTkNBdE1qSTJVVEU0TUNBdE1UUXhJREV6TnlBdE1UUlVPVFFnTWpVd1dpSXZQanh3WVhSb0lHbGtQU0pOU2xndE1pMVVSVmd0VGkweVF5SWdaRDBpVFRjNElETTFWRGM0SURZd1ZEazBJREV3TTFReE16Y2dNVEl4VVRFMk5TQXhNakVnTVRnM0lEazJWREl4TUNBNFVUSXhNQ0F0TWpjZ01qQXhJQzAyTUZReE9EQWdMVEV4TjFReE5UUWdMVEUxT0ZReE16QWdMVEU0TlZReE1UY2dMVEU1TkZFeE1UTWdMVEU1TkNBeE1EUWdMVEU0TlZRNU5TQXRNVGN5VVRrMUlDMHhOamdnTVRBMklDMHhOVFpVTVRNeElDMHhNalpVTVRVM0lDMDNObFF4TnpNZ0xUTldPVXd4TnpJZ09GRXhOekFnTnlBeE5qY2dObFF4TmpFZ00xUXhOVElnTVZReE5EQWdNRkV4TVRNZ01DQTVOaUF4TjFvaUx6NDhjR0YwYUNCcFpEMGlUVXBZTFRJdFZFVllMVWt0TVVRM01EWWlJR1E5SWsweE5qWWdOamN6VVRFMk5pQTJPRFVnTVRneklEWTVORWd5TURKUk1qa3lJRFk1TVNBek1UWWdOalEwVVRNeU1pQTJNamtnTXpjeklEUTRObFEwTnpRZ01qQTNWRFV5TkNBMk4xRTFNekVnTkRjZ05UTTNJRE0wVkRVME5pQXhOVlExTlRFZ05sUTFOVFVnTWxRMU5UWWdMVEpVTlRVd0lDMHhNVWcwT0RKUk5EVTNJRE1nTkRVd0lERTRWRE01T1NBeE5USk1NelUwSURJM04wd3pOREFnTWpZeVVUTXlOeUF5TkRZZ01qa3pJREl3TjFReU16WWdNVFF4VVRJeE1TQXhNVElnTVRjMElEWTVVVEV5TXlBNUlERXhNU0F0TVZRNE15QXRNVEpSTkRjZ0xURXlJRFEzSURJd1VUUTNJRE0zSURZeElEVXlWREU1T1NBeE9EZFJNakk1SURJeE5pQXlOallnTWpVeVZETXlNU0F6TURaTU16TTRJRE15TWxFek16Z2dNekl6SURJNE9DQTBOakpVTWpNMElEWXhNbEV5TVRRZ05qVTNJREU0TXlBMk5UZFJNVFkySURZMU55QXhOallnTmpjeldpSXZQanh3WVhSb0lHbGtQU0pOU2xndE1pMVVSVmd0VGkweU9TSWdaRDBpVFRZd0lEYzBPVXcyTkNBM05UQlJOamtnTnpVd0lEYzBJRGMxTUVnNE5rd3hNVFFnTnpJMlVUSXdPQ0EyTkRFZ01qVXhJRFV4TkZReU9UUWdNalV3VVRJNU5DQXhPRElnTWpnMElERXhPVlF5TmpFZ01USlVNakkwSUMwM05sUXhPRFlnTFRFME0xUXhORFVnTFRFNU5GUXhNVE1nTFRJeU4xUTVNQ0F0TWpRMlVUZzNJQzB5TkRrZ09EWWdMVEkxTUVnM05GRTJOaUF0TWpVd0lEWXpJQzB5TlRCVU5UZ2dMVEkwTjFRMU5TQXRNak00VVRVMklDMHlNemNnTmpZZ0xUSXlOVkV5TWpFZ0xUWTBJREl5TVNBeU5UQlVOallnTnpJMVVUVTJJRGN6TnlBMU5TQTNNemhSTlRVZ056UTJJRFl3SURjME9Wb2lMejQ4Y0dGMGFDQnBaRDBpVFVwWUxUSXRWRVZZTFU0dE0wUWlJR1E5SWswMU5pQXpORGRSTlRZZ016WXdJRGN3SURNMk4wZzNNRGRSTnpJeUlETTFPU0EzTWpJZ016UTNVVGN5TWlBek16WWdOekE0SURNeU9Fd3pPVEFnTXpJM1NEY3lVVFUySURNek1pQTFOaUF6TkRkYVRUVTJJREUxTTFFMU5pQXhOamdnTnpJZ01UY3pTRGN3T0ZFM01qSWdNVFl6SURjeU1pQXhOVE5STnpJeUlERTBNQ0EzTURjZ01UTXpTRGN3VVRVMklERTBNQ0ExTmlBeE5UTmFJaTgrUEhCaGRHZ2dhV1E5SWsxS1dDMHlMVlJGV0MxRUxURkVOVE5ESWlCa1BTSk5NVElnTmpZMlVURXlJRFkzTlNBeU5DQTJPRE5JTlRneVVUVTVNQ0EyT0RBZ05Ua3pJRFkzTWxZMU9EaFJOVGt6SURVeE5DQTFPVEVnTlRBeVZEVTNOU0EwT1RCUk5UWTNJRFE1TUNBMU5qTWdORGsxVkRVMU5TQTFNVGRSTlRVeUlEVTFOaUExTVRjZ05Ua3dVVFE0TmlBMk1qTWdORFExSURZek5GUXpOREFnTmpRNFNESTRNbEV5TmpZZ05qTTJJREkyTkNBMk1qQlVNall3SURRNU1sWXpOekJJTWpjM1VUTXlPU0F6TnpVZ016VTRJRE01TVZRME1EUWdORE01VVRReU1DQTBPREFnTkRJd0lEVXdObEUwTWpBZ05USTVJRFF6TmlBMU1qbFJORFExSURVeU9TQTBOVEVnTlRJeFVUUTFOU0ExTVRjZ05EVTFJRE0yTVZFME5UVWdNek16SURRMU5TQXlPVGhVTkRVMklESTFNMUUwTlRZZ01qRTNJRFExTXlBeU1EZFVORE0zSURFNU4xRTBNakFnTVRrMklEUXlNQ0F5TVRkUk5ESXdJREkwTUNBME1EWWdNamN3VVRNM055QXpNamdnTWpnMElETXpOVWd5TmpCV01qQXhVVEkyTVNBeE56UWdNall4SURFek5GRXlOaklnTnpNZ01qWTBJRFl4VkRJM09DQXpPRkV5T0RFZ016WWdNamd5SURNMVNETXpNVkUwTURBZ016VWdORFE1SURVd1VUVTNNU0E1TXlBMk1ESWdNVGM1VVRZd05TQXlNRE1nTmpJeUlESXdNMUUyTWprZ01qQXpJRFl6TkNBeE9UZFVOalF3SURFNE0xRTJNemdnTVRneElEWXlOQ0E1TlZRMk1EUWdNMHcyTURBZ0xURklNalJSTVRJZ05TQXhNaUF4TmxFeE1pQXpOU0ExTVNBek5WRTVNaUF6T0NBNU55QTFNbEV4TURJZ05qQWdNVEF5SURNME1WUTVOeUEyTXpKUk9URWdOalExSURVeElEWTBPRkV4TWlBMk5EZ2dNVElnTmpZMldrMHhNemNnTXpReFVURXpOeUF4TXpFZ01UTTJJRGc1VkRFek1DQXpOMUV4TWprZ016WWdNVEk1SURNMVNESXpOVkV5TXpNZ05ERWdNak14SURRNFRESXlOaUEyTVZZMk1qTk1Nak14SURZek5Vd3lNelVnTmpRNFNERXlPVkV4TXpJZ05qUXhJREV6TXlBMk16aFVNVE0xSURZd00xUXhNemNnTlRFM1ZERXpOeUF6TkRGYVRUVTFOeUEyTUROV05qUTRTRFV3TkZFMU1EUWdOalEySURVeE5TQTJNemxSTlRJM0lEWXpOQ0ExTkRJZ05qRTVURFUxTnlBMk1ETmFUVFF5TUNBek1UZFdNemszVERRd05pQXpPRE5STXprMElETTNNQ0F6T0RBZ016WXpURE0yTmlBek5UVlJNemN6SURNMU1DQXpPRElnTXpRMlVUUXdNQ0F6TXpNZ05EQTVJRE15T0V3ME1qQWdNekUzV2swMU9ESWdOakZNTlRnMklEZzRVVFU0TlNBNE9DQTFPRElnT0ROUk5UVTNJRFl4SURVeU5pQTBOa3cxTVRFZ016ZE1OVFF5SURNMVNEVTNOMUUxTnpjZ016WWdOVGM0SURNNVZEVTRNQ0EwT1ZRMU9ESWdOakZhSWk4K1BIQmhkR2dnYVdROUlrMUtXQzB5TFZSRldDMUpMVEZFTnpCR0lpQmtQU0pOTXprZ01qZzBVVEU0SURJNE5DQXhPQ0F5T1RSUk1UZ2dNekF4SURRMUlETXpPRlE1T1NBek9UaFJNVE0wSURReU5TQXhOalFnTkRJNVVURTNNQ0EwTXpFZ016TXlJRFF6TVZFME9USWdORE14SURRNU55QTBNamxSTlRFM0lEUXlOQ0ExTVRjZ05EQXlVVFV4TnlBek9EZ2dOVEE0SURNM05sUTBPRFVnTXpZd1VUUTNPU0F6TlRnZ016ZzVJRE0xT0ZReU9Ua2dNelUyVVRJNU9DQXpOVFVnTWpneklESTNORlF5TlRFZ01UQTVWREl6TXlBeU1GRXlNamdnTlNBeU1UVWdMVFJVTVRnMklDMHhNMUV4TlRNZ0xURXpJREUxTXlBeU1GWXpNRXd5TURNZ01Ua3lVVEl4TkNBeU1qZ2dNakkzSURJM01sUXlORGdnTXpNMlRESTFOQ0F6TlRkUk1qVTBJRE0xT0NBeU1EZ2dNelU0VVRJd05pQXpOVGdnTVRrM0lETTFPRlF4T0RNZ016VTVVVEV3TlNBek5Ua2dOakVnTWprMVVUVTJJREk0TnlBMU15QXlPRFpVTXprZ01qZzBXaUl2UGp4d1lYUm9JR2xrUFNKTlNsZ3RNaTFVUlZndFRpMHlNak5ESWlCa1BTSk5OVFVnTVRZMlVUVTFJREkwTVNBeE1ERWdNekEwVkRJeU1pQXpOamRSTWpZd0lETTJOeUF5T1RZZ016UTVWRE0yTWlBek1EUlVOREl4SURJMU1sUTBPRFFnTWpBNFZEVTFOQ0F4T0RsUk5qRTJJREU0T1NBMk5UVWdNak0yVkRZNU5DQXpNemhSTmprMElETTFNQ0EyT1RnZ016VTRWRGN3T0NBek5qZFJOekl5SURNMk55QTNNaklnTXpNMFVUY3lNaUF5TmpBZ05qYzNJREU1TjFRMU5qSWdNVE0wU0RVMU5GRTFNVGNnTVRNMElEUTRNU0F4TlRKVU5ERTBJREU1TmxRek5UVWdNalE0VkRJNU1pQXlPVE5VTWpJeklETXhNVkV4TnprZ016RXhJREUwTlNBeU9EWlJNVEE1SURJMU55QTVOaUF5TVRoVU9EQWdNVFUyVkRZNUlERXpNMUUxTlNBeE16TWdOVFVnTVRZMldpSXZQanh3WVhSb0lHbGtQU0pOU2xndE1pMVVSVmd0U1MweFJEUXpOeUlnWkQwaVRUSTROeUEyTWpoUk1qZzNJRFl6TlNBeU16QWdOak0zVVRJd055QTJNemNnTWpBd0lEWXpPRlF4T1RNZ05qUTNVVEU1TXlBMk5UVWdNVGszSURZMk4xUXlNRFFnTmpneVVUSXdOaUEyT0RNZ05EQXpJRFk0TTFFMU56QWdOamd5SURVNU1DQTJPREpVTmpNd0lEWTNObEUzTURJZ05qVTVJRGMxTWlBMU9UZFVPREF6SURRek1WRTRNRE1nTWpjMUlEWTVOaUF4TlRGVU5EUTBJRE5NTkRNd0lERk1Nak0ySURCSU1USTFTRGN5VVRRNElEQWdOREVnTWxRek15QXhNVkV6TXlBeE15QXpOaUF5TlZFME1DQTBNU0EwTkNBME0xUTJOeUEwTmxFNU5DQTBOaUF4TWpjZ05EbFJNVFF4SURVeUlERTBOaUEyTVZFeE5Ea2dOalVnTWpFNElETXpPVlF5T0RjZ05qSTRXazAzTURNZ05EWTVVVGN3TXlBMU1EY2dOamt5SURVek4xUTJOallnTlRnMFZEWXlPU0EyTVROVU5Ua3dJRFl5T1ZRMU5UVWdOak0yVVRVMU15QTJNellnTlRReElEWXpObFExTVRJZ05qTTJWRFEzT1NBMk16ZElORE0yVVRNNU1pQTJNemNnTXpnMklEWXlOMUV6T0RRZ05qSXpJRE14TXlBek16bFVNalF5SURVeVVUSTBNaUEwT0NBeU5UTWdORGhVTXpNd0lEUTNVVE16TlNBME55QXpORGtnTkRkVU16Y3pJRFEyVVRRNU9TQTBOaUExT0RFZ01USTRVVFl4TnlBeE5qUWdOalF3SURJeE1sUTJPRE1nTXpNNVZEY3dNeUEwTmpsYUlpOCtQSEJoZEdnZ2FXUTlJazFLV0MweUxWUkZXQzFKTFRGRU56QTNJaUJrUFNKTk5UZ2dMVEl4TmxFME5DQXRNakUySURNMElDMHlNRGhVTWpNZ0xURTRObEV5TXlBdE1UYzJJRGsySURFeE5sUXhOek1nTkRFMFVURTROaUEwTkRJZ01qRTVJRFEwTWxFeU16RWdORFF4SURJek9TQTBNelZVTWpRNUlEUXlNMVF5TlRFZ05ERXpVVEkxTVNBME1ERWdNakl3SURJM09WUXhPRGNnTVRReVVURTROU0F4TXpFZ01UZzFJREV3TjFZNU9WRXhPRFVnTWpZZ01qVXlJREkyVVRJMk1TQXlOaUF5TnpBZ01qZFVNamczSURNeFZETXdNaUF6T0ZRek1UVWdORFZVTXpJM0lEVTFWRE16T0NBMk5WUXpORGdnTnpkVU16VTJJRGc0VkRNMk5TQXhNREJNTXpjeUlERXhNRXcwTURnZ01qVXpVVFEwTkNBek9UVWdORFE0SURRd05GRTBOakVnTkRNeElEUTVNU0EwTXpGUk5UQTBJRFF6TVNBMU1USWdOREkwVkRVeU15QTBNVEpVTlRJMUlEUXdNa3cwTkRrZ09EUlJORFE0SURjNUlEUTBPQ0EyT0ZFME5EZ2dORE1nTkRVMUlETTFWRFEzTmlBeU5sRTBPRFVnTWpjZ05EazJJRE0xVVRVeE55QTFOU0ExTXpjZ01UTXhVVFUwTXlBeE5URWdOVFEzSURFMU1sRTFORGtnTVRVeklEVTFOeUF4TlROSU5UWXhVVFU0TUNBeE5UTWdOVGd3SURFME5GRTFPREFnTVRNNElEVTNOU0F4TVRkVU5UVTFJRFl6VkRVeU15QXhNMUUxTVRBZ01DQTBPVEVnTFRoUk5EZ3pJQzB4TUNBME5qY2dMVEV3VVRRME5pQXRNVEFnTkRJNUlDMDBWRFF3TWlBeE1WUXpPRFVnTWpsVU16YzJJRFEwVkRNM05DQTFNVXd6TmpnZ05EVlJNell5SURNNUlETTFNQ0F6TUZRek1qUWdNVEpVTWpnNElDMDBWREkwTmlBdE1URlJNVGs1SUMweE1TQXhOVE1nTVRKTU1USTVJQzA0TlZFeE1EZ2dMVEUyTnlBeE1EUWdMVEU0TUZRNU1pQXRNakF5VVRjMklDMHlNVFlnTlRnZ0xUSXhObG9pTHo0OGNHRjBhQ0JwWkQwaVRVcFlMVEl0VkVWWUxVa3RNVVEwTlVNaUlHUTlJazB5TURFZ0xURXhVVEV5TmlBdE1URWdPREFnTXpoVU16UWdNVFUyVVRNMElESXlNU0EyTkNBeU56bFVNVFEySURNNE1GRXlNaklnTkRReElETXdNU0EwTkRGUk16TXpJRFEwTVNBek5ERWdORFF3VVRNMU5DQTBNemNnTXpZM0lEUXpNMVEwTURJZ05ERTNWRFF6T0NBek9EZFVORFkwSURNek9GUTBOellnTWpZNFVUUTNOaUF4TmpFZ016a3dJRGMxVkRJd01TQXRNVEZhVFRFeU1TQXhNakJSTVRJeElEY3dJREUwTnlBME9GUXlNRFlnTWpaUk1qVXdJREkySURJNE9TQTFPRlF6TlRFZ01UUXlVVE0yTUNBeE5qTWdNemMwSURJeE5sUXpPRGdnTXpBNFVUTTRPQ0F6TlRJZ016Y3dJRE0zTlZFek5EWWdOREExSURNd05pQTBNRFZSTWpReklEUXdOU0F4T1RVZ016UTNVVEUxT0NBek1ETWdNVFF3SURJek1GUXhNakVnTVRJd1dpSXZQanh3WVhSb0lHbGtQU0pOU2xndE1pMVVSVmd0U1MweFJEUTBSU0lnWkQwaVRUTXpJREUxTjFFek15QXlOVGdnTVRBNUlETTBPVlF5T0RBZ05EUXhVVE16TVNBME5ERWdNemN3SURNNU1sRXpPRFlnTkRJeUlEUXhOaUEwTWpKUk5ESTVJRFF5TWlBME16a2dOREUwVkRRME9TQXpPVFJSTkRRNUlETTRNU0EwTVRJZ01qTTBWRE0zTkNBMk9GRXpOelFnTkRNZ016Z3hJRE0xVkRRd01pQXlObEUwTVRFZ01qY2dOREl5SURNMVVUUTBNeUExTlNBME5qTWdNVE14VVRRMk9TQXhOVEVnTkRjeklERTFNbEUwTnpVZ01UVXpJRFE0TXlBeE5UTklORGczVVRVd05pQXhOVE1nTlRBMklERTBORkUxTURZZ01UTTRJRFV3TVNBeE1UZFVORGd4SURZelZEUTBPU0F4TTFFME16WWdNQ0EwTVRjZ0xUaFJOREE1SUMweE1DQXpPVE1nTFRFd1VUTTFPU0F0TVRBZ016TTJJRFZVTXpBMklETTJURE13TUNBMU1WRXlPVGtnTlRJZ01qazJJRFV3VVRJNU5DQTBPQ0F5T1RJZ05EWlJNak16SUMweE1DQXhOeklnTFRFd1VURXhOeUF0TVRBZ056VWdNekJVTXpNZ01UVTNXazB6TlRFZ016STRVVE0xTVNBek16UWdNelEySURNMU1GUXpNak1nTXpnMVZESTNOeUEwTURWUk1qUXlJRFF3TlNBeU1UQWdNemMwVkRFMk1DQXlPVE5STVRNeElESXhOQ0F4TVRrZ01USTVVVEV4T1NBeE1qWWdNVEU1SURFeE9GUXhNVGdnTVRBMlVURXhPQ0EyTVNBeE16WWdORFJVTVRjNUlESTJVVEl4TnlBeU5pQXlOVFFnTlRsVU1qazRJREV4TUZFek1EQWdNVEUwSURNeU5TQXlNVGRVTXpVeElETXlPRm9pTHo0OGNHRjBhQ0JwWkQwaVRVcFlMVEl0VkVWWUxVa3RNVVEwTkRRaUlHUTlJazB6T1RrZ0xUZ3dVVE01T1NBdE5EY2dOREF3SUMwek1GUTBNRElnTFRFeFZpMDNURE00TnlBdE1URlJNelF4SUMweU1pQXpNRE1nTFRJeVVUSXdPQ0F0TWpJZ01UTTRJRE0xVkRVeElESXdNVkUxTUNBeU1Ea2dOVEFnTWpRMFVUVXdJRE0wTmlBNU9DQTBNemhVTWpJM0lEWXdNVkV6TlRFZ056QTBJRFEzTmlBM01EUlJOVEUwSURjd05DQTFNalFnTnpBelVUWXlNU0EyT0RrZ05qZ3dJRFl4TjFRM05EQWdORE0xVVRjME1DQXlOVFVnTlRreUlERXdOMUUxTWprZ05EY2dORFl4SURFMlREUTBOQ0E0VmpOUk5EUTBJRElnTkRRNUlDMHlORlEwTnpBZ0xUWTJWRFV4TmlBdE9ESlJOVFV4SUMwNE1pQTFPRE1nTFRZd1ZEWXlOU0F0TTFFMk16RWdNVEVnTmpNNElERXhVVFkwTnlBeE1TQTJORGtnTWxFMk5Ea2dMVFlnTmpNNUlDMHpORlEyTVRFZ0xURXdNRlExTlRjZ0xURTJOVlEwT0RFZ0xURTVORkV6T1RrZ0xURTVOQ0F6T1RrZ0xUZzNWaTA0TUZwTk5qTTJJRFEyT0ZFMk16WWdOVEl6SURZeU1TQTFOalJVTlRnd0lEWXlOVlExTXpBZ05qVTFWRFEzTnlBMk5qVlJOREk1SURZMk5TQXpOemtnTmpRd1VUSTNOeUExT1RFZ01qRTFJRFEyTkZReE5UTWdNakUyVVRFMU15QXhNVEFnTWpBM0lEVTVVVEl6TVNBek9DQXlNellnTXpoV05EWlJNak0ySURnMklESTJPU0F4TWpCVU16UTNJREUxTlZFek56SWdNVFUxSURNNU1DQXhORFJVTkRFM0lERXhORlEwTWprZ09ESlVORE0xSURVMVREUTBPQ0EyTkZFMU1USWdNVEE0SURVMU55QXhPRFZVTmpFNUlETXpORlEyTXpZZ05EWTRXazB6TVRRZ01UaFJNell5SURFNElEUXdOQ0F6T1V3ME1ETWdORGxSTXprNUlERXdOQ0F6TmpZZ01URTFVVE0xTkNBeE1UY2dNelEzSURFeE4xRXpORFFnTVRFM0lETTBNU0F4TVRkVU16TTNJREV4T0ZFek1UY2dNVEU0SURJNU5pQTVPRlF5TnpRZ05USlJNamMwSURFNElETXhOQ0F4T0ZvaUx6NDhjR0YwYUNCcFpEMGlUVXBZTFRJdFZFVllMVWt0TVVRME5qQWlJR1E5SWsweE16RWdNamc1VVRFek1TQXpNakVnTVRRM0lETTFORlF5TURNZ05ERTFWRE13TUNBME5ESlJNell5SURRME1pQXpPVEFnTkRFMVZEUXhPU0F6TlRWUk5ERTVJRE15TXlBME1ESWdNekE0VkRNMk5DQXlPVEpSTXpVeElESTVNaUF6TkRBZ016QXdWRE15T0NBek1qWlJNekk0SURNME1pQXpNemNnTXpVMFZETTFOQ0F6TnpKVU16WTNJRE0zT0ZFek5qZ2dNemM0SURNMk9DQXpOemxSTXpZNElETTRNaUF6TmpFZ016ZzRWRE16TmlBek9UbFVNamszSURRd05WRXlORGtnTkRBMUlESXlOeUF6TnpsVU1qQTBJRE15TmxFeU1EUWdNekF4SURJeU15QXlPVEZVTWpjNElESTNORlF6TXpBZ01qVTVVVE01TmlBeU16QWdNemsySURFMk0xRXpPVFlnTVRNMUlETTROU0F4TURkVU16VXlJRFV4VkRJNE9TQTNWREU1TlNBdE1UQlJNVEU0SUMweE1DQTROaUF4T1ZRMU15QTROMUUxTXlBeE1qWWdOelFnTVRRelZERXhPQ0F4TmpCUk1UTXpJREUyTUNBeE5EWWdNVFV4VkRFMk1DQXhNakJSTVRZd0lEazBJREUwTWlBM05sUXhNVEVnTlRoUk1UQTVJRFUzSURFd09DQTFOMVF4TURjZ05UVlJNVEE0SURVeUlERXhOU0EwTjFReE5EWWdNelJVTWpBeElESTNVVEl6TnlBeU55QXlOak1nTXpoVU16QXhJRFkyVkRNeE9DQTVOMVF6TWpNZ01USXlVVE15TXlBeE5UQWdNekF5SURFMk5GUXlOVFFnTVRneFZERTVOU0F4T1RaVU1UUTRJREl6TVZFeE16RWdNalUySURFek1TQXlPRGxhSWk4K1BIQmhkR2dnYVdROUlrMUtXQzB5TFZSRldDMU9MVE15SWlCa1BTSk5NVEE1SURReU9WRTRNaUEwTWprZ05qWWdORFEzVkRVd0lEUTVNVkUxTUNBMU5qSWdNVEF6SURZeE5GUXlNelVnTmpZMlVUTXlOaUEyTmpZZ016ZzNJRFl4TUZRME5Ea2dORFkxVVRRME9TQTBNaklnTkRJNUlETTRNMVF6T0RFZ016RTFWRE13TVNBeU5ERlJNalkxSURJeE1DQXlNREVnTVRRNVRERTBNaUE1TTB3eU1UZ2dPVEpSTXpjMUlEa3lJRE00TlNBNU4xRXpPVElnT1RrZ05EQTVJREU0TmxZeE9EbElORFE1VmpFNE5sRTBORGdnTVRneklEUXpOaUE1TlZRME1qRWdNMVl3U0RVd1ZqRTVWak14VVRVd0lETTRJRFUySURRMlZEZzJJRGd4VVRFeE5TQXhNVE1nTVRNMklERXpOMUV4TkRVZ01UUTNJREUzTUNBeE56UlVNakEwSURJeE1WUXlNek1nTWpRMFZESTJNU0F5TnpoVU1qZzBJRE13T0ZRek1EVWdNelF3VkRNeU1DQXpOamxVTXpNeklEUXdNVlF6TkRBZ05ETXhWRE0wTXlBME5qUlJNelF6SURVeU55QXpNRGtnTlRjelZESXhNaUEyTVRsUk1UYzVJRFl4T1NBeE5UUWdOakF5VkRFeE9TQTFOamxVTVRBNUlEVTFNRkV4TURrZ05UUTVJREV4TkNBMU5EbFJNVE15SURVME9TQXhOVEVnTlRNMVZERTNNQ0EwT0RsUk1UY3dJRFEyTkNBeE5UUWdORFEzVkRFd09TQTBNamxhSWk4K1BIQmhkR2dnYVdROUlrMUtXQzB5TFZSRldDMU9MVEpDSWlCa1BTSk5OVFlnTWpNM1ZEVTJJREkxTUZRM01DQXlOekJJTXpZNVZqUXlNRXd6TnpBZ05UY3dVVE00TUNBMU9ETWdNemc1SURVNE0xRTBNRElnTlRneklEUXdPU0ExTmpoV01qY3dTRGN3TjFFM01qSWdNall5SURjeU1pQXlOVEJVTnpBM0lESXpNRWcwTURsV0xUWTRVVFF3TVNBdE9ESWdNemt4SUMwNE1rZ3pPRGxJTXpnM1VUTTNOU0F0T0RJZ016WTVJQzAyT0ZZeU16QklOekJSTlRZZ01qTTNJRFUySURJMU1Gb2lMejQ4Y0dGMGFDQnBaRDBpVFVwWUxUSXRWRVZZTFU0dE1qSXhNaUlnWkQwaVRUZzBJREl6TjFRNE5DQXlOVEJVT1RnZ01qY3dTRFkzT1ZFMk9UUWdNall5SURZNU5DQXlOVEJVTmpjNUlESXpNRWc1T0ZFNE5DQXlNemNnT0RRZ01qVXdXaUl2UGp4d1lYUm9JR2xrUFNKTlNsZ3RNaTFVUlZndFRFOHRNakl4TVNJZ1pEMGlUVFl3SURrME9GRTJNeUE1TlRBZ05qWTFJRGsxTUVneE1qWTNUREV6TWpVZ09ERTFVVEV6T0RRZ05qYzNJREV6T0RnZ05qWTVTREV6TkRoTU1UTTBNU0EyT0ROUk1UTXlNQ0EzTWpRZ01USTROU0EzTmpGUk1USXpOU0E0TURrZ01URTNOQ0E0TXpoVU1UQXpNeUE0T0RGVU9EZ3lJRGc1T0ZRMk9Ua2dPVEF5U0RVM05FZzFORE5JTWpVeFRESTFPU0E0T1RGUk56SXlJREkxT0NBM01qUWdNalV5VVRjeU5TQXlOVEFnTnpJMElESTBObEUzTWpFZ01qUXpJRFEyTUNBdE5UWk1NVGsySUMwek5UWlJNVGsySUMwek5UY2dOREEzSUMwek5UZFJORFU1SUMwek5UY2dOVFE0SUMwek5UZFVOamMySUMwek5UaFJPREV5SUMwek5UZ2dPRGsySUMwek5UTlVNVEEyTXlBdE16TXlWREV5TURRZ0xUSTRNMVF4TXpBM0lDMHhPVFpSTVRNeU9DQXRNVGN3SURFek5EZ2dMVEV5TkVneE16ZzRVVEV6T0RnZ0xURXlOU0F4TXpneElDMHhORFZVTVRNMU5pQXRNakV3VkRFek1qVWdMVEk1TkV3eE1qWTNJQzAwTkRsTU5qWTJJQzAwTlRCUk5qUWdMVFExTUNBMk1TQXRORFE0VVRVMUlDMDBORFlnTlRVZ0xUUXpPVkUxTlNBdE5ETTNJRFUzSUMwME16Tk1OVGt3SURFM04xRTFPVEFnTVRjNElEVTFOeUF5TWpKVU5EVXlJRE0yTmxRek1qSWdOVFEwVERVMklEa3dPVXcxTlNBNU1qUlJOVFVnT1RRMUlEWXdJRGswT0ZvaUx6NDhjR0YwYUNCcFpEMGlUVXBZTFRJdFZFVllMVWt0TVVRME5UY2lJR1E5SWsweU9UY2dOVGsyVVRJNU55QTJNamNnTXpFNElEWTBORlF6TmpFZ05qWXhVVE0zT0NBMk5qRWdNemc1SURZMU1WUTBNRE1nTmpJelVUUXdNeUExT1RVZ016ZzBJRFUzTmxRek5EQWdOVFUzVVRNeU1pQTFOVGNnTXpFd0lEVTJOMVF5T1RjZ05UazJXazB5T0RnZ016YzJVVEk0T0NBME1EVWdNall5SURRd05WRXlOREFnTkRBMUlESXlNQ0F6T1ROVU1UZzFJRE0yTWxReE5qRWdNekkxVkRFME5DQXlPVE5NTVRNM0lESTNPVkV4TXpVZ01qYzRJREV5TVNBeU56aElNVEEzVVRFd01TQXlPRFFnTVRBeElESTRObFF4TURVZ01qazVVVEV5TmlBek5EZ2dNVFkwSURNNU1WUXlOVElnTkRReFVUSTFNeUEwTkRFZ01qWXdJRFEwTVZReU56SWdORFF5VVRJNU5pQTBOREVnTXpFMklEUXpNbEV6TkRFZ05ERTRJRE0xTkNBME1ERlVNelkzSURNME9GWXpNekpNTXpFNElERXpNMUV5TmpjZ0xUWTNJREkyTkNBdE56VlJNalEySUMweE1qVWdNVGswSUMweE5qUlVOelVnTFRJd05GRXlOU0F0TWpBMElEY2dMVEU0TTFRdE1USWdMVEV6TjFFdE1USWdMVEV4TUNBM0lDMDVNVlExTXlBdE56RlJOekFnTFRjeElEZ3lJQzA0TVZRNU5TQXRNVEV5VVRrMUlDMHhORGdnTmpNZ0xURTJOMUUyT1NBdE1UWTRJRGMzSUMweE5qaFJNVEV4SUMweE5qZ2dNVE01SUMweE5EQlVNVGd5SUMwM05Fd3hPVE1nTFRNeVVUSXdOQ0F4TVNBeU1Ua2dOekpVTWpVeElERTVOMVF5TnpnZ016QTRWREk0T1NBek5qVlJNamc1SURNM01pQXlPRGdnTXpjMldpSXZQanh3WVhSb0lHbGtQU0pOU2xndE1pMVVSVmd0VGkwek1DSWdaRDBpVFRrMklEVTROVkV4TlRJZ05qWTJJREkwT1NBMk5qWlJNamszSURZMk5pQXpORFVnTmpRd1ZEUXlNeUExTkRoUk5EWXdJRFEyTlNBME5qQWdNekl3VVRRMk1DQXhOalVnTkRFM0lEZ3pVVE01TnlBME1TQXpOaklnTVRaVU16QXhJQzB4TlZReU5UQWdMVEl5VVRJeU5DQXRNaklnTVRrNElDMHhObFF4TXpjZ01UWlVPRElnT0ROUk16a2dNVFkxSURNNUlETXlNRkV6T1NBME9UUWdPVFlnTlRnMVdrMHpNakVnTlRrM1VUSTVNU0EyTWprZ01qVXdJRFl5T1ZFeU1EZ2dOakk1SURFM09DQTFPVGRSTVRVeklEVTNNU0F4TkRVZ05USTFWREV6TnlBek16TlJNVE0zSURFM05TQXhORFVnTVRJMVZERTRNU0EwTmxFeU1Ea2dNVFlnTWpVd0lERTJVVEk1TUNBeE5pQXpNVGdnTkRaUk16UTNJRGMySURNMU5DQXhNekJVTXpZeUlETXpNMUV6TmpJZ05EYzRJRE0xTkNBMU1qUlVNekl4SURVNU4xb2lMejQ4Y0dGMGFDQnBaRDBpVFVwWUxUSXRWRVZZTFVrdE1VUTBOVUVpSUdROUlrMHlNU0F5T0RkUk1qSWdNamt6SURJMElETXdNMVF6TmlBek5ERlVOVFlnTXpnNFZEZzRJRFF5TlZReE16SWdORFF5VkRFM05TQTBNelZVTWpBMUlEUXhOMVF5TWpFZ016azFWREl5T1NBek56Wk1Nak14SURNMk9WRXlNekVnTXpZM0lESXpNaUF6TmpkTU1qUXpJRE0zT0ZFek1ETWdORFF5SURNNE5DQTBOREpSTkRBeElEUTBNaUEwTVRVZ05EUXdWRFEwTVNBME16TlVORFl3SURReU0xUTBOelVnTkRFeFZEUTROU0F6T1RoVU5Ea3pJRE00TlZRME9UY2dNemN6VkRVd01DQXpOalJVTlRBeUlETTFOMHcxTVRBZ016WTNVVFUzTXlBME5ESWdOalU1SURRME1sRTNNVE1nTkRReUlEYzBOaUEwTVRWVU56Z3dJRE16TmxFM09EQWdNamcxSURjME1pQXhOemhVTnpBMElEVXdVVGN3TlNBek5pQTNNRGtnTXpGVU56STBJREkyVVRjMU1pQXlOaUEzTnpZZ05UWlVPREUxSURFek9GRTRNVGdnTVRRNUlEZ3lNU0F4TlRGVU9ETTNJREUxTTFFNE5UY2dNVFV6SURnMU55QXhORFZST0RVM0lERTBOQ0E0TlRNZ01UTXdVVGcwTlNBeE1ERWdPRE14SURjelZEYzROU0F4TjFRM01UWWdMVEV3VVRZMk9TQXRNVEFnTmpRNElERTNWRFl5TnlBM00xRTJNamNnT1RJZ05qWXpJREU1TTFRM01EQWdNelExVVRjd01DQTBNRFFnTmpVMklEUXdORWcyTlRGUk5UWTFJRFF3TkNBMU1EWWdNekF6VERRNU9TQXlPVEZNTkRZMklERTFOMUUwTXpNZ01qWWdOREk0SURFMlVUUXhOU0F0TVRFZ016ZzFJQzB4TVZFek56SWdMVEV4SURNMk5DQXRORlF6TlRNZ09GUXpOVEFnTVRoUk16VXdJREk1SURNNE5DQXhOakZNTkRJd0lETXdOMUUwTWpNZ016SXlJRFF5TXlBek5EVlJOREl6SURRd05DQXpOemtnTkRBMFNETTNORkV5T0RnZ05EQTBJREl5T1NBek1ETk1Nakl5SURJNU1Vd3hPRGtnTVRVM1VURTFOaUF5TmlBeE5URWdNVFpSTVRNNElDMHhNU0F4TURnZ0xURXhVVGsxSUMweE1TQTROeUF0TlZRM05pQTNWRGMwSURFM1VUYzBJRE13SURFeE1pQXhPREZSTVRVeElETXpOU0F4TlRFZ016UXlVVEUxTkNBek5UY2dNVFUwSURNMk9WRXhOVFFnTkRBMUlERXlPU0EwTURWUk1UQTNJRFF3TlNBNU1pQXpOemRVTmprZ016RTJWRFUzSURJNE1GRTFOU0F5TnpnZ05ERWdNamM0U0RJM1VUSXhJREk0TkNBeU1TQXlPRGRhSWk4K1BIQmhkR2dnYVdROUlrMUtXQzB5TFZSRldDMUpMVEZFTkROQklpQmtQU0pOTlRBZ01qVXlVVFV3SURNMk55QXhNVGNnTkRjelZESTROaUEyTkRGVU5Ea3dJRGN3TkZFMU9EQWdOekEwSURZek15QTJOVE5STmpReUlEWTBNeUEyTkRnZ05qTTJWRFkxTmlBMk1qWk1OalUzSURZeU0xRTJOakFnTmpJeklEWTROQ0EyTkRsUk5qa3hJRFkxTlNBMk9Ua2dOall6VkRjeE5TQTJOemxVTnpJMUlEWTVNRXczTkRBZ056QTFTRGMwTmxFM05qQWdOekExSURjMk1DQTJPVGhSTnpZd0lEWTVOQ0EzTWpnZ05UWXhVVFk1TWlBME1qSWdOamt5SURReU1WRTJPVEFnTkRFMklEWTROeUEwTVRWVU5qWTVJRFF4TTBnMk5UTlJOalEzSURReE9TQTJORGNnTkRJeVVUWTBOeUEwTWpNZ05qUTRJRFF5T1ZRMk5UQWdORFE1VkRZMU1TQTBPREZSTmpVeElEVTFNaUEyTVRrZ05qQTFWRFV4TUNBMk5UbFJORGt5SURZMU9TQTBOekVnTmpVMlZEUXhPQ0EyTkROVU16VTNJRFl4TlZReU9UUWdOVFkzVkRJek5pQTBPVFpVTVRnNUlETTVORlF4TlRnZ01qWXdVVEUxTmlBeU5ESWdNVFUySURJeU1WRXhOVFlnTVRjeklERTNNQ0F4TXpaVU1qQTJJRGM1VkRJMU5pQTBOVlF6TURnZ01qaFVNelV6SURJMFVUUXdOeUF5TkNBME5USWdORGRVTlRFMElERXdObEUxTVRjZ01URTBJRFV5T1NBeE5qRlVOVFF4SURJeE5GRTFOREVnTWpJeUlEVXlPQ0F5TWpSVU5EWTRJREl5TjBnME16RlJOREkxSURJek15QTBNalVnTWpNMVZEUXlOeUF5TlRSUk5ETXhJREkyTnlBME16Y2dNamN6U0RRMU5GRTBPVFFnTWpjeElEVTVOQ0F5TnpGUk5qTTBJREkzTVNBMk5Ua2dNamN4VkRZNU5TQXlOekpVTnpBM0lESTNNbEUzTWpFZ01qY3lJRGN5TVNBeU5qTlJOekl4SURJMk1TQTNNVGtnTWpRNVVUY3hOQ0F5TXpBZ056QTVJREl5T0ZFM01EWWdNakkzSURZNU5DQXlNamRSTmpjMElESXlOeUEyTlRNZ01qSTBVVFkwTmlBeU1qRWdOalF6SURJeE5WUTJNamtnTVRZMFVUWXlNQ0F4TXpFZ05qRTBJREV3T0ZFMU9Ea2dOaUExT0RZZ00xRTFPRFFnTVNBMU9ERWdNVkUxTnpFZ01TQTFOVE1nTWpGVU5UTXdJRFV5VVRVek1DQTFNeUExTWpnZ05USlVOVEl5SURRM1VUUTBPQ0F0TWpJZ016SXlJQzB5TWxFeU1ERWdMVEl5SURFeU5pQTFOVlExTUNBeU5USmFJaTgrUEM5a1pXWnpQanhuSUhOMGNtOXJaVDBpWTNWeWNtVnVkRU52Ykc5eUlpQm1hV3hzUFNKamRYSnlaVzUwUTI5c2IzSWlJSE4wY205clpTMTNhV1IwYUQwaU1DSWdkSEpoYm5ObWIzSnRQU0p6WTJGc1pTZ3hMQzB4S1NJK1BHY2daR0YwWVMxdGJXd3RibTlrWlQwaWJXRjBhQ0krUEdjZ1pHRjBZUzF0Yld3dGJtOWtaVDBpYlhSaFlteGxJajQ4WnlCa1lYUmhMVzF0YkMxdWIyUmxQU0p0ZEhJaUlIUnlZVzV6Wm05eWJUMGlkSEpoYm5Oc1lYUmxLREFzTVRZd09DNDVLU0krUEdjZ1pHRjBZUzF0Yld3dGJtOWtaVDBpYlhSa0lqNDhaeUJrWVhSaExXMXRiQzF1YjJSbFBTSnRjM1ZpSWo0OFp5QmtZWFJoTFcxdGJDMXViMlJsUFNKdGJ5SStQSFZ6WlNCa1lYUmhMV005SWpJMVFrUWlJSGhzYVc1ck9taHlaV1k5SWlOTlNsZ3RNaTFVUlZndFRpMHlOVUpFSWk4K1BDOW5QanhuSUdSaGRHRXRiVzFzTFc1dlpHVTlJbFJsV0VGMGIyMGlJSFJ5WVc1elptOXliVDBpZEhKaGJuTnNZWFJsS0RreU1pd3RNVFV3S1NCelkyRnNaU2d3TGpjd055a2lJR1JoZEdFdGJXcDRMWFJsZUdOc1lYTnpQU0pQVWtRaVBqeG5JR1JoZEdFdGJXMXNMVzV2WkdVOUltMXpkV0lpUGp4bklHUmhkR0V0Ylcxc0xXNXZaR1U5SW0xcElqNDhkWE5sSUdSaGRHRXRZejBpTVVRM01ETWlJSGhzYVc1ck9taHlaV1k5SWlOTlNsZ3RNaTFVUlZndFNTMHhSRGN3TXlJdlBqd3ZaejQ4WnlCa1lYUmhMVzF0YkMxdWIyUmxQU0p0YmlJZ2RISmhibk5tYjNKdFBTSjBjbUZ1YzJ4aGRHVW9OVEF5TEMweE5UQXBJSE5qWVd4bEtEQXVOekEzS1NJK1BIVnpaU0JrWVhSaExXTTlJak14SWlCNGJHbHVhenBvY21WbVBTSWpUVXBZTFRJdFZFVllMVTR0TXpFaUx6NDhMMmMrUEM5blBqd3ZaejQ4TDJjK1BHY2daR0YwWVMxdGJXd3RibTlrWlQwaWJYTjFZaUlnZEhKaGJuTm1iM0p0UFNKMGNtRnVjMnhoZEdVb01UWXhNaTR6TERBcElqNDhaeUJrWVhSaExXMXRiQzF1YjJSbFBTSnRhU0krUEhWelpTQmtZWFJoTFdNOUlqRkVORE5HSWlCNGJHbHVhenBvY21WbVBTSWpUVXBZTFRJdFZFVllMVWt0TVVRME0wWWlMejQ4TDJjK1BHY2daR0YwWVMxdGJXd3RibTlrWlQwaWJXNGlJSFJ5WVc1elptOXliVDBpZEhKaGJuTnNZWFJsS0RjeE5Dd3RNVFV3S1NCelkyRnNaU2d3TGpjd055a2lQangxYzJVZ1pHRjBZUzFqUFNJek1TSWdlR3hwYm1zNmFISmxaajBpSTAxS1dDMHlMVlJGV0MxT0xUTXhJaTgrUEM5blBqd3ZaejQ4WnlCa1lYUmhMVzF0YkMxdWIyUmxQU0p0YnlJZ2RISmhibk5tYjNKdFBTSjBjbUZ1YzJ4aGRHVW9NamN5T1M0NUxEQXBJajQ4ZFhObElHUmhkR0V0WXowaU1qZ2lJSGhzYVc1ck9taHlaV1k5SWlOTlNsZ3RNaTFVUlZndFRpMHlPQ0l2UGp3dlp6NDhaeUJrWVhSaExXMXRiQzF1YjJSbFBTSnRjM1ZpSWlCMGNtRnVjMlp2Y20wOUluUnlZVzV6YkdGMFpTZ3pNVEU0TGprc01Da2lQanhuSUdSaGRHRXRiVzFzTFc1dlpHVTlJbTFwSWo0OGRYTmxJR1JoZEdFdFl6MGlNVVEzTURNaUlIaHNhVzVyT21oeVpXWTlJaU5OU2xndE1pMVVSVmd0U1MweFJEY3dNeUl2UGp3dlp6NDhaeUJrWVhSaExXMXRiQzF1YjJSbFBTSnRiaUlnZEhKaGJuTm1iM0p0UFNKMGNtRnVjMnhoZEdVb05UQXlMQzB4TlRBcElITmpZV3hsS0RBdU56QTNLU0krUEhWelpTQmtZWFJoTFdNOUlqTXhJaUI0YkdsdWF6cG9jbVZtUFNJalRVcFlMVEl0VkVWWUxVNHRNekVpTHo0OEwyYytQQzluUGp4bklHUmhkR0V0Ylcxc0xXNXZaR1U5SW0xdklpQjBjbUZ1YzJadmNtMDlJblJ5WVc1emJHRjBaU2cwTURJMExqUXNNQ2tpUGp4MWMyVWdaR0YwWVMxalBTSXlReUlnZUd4cGJtczZhSEpsWmowaUkwMUtXQzB5TFZSRldDMU9MVEpESWk4K1BDOW5QanhuSUdSaGRHRXRiVzFzTFc1dlpHVTlJbTF6ZFdJaUlIUnlZVzV6Wm05eWJUMGlkSEpoYm5Oc1lYUmxLRFEwTmprdU1Td3dLU0krUEdjZ1pHRjBZUzF0Yld3dGJtOWtaVDBpYldraVBqeDFjMlVnWkdGMFlTMWpQU0l4UkRjd05pSWdlR3hwYm1zNmFISmxaajBpSTAxS1dDMHlMVlJGV0MxSkxURkVOekEySWk4K1BDOW5QanhuSUdSaGRHRXRiVzFzTFc1dlpHVTlJbTF1SWlCMGNtRnVjMlp2Y20wOUluUnlZVzV6YkdGMFpTZzJNVFlzTFRFMU1Da2djMk5oYkdVb01DNDNNRGNwSWo0OGRYTmxJR1JoZEdFdFl6MGlNekVpSUhoc2FXNXJPbWh5WldZOUlpTk5TbGd0TWkxVVJWZ3RUaTB6TVNJdlBqd3ZaejQ4TDJjK1BHY2daR0YwWVMxdGJXd3RibTlrWlQwaWJXOGlJSFJ5WVc1elptOXliVDBpZEhKaGJuTnNZWFJsS0RVME9EZ3VOaXd3S1NJK1BIVnpaU0JrWVhSaExXTTlJakk1SWlCNGJHbHVhenBvY21WbVBTSWpUVXBZTFRJdFZFVllMVTR0TWpraUx6NDhMMmMrUEdjZ1pHRjBZUzF0Yld3dGJtOWtaVDBpYlc4aUlIUnlZVzV6Wm05eWJUMGlkSEpoYm5Oc1lYUmxLRFl4TlRVdU5Dd3dLU0krUEhWelpTQmtZWFJoTFdNOUlqTkVJaUI0YkdsdWF6cG9jbVZtUFNJalRVcFlMVEl0VkVWWUxVNHRNMFFpTHo0OEwyYytQQzluUGp4bklHUmhkR0V0Ylcxc0xXNXZaR1U5SW0xMFpDSWdkSEpoYm5ObWIzSnRQU0owY21GdWMyeGhkR1VvTmprek15NDBMREFwSWo0OFp5QmtZWFJoTFcxdGJDMXViMlJsUFNKdGMzVmlJajQ4WnlCa1lYUmhMVzF0YkMxdWIyUmxQU0pVWlZoQmRHOXRJaUJrWVhSaExXMXFlQzEwWlhoamJHRnpjejBpVDFKRUlqNDhaeUJrWVhSaExXMXRiQzF1YjJSbFBTSnRhU0krUEhWelpTQmtZWFJoTFdNOUlqRkVOVE5ESWlCNGJHbHVhenBvY21WbVBTSWpUVXBZTFRJdFZFVllMVVF0TVVRMU0wTWlMejQ4TDJjK1BDOW5QanhuSUdSaGRHRXRiVzFzTFc1dlpHVTlJbFJsV0VGMGIyMGlJSFJ5WVc1elptOXliVDBpZEhKaGJuTnNZWFJsS0Rjd01Dd3RNVFV3S1NCelkyRnNaU2d3TGpjd055a2lJR1JoZEdFdGJXcDRMWFJsZUdOc1lYTnpQU0pQVWtRaVBqeG5JR1JoZEdFdGJXMXNMVzV2WkdVOUltMXBJajQ4ZFhObElHUmhkR0V0WXowaU1VUTNNRVlpSUhoc2FXNXJPbWh5WldZOUlpTk5TbGd0TWkxVVJWZ3RTUzB4UkRjd1JpSXZQand2Wno0OFp5QmtZWFJoTFcxdGJDMXViMlJsUFNKdGJ5SWdkSEpoYm5ObWIzSnRQU0owY21GdWMyeGhkR1VvTlRFM0xEQXBJajQ4ZFhObElHUmhkR0V0WXowaU1qSXpReUlnZUd4cGJtczZhSEpsWmowaUkwMUtXQzB5TFZSRldDMU9MVEl5TTBNaUx6NDhMMmMrUEdjZ1pHRjBZUzF0Yld3dGJtOWtaVDBpYldraUlIUnlZVzV6Wm05eWJUMGlkSEpoYm5Oc1lYUmxLREV5T1RVc01Da2lQangxYzJVZ1pHRjBZUzFqUFNJeFJEUXpOeUlnZUd4cGJtczZhSEpsWmowaUkwMUtXQzB5TFZSRldDMUpMVEZFTkRNM0lpOCtQQzluUGp3dlp6NDhMMmMrUEdjZ1pHRjBZUzF0Yld3dGJtOWtaVDBpYlhOMVlpSWdkSEpoYm5ObWIzSnRQU0owY21GdWMyeGhkR1VvTWpRM015NDBMREFwSWo0OFp5QmtZWFJoTFcxdGJDMXViMlJsUFNKdGJ5SStQSFZ6WlNCa1lYUmhMV005SWpJMVFrUWlJSGhzYVc1ck9taHlaV1k5SWlOTlNsZ3RNaTFVUlZndFRpMHlOVUpFSWk4K1BDOW5QanhuSUdSaGRHRXRiVzFzTFc1dlpHVTlJbFJsV0VGMGIyMGlJSFJ5WVc1elptOXliVDBpZEhKaGJuTnNZWFJsS0RreU1pd3RNVFV3S1NCelkyRnNaU2d3TGpjd055a2lJR1JoZEdFdGJXcDRMWFJsZUdOc1lYTnpQU0pQVWtRaVBqeG5JR1JoZEdFdGJXMXNMVzV2WkdVOUltMXpkV0lpUGp4bklHUmhkR0V0Ylcxc0xXNXZaR1U5SW0xcElqNDhkWE5sSUdSaGRHRXRZejBpTVVRM01ETWlJSGhzYVc1ck9taHlaV1k5SWlOTlNsZ3RNaTFVUlZndFNTMHhSRGN3TXlJdlBqd3ZaejQ4WnlCa1lYUmhMVzF0YkMxdWIyUmxQU0p0YmlJZ2RISmhibk5tYjNKdFBTSjBjbUZ1YzJ4aGRHVW9OVEF5TEMweE5UQXBJSE5qWVd4bEtEQXVOekEzS1NJK1BIVnpaU0JrWVhSaExXTTlJak14SWlCNGJHbHVhenBvY21WbVBTSWpUVXBZTFRJdFZFVllMVTR0TXpFaUx6NDhMMmMrUEM5blBqd3ZaejQ4TDJjK1BHY2daR0YwWVMxdGJXd3RibTlrWlQwaWJYTjFZaUlnZEhKaGJuTm1iM0p0UFNKMGNtRnVjMnhoZEdVb05ETXdPQ3d3S1NJK1BHY2daR0YwWVMxdGJXd3RibTlrWlQwaWJXa2lQangxYzJVZ1pHRjBZUzFqUFNJeFJEY3dOeUlnZUd4cGJtczZhSEpsWmowaUkwMUtXQzB5TFZSRldDMUpMVEZFTnpBM0lpOCtQQzluUGp4bklHUmhkR0V0Ylcxc0xXNXZaR1U5SW0xdUlpQjBjbUZ1YzJadmNtMDlJblJ5WVc1emJHRjBaU2cyTXpZc0xURTFNQ2tnYzJOaGJHVW9NQzQzTURjcElqNDhkWE5sSUdSaGRHRXRZejBpTXpFaUlIaHNhVzVyT21oeVpXWTlJaU5OU2xndE1pMVVSVmd0VGkwek1TSXZQand2Wno0OEwyYytQR2NnWkdGMFlTMXRiV3d0Ym05a1pUMGliVzhpSUhSeVlXNXpabTl5YlQwaWRISmhibk5zWVhSbEtEVXpORGN1TlN3d0tTSStQSFZ6WlNCa1lYUmhMV005SWpJNElpQjRiR2x1YXpwb2NtVm1QU0lqVFVwWUxUSXRWRVZZTFU0dE1qZ2lMejQ4TDJjK1BHY2daR0YwWVMxdGJXd3RibTlrWlQwaWJYTjFZaUlnZEhKaGJuTm1iM0p0UFNKMGNtRnVjMnhoZEdVb05UY3pOaTQxTERBcElqNDhaeUJrWVhSaExXMXRiQzF1YjJSbFBTSnRhU0krUEhWelpTQmtZWFJoTFdNOUlqRkVORFZESWlCNGJHbHVhenBvY21WbVBTSWpUVXBZTFRJdFZFVllMVWt0TVVRME5VTWlMejQ4TDJjK1BHY2daR0YwWVMxdGJXd3RibTlrWlQwaWJXNGlJSFJ5WVc1elptOXliVDBpZEhKaGJuTnNZWFJsS0RVeE9Dd3RNVFV3S1NCelkyRnNaU2d3TGpjd055a2lQangxYzJVZ1pHRjBZUzFqUFNJek1TSWdlR3hwYm1zNmFISmxaajBpSTAxS1dDMHlMVlJGV0MxT0xUTXhJaTgrUEM5blBqd3ZaejQ4WnlCa1lYUmhMVzF0YkMxdWIyUmxQU0p0YnlJZ2RISmhibk5tYjNKdFBTSjBjbUZ1YzJ4aGRHVW9OalkxT0M0eExEQXBJajQ4ZFhObElHUmhkR0V0WXowaU1qa2lJSGhzYVc1ck9taHlaV1k5SWlOTlNsZ3RNaTFVUlZndFRpMHlPU0l2UGp3dlp6NDhaeUJrWVhSaExXMXRiQzF1YjJSbFBTSnRieUlnZEhKaGJuTm1iM0p0UFNKMGNtRnVjMnhoZEdVb056QTBOeTR4TERBcElqNDhkWE5sSUdSaGRHRXRZejBpTWpnaUlIaHNhVzVyT21oeVpXWTlJaU5OU2xndE1pMVVSVmd0VGkweU9DSXZQand2Wno0OFp5QmtZWFJoTFcxdGJDMXViMlJsUFNKdGMzVmlJaUIwY21GdWMyWnZjbTA5SW5SeVlXNXpiR0YwWlNnM05ETTJMakVzTUNraVBqeG5JR1JoZEdFdGJXMXNMVzV2WkdVOUltMXZJajQ4ZFhObElHUmhkR0V0WXowaU1qVkNSQ0lnZUd4cGJtczZhSEpsWmowaUkwMUtXQzB5TFZSRldDMU9MVEkxUWtRaUx6NDhMMmMrUEdjZ1pHRjBZUzF0Yld3dGJtOWtaVDBpVkdWWVFYUnZiU0lnZEhKaGJuTm1iM0p0UFNKMGNtRnVjMnhoZEdVb09USXlMQzB4TlRBcElITmpZV3hsS0RBdU56QTNLU0lnWkdGMFlTMXRhbmd0ZEdWNFkyeGhjM005SWs5U1JDSStQR2NnWkdGMFlTMXRiV3d0Ym05a1pUMGliWE4xWWlJK1BHY2daR0YwWVMxdGJXd3RibTlrWlQwaWJXa2lQangxYzJVZ1pHRjBZUzFqUFNJeFJEUTBSU0lnZUd4cGJtczZhSEpsWmowaUkwMUtXQzB5TFZSRldDMUpMVEZFTkRSRklpOCtQQzluUGp4bklHUmhkR0V0Ylcxc0xXNXZaR1U5SW0xdUlpQjBjbUZ1YzJadmNtMDlJblJ5WVc1emJHRjBaU2cxTmpJc0xURTFNQ2tnYzJOaGJHVW9NQzQzTURjcElqNDhkWE5sSUdSaGRHRXRZejBpTXpFaUlIaHNhVzVyT21oeVpXWTlJaU5OU2xndE1pMVVSVmd0VGkwek1TSXZQand2Wno0OEwyYytQQzluUGp3dlp6NDhaeUJrWVhSaExXMXRiQzF1YjJSbFBTSnRjM1ZpSWlCMGNtRnVjMlp2Y20wOUluUnlZVzV6YkdGMFpTZzVNRGt3TGpnc01Da2lQanhuSUdSaGRHRXRiVzFzTFc1dlpHVTlJbTFwSWo0OGRYTmxJR1JoZEdFdFl6MGlNVVEwTkRRaUlIaHNhVzVyT21oeVpXWTlJaU5OU2xndE1pMVVSVmd0U1MweFJEUTBOQ0l2UGp3dlp6NDhaeUJrWVhSaExXMXRiQzF1YjJSbFBTSnRiaUlnZEhKaGJuTm1iM0p0UFNKMGNtRnVjMnhoZEdVb09ESTBMQzB4TlRBcElITmpZV3hsS0RBdU56QTNLU0krUEhWelpTQmtZWFJoTFdNOUlqTXhJaUI0YkdsdWF6cG9jbVZtUFNJalRVcFlMVEl0VkVWWUxVNHRNekVpTHo0OEwyYytQQzluUGp4bklHUmhkR0V0Ylcxc0xXNXZaR1U5SW0xdklpQjBjbUZ1YzJadmNtMDlJblJ5WVc1emJHRjBaU2d4TURNeE9DNDBMREFwSWo0OGRYTmxJR1JoZEdFdFl6MGlNamdpSUhoc2FXNXJPbWh5WldZOUlpTk5TbGd0TWkxVVJWZ3RUaTB5T0NJdlBqd3ZaejQ4WnlCa1lYUmhMVzF0YkMxdWIyUmxQU0p0YVNJZ2RISmhibk5tYjNKdFBTSjBjbUZ1YzJ4aGRHVW9NVEEzTURjdU5Dd3dLU0krUEhWelpTQmtZWFJoTFdNOUlqRkVORFl3SWlCNGJHbHVhenBvY21WbVBTSWpUVXBZTFRJdFZFVllMVWt0TVVRME5qQWlMejQ4TDJjK1BHY2daR0YwWVMxdGJXd3RibTlrWlQwaWJXOGlJSFJ5WVc1elptOXliVDBpZEhKaGJuTnNZWFJsS0RFeE1UYzJMalFzTUNraVBqeDFjMlVnWkdGMFlTMWpQU0l5UXlJZ2VHeHBibXM2YUhKbFpqMGlJMDFLV0MweUxWUkZXQzFPTFRKRElpOCtQQzluUGp4bklHUmhkR0V0Ylcxc0xXNXZaR1U5SW0xemRXSWlJSFJ5WVc1elptOXliVDBpZEhKaGJuTnNZWFJsS0RFeE5qSXhMREFwSWo0OFp5QmtZWFJoTFcxdGJDMXViMlJsUFNKdGFTSStQSFZ6WlNCa1lYUmhMV005SWpGRU5EUkZJaUI0YkdsdWF6cG9jbVZtUFNJalRVcFlMVEl0VkVWWUxVa3RNVVEwTkVVaUx6NDhMMmMrUEdjZ1pHRjBZUzF0Yld3dGJtOWtaVDBpYlc0aUlIUnlZVzV6Wm05eWJUMGlkSEpoYm5Oc1lYUmxLRFUyTWl3dE1UVXdLU0J6WTJGc1pTZ3dMamN3TnlraVBqeDFjMlVnWkdGMFlTMWpQU0l6TVNJZ2VHeHBibXM2YUhKbFpqMGlJMDFLV0MweUxWUkZXQzFPTFRNeElpOCtQQzluUGp3dlp6NDhaeUJrWVhSaExXMXRiQzF1YjJSbFBTSnRieUlnZEhKaGJuTm1iM0p0UFNKMGNtRnVjMnhoZEdVb01USTFPRFl1Tml3d0tTSStQSFZ6WlNCa1lYUmhMV005SWpKRElpQjRiR2x1YXpwb2NtVm1QU0lqVFVwWUxUSXRWRVZZTFU0dE1rTWlMejQ4TDJjK1BHY2daR0YwWVMxdGJXd3RibTlrWlQwaWJYTjFZaUlnZEhKaGJuTm1iM0p0UFNKMGNtRnVjMnhoZEdVb01UTXdNekV1TXl3d0tTSStQR2NnWkdGMFlTMXRiV3d0Ym05a1pUMGliV2tpUGp4MWMyVWdaR0YwWVMxalBTSXhSRFEwUlNJZ2VHeHBibXM2YUhKbFpqMGlJMDFLV0MweUxWUkZXQzFKTFRGRU5EUkZJaTgrUEM5blBqeG5JR1JoZEdFdGJXMXNMVzV2WkdVOUltMXVJaUIwY21GdWMyWnZjbTA5SW5SeVlXNXpiR0YwWlNnMU5qSXNMVEUxTUNrZ2MyTmhiR1VvTUM0M01EY3BJajQ4ZFhObElHUmhkR0V0WXowaU16SWlJSGhzYVc1ck9taHlaV1k5SWlOTlNsZ3RNaTFVUlZndFRpMHpNaUl2UGp3dlp6NDhMMmMrUEdjZ1pHRjBZUzF0Yld3dGJtOWtaVDBpYlc4aUlIUnlZVzV6Wm05eWJUMGlkSEpoYm5Oc1lYUmxLREV6T1RrMkxqZ3NNQ2tpUGp4MWMyVWdaR0YwWVMxalBTSXlPU0lnZUd4cGJtczZhSEpsWmowaUkwMUtXQzB5TFZSRldDMU9MVEk1SWk4K1BDOW5QanhuSUdSaGRHRXRiVzFzTFc1dlpHVTlJbTF2SWlCMGNtRnVjMlp2Y20wOUluUnlZVzV6YkdGMFpTZ3hORFl3T0N3d0tTSStQSFZ6WlNCa1lYUmhMV005SWpKQ0lpQjRiR2x1YXpwb2NtVm1QU0lqVFVwWUxUSXRWRVZZTFU0dE1rSWlMejQ4TDJjK1BHY2daR0YwWVMxdGJXd3RibTlrWlQwaWJYTjFZaUlnZEhKaGJuTm1iM0p0UFNKMGNtRnVjMnhoZEdVb01UVTJNRGd1TWl3d0tTSStQR2NnWkdGMFlTMXRiV3d0Ym05a1pUMGliVzhpUGp4MWMyVWdaR0YwWVMxalBTSXlOVUpFSWlCNGJHbHVhenBvY21WbVBTSWpUVXBZTFRJdFZFVllMVTR0TWpWQ1JDSXZQand2Wno0OFp5QmtZWFJoTFcxdGJDMXViMlJsUFNKVVpWaEJkRzl0SWlCMGNtRnVjMlp2Y20wOUluUnlZVzV6YkdGMFpTZzVNaklzTFRFMU1Da2djMk5oYkdVb01DNDNNRGNwSWlCa1lYUmhMVzFxZUMxMFpYaGpiR0Z6Y3owaVQxSkVJajQ4WnlCa1lYUmhMVzF0YkMxdWIyUmxQU0p0YzNWaUlqNDhaeUJrWVhSaExXMXRiQzF1YjJSbFBTSnRhU0krUEhWelpTQmtZWFJoTFdNOUlqRkVORFJGSWlCNGJHbHVhenBvY21WbVBTSWpUVXBZTFRJdFZFVllMVWt0TVVRME5FVWlMejQ4TDJjK1BHY2daR0YwWVMxdGJXd3RibTlrWlQwaWJXNGlJSFJ5WVc1elptOXliVDBpZEhKaGJuTnNZWFJsS0RVMk1pd3RNVFV3S1NCelkyRnNaU2d3TGpjd055a2lQangxYzJVZ1pHRjBZUzFqUFNJek1TSWdlR3hwYm1zNmFISmxaajBpSTAxS1dDMHlMVlJGV0MxT0xUTXhJaTgrUEM5blBqd3ZaejQ4TDJjK1BDOW5QanhuSUdSaGRHRXRiVzFzTFc1dlpHVTlJbTF6ZFdJaUlIUnlZVzV6Wm05eWJUMGlkSEpoYm5Oc1lYUmxLREUzTWpZekxEQXBJajQ4WnlCa1lYUmhMVzF0YkMxdWIyUmxQU0p0YVNJK1BIVnpaU0JrWVhSaExXTTlJakZFTnpBM0lpQjRiR2x1YXpwb2NtVm1QU0lqVFVwWUxUSXRWRVZZTFVrdE1VUTNNRGNpTHo0OEwyYytQR2NnWkdGMFlTMXRiV3d0Ym05a1pUMGliVzRpSUhSeVlXNXpabTl5YlQwaWRISmhibk5zWVhSbEtEWXpOaXd0TVRVd0tTQnpZMkZzWlNnd0xqY3dOeWtpUGp4MWMyVWdaR0YwWVMxalBTSXpNaUlnZUd4cGJtczZhSEpsWmowaUkwMUtXQzB5TFZSRldDMU9MVE15SWk4K1BDOW5Qand2Wno0OFp5QmtZWFJoTFcxdGJDMXViMlJsUFNKdGJ5SWdkSEpoYm5ObWIzSnRQU0owY21GdWMyeGhkR1VvTVRnek1ESXVOaXd3S1NJK1BIVnpaU0JrWVhSaExXTTlJakk0SWlCNGJHbHVhenBvY21WbVBTSWpUVXBZTFRJdFZFVllMVTR0TWpnaUx6NDhMMmMrUEdjZ1pHRjBZUzF0Yld3dGJtOWtaVDBpYlhOMVlpSWdkSEpoYm5ObWIzSnRQU0owY21GdWMyeGhkR1VvTVRnMk9URXVOaXd3S1NJK1BHY2daR0YwWVMxdGJXd3RibTlrWlQwaWJXa2lQangxYzJVZ1pHRjBZUzFqUFNJeFJEUTFReUlnZUd4cGJtczZhSEpsWmowaUkwMUtXQzB5TFZSRldDMUpMVEZFTkRWRElpOCtQQzluUGp4bklHUmhkR0V0Ylcxc0xXNXZaR1U5SW0xdUlpQjBjbUZ1YzJadmNtMDlJblJ5WVc1emJHRjBaU2cxTVRnc0xURTFNQ2tnYzJOaGJHVW9NQzQzTURjcElqNDhkWE5sSUdSaGRHRXRZejBpTXpJaUlIaHNhVzVyT21oeVpXWTlJaU5OU2xndE1pMVVSVmd0VGkwek1pSXZQand2Wno0OEwyYytQR2NnWkdGMFlTMXRiV3d0Ym05a1pUMGliVzhpSUhSeVlXNXpabTl5YlQwaWRISmhibk5zWVhSbEtERTVOakV6TGpFc01Da2lQangxYzJVZ1pHRjBZUzFqUFNJeVF5SWdlR3hwYm1zNmFISmxaajBpSTAxS1dDMHlMVlJGV0MxT0xUSkRJaTgrUEM5blBqeG5JR1JoZEdFdGJXMXNMVzV2WkdVOUltMXpkV0lpSUhSeVlXNXpabTl5YlQwaWRISmhibk5zWVhSbEtESXdNRFUzTGpnc01Da2lQanhuSUdSaGRHRXRiVzFzTFc1dlpHVTlJbTFwSWo0OGRYTmxJR1JoZEdFdFl6MGlNVVEwTkVVaUlIaHNhVzVyT21oeVpXWTlJaU5OU2xndE1pMVVSVmd0U1MweFJEUTBSU0l2UGp3dlp6NDhaeUJrWVhSaExXMXRiQzF1YjJSbFBTSnRiaUlnZEhKaGJuTm1iM0p0UFNKMGNtRnVjMnhoZEdVb05UWXlMQzB4TlRBcElITmpZV3hsS0RBdU56QTNLU0krUEhWelpTQmtZWFJoTFdNOUlqTXhJaUI0YkdsdWF6cG9jbVZtUFNJalRVcFlMVEl0VkVWWUxVNHRNekVpTHo0OEwyYytQQzluUGp4bklHUmhkR0V0Ylcxc0xXNXZaR1U5SW0xdklpQjBjbUZ1YzJadmNtMDlJblJ5WVc1emJHRjBaU2d5TVRBeU15NHpMREFwSWo0OGRYTmxJR1JoZEdFdFl6MGlNamtpSUhoc2FXNXJPbWh5WldZOUlpTk5TbGd0TWkxVVJWZ3RUaTB5T1NJdlBqd3ZaejQ4WnlCa1lYUmhMVzF0YkMxdWIyUmxQU0p0YzNWaUlpQjBjbUZ1YzJadmNtMDlJblJ5WVc1emJHRjBaU2d5TVRZek5DNDFMREFwSWo0OFp5QmtZWFJoTFcxdGJDMXViMlJsUFNKdGJ5SStQSFZ6WlNCa1lYUmhMV005SWpJMVFrUWlJSGhzYVc1ck9taHlaV1k5SWlOTlNsZ3RNaTFVUlZndFRpMHlOVUpFSWk4K1BDOW5QanhuSUdSaGRHRXRiVzFzTFc1dlpHVTlJbFJsV0VGMGIyMGlJSFJ5WVc1elptOXliVDBpZEhKaGJuTnNZWFJsS0RreU1pd3RNVFV3S1NCelkyRnNaU2d3TGpjd055a2lJR1JoZEdFdGJXcDRMWFJsZUdOc1lYTnpQU0pQVWtRaVBqeG5JR1JoZEdFdGJXMXNMVzV2WkdVOUltMXpkV0lpUGp4bklHUmhkR0V0Ylcxc0xXNXZaR1U5SW0xcElqNDhkWE5sSUdSaGRHRXRZejBpTVVRME5FVWlJSGhzYVc1ck9taHlaV1k5SWlOTlNsZ3RNaTFVUlZndFNTMHhSRFEwUlNJdlBqd3ZaejQ4WnlCa1lYUmhMVzF0YkMxdWIyUmxQU0p0YmlJZ2RISmhibk5tYjNKdFBTSjBjbUZ1YzJ4aGRHVW9OVFl5TEMweE5UQXBJSE5qWVd4bEtEQXVOekEzS1NJK1BIVnpaU0JrWVhSaExXTTlJak15SWlCNGJHbHVhenBvY21WbVBTSWpUVXBZTFRJdFZFVllMVTR0TXpJaUx6NDhMMmMrUEM5blBqd3ZaejQ4TDJjK1BHY2daR0YwWVMxdGJXd3RibTlrWlQwaWJYTjFZaUlnZEhKaGJuTm1iM0p0UFNKMGNtRnVjMnhoZEdVb01qTTFNVEV1TlN3d0tTSStQR2NnWkdGMFlTMXRiV3d0Ym05a1pUMGliV2tpUGp4MWMyVWdaR0YwWVMxalBTSXhSRFEwTkNJZ2VHeHBibXM2YUhKbFpqMGlJMDFLV0MweUxWUkZXQzFKTFRGRU5EUTBJaTgrUEM5blBqeG5JR1JoZEdFdGJXMXNMVzV2WkdVOUltMXVJaUIwY21GdWMyWnZjbTA5SW5SeVlXNXpiR0YwWlNnNE1qUXNMVEUxTUNrZ2MyTmhiR1VvTUM0M01EY3BJajQ4ZFhObElHUmhkR0V0WXowaU16RWlJSGhzYVc1ck9taHlaV1k5SWlOTlNsZ3RNaTFVUlZndFRpMHpNU0l2UGp3dlp6NDhMMmMrUEdjZ1pHRjBZUzF0Yld3dGJtOWtaVDBpYlc4aUlIUnlZVzV6Wm05eWJUMGlkSEpoYm5Oc1lYUmxLREkwTnpNNUxqRXNNQ2tpUGp4MWMyVWdaR0YwWVMxalBTSXlPQ0lnZUd4cGJtczZhSEpsWmowaUkwMUtXQzB5TFZSRldDMU9MVEk0SWk4K1BDOW5QanhuSUdSaGRHRXRiVzFzTFc1dlpHVTlJbTFwSWlCMGNtRnVjMlp2Y20wOUluUnlZVzV6YkdGMFpTZ3lOVEV5T0M0eExEQXBJajQ4ZFhObElHUmhkR0V0WXowaU1VUTBOakFpSUhoc2FXNXJPbWh5WldZOUlpTk5TbGd0TWkxVVJWZ3RTUzB4UkRRMk1DSXZQand2Wno0OFp5QmtZWFJoTFcxdGJDMXViMlJsUFNKdGJ5SWdkSEpoYm5ObWIzSnRQU0owY21GdWMyeGhkR1VvTWpVMU9UY3VNU3d3S1NJK1BIVnpaU0JrWVhSaExXTTlJakpESWlCNGJHbHVhenBvY21WbVBTSWpUVXBZTFRJdFZFVllMVTR0TWtNaUx6NDhMMmMrUEdjZ1pHRjBZUzF0Yld3dGJtOWtaVDBpYlhOMVlpSWdkSEpoYm5ObWIzSnRQU0owY21GdWMyeGhkR1VvTWpZd05ERXVOeXd3S1NJK1BHY2daR0YwWVMxdGJXd3RibTlrWlQwaWJXa2lQangxYzJVZ1pHRjBZUzFqUFNJeFJEUTBSU0lnZUd4cGJtczZhSEpsWmowaUkwMUtXQzB5TFZSRldDMUpMVEZFTkRSRklpOCtQQzluUGp4bklHUmhkR0V0Ylcxc0xXNXZaR1U5SW0xdUlpQjBjbUZ1YzJadmNtMDlJblJ5WVc1emJHRjBaU2cxTmpJc0xURTFNQ2tnYzJOaGJHVW9NQzQzTURjcElqNDhkWE5sSUdSaGRHRXRZejBpTXpFaUlIaHNhVzVyT21oeVpXWTlJaU5OU2xndE1pMVVSVmd0VGkwek1TSXZQand2Wno0OEwyYytQR2NnWkdGMFlTMXRiV3d0Ym05a1pUMGliVzhpSUhSeVlXNXpabTl5YlQwaWRISmhibk5zWVhSbEtESTNNREEzTGpNc01Da2lQangxYzJVZ1pHRjBZUzFqUFNJeVF5SWdlR3hwYm1zNmFISmxaajBpSTAxS1dDMHlMVlJGV0MxT0xUSkRJaTgrUEM5blBqeG5JR1JoZEdFdGJXMXNMVzV2WkdVOUltMXpkV0lpSUhSeVlXNXpabTl5YlQwaWRISmhibk5zWVhSbEtESTNORFV5TERBcElqNDhaeUJrWVhSaExXMXRiQzF1YjJSbFBTSnRhU0krUEhWelpTQmtZWFJoTFdNOUlqRkVORFJGSWlCNGJHbHVhenBvY21WbVBTSWpUVXBZTFRJdFZFVllMVWt0TVVRME5FVWlMejQ4TDJjK1BHY2daR0YwWVMxdGJXd3RibTlrWlQwaWJXNGlJSFJ5WVc1elptOXliVDBpZEhKaGJuTnNZWFJsS0RVMk1pd3RNVFV3S1NCelkyRnNaU2d3TGpjd055a2lQangxYzJVZ1pHRjBZUzFqUFNJek1pSWdlR3hwYm1zNmFISmxaajBpSTAxS1dDMHlMVlJGV0MxT0xUTXlJaTgrUEM5blBqd3ZaejQ4WnlCa1lYUmhMVzF0YkMxdWIyUmxQU0p0YnlJZ2RISmhibk5tYjNKdFBTSjBjbUZ1YzJ4aGRHVW9NamcwTVRjdU5Td3dLU0krUEhWelpTQmtZWFJoTFdNOUlqSTVJaUI0YkdsdWF6cG9jbVZtUFNJalRVcFlMVEl0VkVWWUxVNHRNamtpTHo0OEwyYytQR2NnWkdGMFlTMXRiV3d0Ym05a1pUMGliVzhpSUhSeVlXNXpabTl5YlQwaWRISmhibk5zWVhSbEtESTRPREEyTGpVc01Da2lQangxYzJVZ1pHRjBZUzFqUFNJeU1qRXlJaUI0YkdsdWF6cG9jbVZtUFNJalRVcFlMVEl0VkVWWUxVNHRNakl4TWlJdlBqd3ZaejQ4TDJjK1BDOW5QanhuSUdSaGRHRXRiVzFzTFc1dlpHVTlJbTEwY2lJZ2RISmhibk5tYjNKdFBTSjBjbUZ1YzJ4aGRHVW9NQ3d0TlRJMkxqY3BJajQ4WnlCa1lYUmhMVzF0YkMxdWIyUmxQU0p0ZEdRaUlIUnlZVzV6Wm05eWJUMGlkSEpoYm5Oc1lYUmxLRFk1TXpNdU5Dd3dLU0l2UGp4bklHUmhkR0V0Ylcxc0xXNXZaR1U5SW0xMFpDSWdkSEpoYm5ObWIzSnRQU0owY21GdWMyeGhkR1VvTmprek15NDBMREFwSWo0OFp5QmtZWFJoTFcxdGJDMXViMlJsUFNKdGFTSXZQanhuSUdSaGRHRXRiVzFzTFc1dlpHVTlJbTExYm1SbGNtOTJaWElpSUhSeVlXNXpabTl5YlQwaWRISmhibk5zWVhSbEtERTJOaTQzTERBcElqNDhaeUJrWVhSaExXMXRiQzF1YjJSbFBTSnRieUkrUEhWelpTQmtZWFJoTFdNOUlqSXlNVEVpSUhoc2FXNXJPbWh5WldZOUlpTk5TbGd0TWkxVVJWZ3RURTh0TWpJeE1TSXZQand2Wno0OFp5QmtZWFJoTFcxdGJDMXViMlJsUFNKVVpWaEJkRzl0SWlCMGNtRnVjMlp2Y20wOUluUnlZVzV6YkdGMFpTZ3hNalF1TlN3dE1UQTROeTQ1S1NCelkyRnNaU2d3TGpjd055a2lJR1JoZEdFdGJXcDRMWFJsZUdOc1lYTnpQU0pQVWtRaVBqeG5JR1JoZEdFdGJXMXNMVzV2WkdVOUltMXBJajQ4ZFhObElHUmhkR0V0WXowaU1VUTBOVGNpSUhoc2FXNXJPbWh5WldZOUlpTk5TbGd0TWkxVVJWZ3RTUzB4UkRRMU55SXZQand2Wno0OFp5QmtZWFJoTFcxdGJDMXViMlJsUFNKdGJ5SWdkSEpoYm5ObWIzSnRQU0owY21GdWMyeGhkR1VvTkRFeUxEQXBJajQ4ZFhObElHUmhkR0V0WXowaU0wUWlJSGhzYVc1ck9taHlaV1k5SWlOTlNsZ3RNaTFVUlZndFRpMHpSQ0l2UGp3dlp6NDhaeUJrWVhSaExXMXRiQzF1YjJSbFBTSnRiaUlnZEhKaGJuTm1iM0p0UFNKMGNtRnVjMnhoZEdVb01URTVNQ3d3S1NJK1BIVnpaU0JrWVhSaExXTTlJak13SWlCNGJHbHVhenBvY21WbVBTSWpUVXBZTFRJdFZFVllMVTR0TXpBaUx6NDhMMmMrUEM5blBqeG5JR1JoZEdFdGJXMXNMVzV2WkdVOUlsUmxXRUYwYjIwaUlIUnlZVzV6Wm05eWJUMGlkSEpoYm5Oc1lYUmxLREkxTnk0eUxERXhOamN1TVNrZ2MyTmhiR1VvTUM0M01EY3BJaUJrWVhSaExXMXFlQzEwWlhoamJHRnpjejBpVDFKRUlqNDhaeUJrWVhSaExXMXRiQzF1YjJSbFBTSnRjM1ZpSWo0OFp5QmtZWFJoTFcxdGJDMXViMlJsUFNKdGFTSStQSFZ6WlNCa1lYUmhMV005SWpGRU5EVkJJaUI0YkdsdWF6cG9jbVZtUFNJalRVcFlMVEl0VkVWWUxVa3RNVVEwTlVFaUx6NDhMMmMrUEdjZ1pHRjBZUzF0Yld3dGJtOWtaVDBpYlc0aUlIUnlZVzV6Wm05eWJUMGlkSEpoYm5Oc1lYUmxLRGt4TVN3dE1UVXdLU0J6WTJGc1pTZ3dMamN3TnlraVBqeDFjMlVnWkdGMFlTMWpQU0l6TVNJZ2VHeHBibXM2YUhKbFpqMGlJMDFLV0MweUxWUkZXQzFPTFRNeElpOCtQQzluUGp3dlp6NDhMMmMrUEM5blBqeG5JR1JoZEdFdGJXMXNMVzV2WkdVOUltMXpkV0lpSUhSeVlXNXpabTl5YlQwaWRISmhibk5zWVhSbEtERTNOemN1TXl3d0tTSStQR2NnWkdGMFlTMXRiV3d0Ym05a1pUMGliV2tpUGp4MWMyVWdaR0YwWVMxalBTSXhSRGN3TmlJZ2VHeHBibXM2YUhKbFpqMGlJMDFLV0MweUxWUkZXQzFKTFRGRU56QTJJaTgrUEM5blBqeG5JR1JoZEdFdGJXMXNMVzV2WkdVOUlsUmxXRUYwYjIwaUlIUnlZVzV6Wm05eWJUMGlkSEpoYm5Oc1lYUmxLRFl4Tml3dE1UVXdLU0J6WTJGc1pTZ3dMamN3TnlraUlHUmhkR0V0YldwNExYUmxlR05zWVhOelBTSlBVa1FpUGp4bklHUmhkR0V0Ylcxc0xXNXZaR1U5SW0xdUlqNDhkWE5sSUdSaGRHRXRZejBpTXpFaUlIaHNhVzVyT21oeVpXWTlJaU5OU2xndE1pMVVSVmd0VGkwek1TSXZQand2Wno0OFp5QmtZWFJoTFcxdGJDMXViMlJsUFNKdGJ5SWdkSEpoYm5ObWIzSnRQU0owY21GdWMyeGhkR1VvTlRBd0xEQXBJajQ4ZFhObElHUmhkR0V0WXowaU1rTWlJSGhzYVc1ck9taHlaV1k5SWlOTlNsZ3RNaTFVUlZndFRpMHlReUl2UGp3dlp6NDhaeUJrWVhSaExXMXRiQzF1YjJSbFBTSnRhU0lnZEhKaGJuTm1iM0p0UFNKMGNtRnVjMnhoZEdVb056YzRMREFwSWo0OGRYTmxJR1JoZEdFdFl6MGlNVVEwTlRjaUlIaHNhVzVyT21oeVpXWTlJaU5OU2xndE1pMVVSVmd0U1MweFJEUTFOeUl2UGp3dlp6NDhMMmMrUEM5blBqeG5JR1JoZEdFdGJXMXNMVzV2WkdVOUltMXpkV0lpSUhSeVlXNXpabTl5YlQwaWRISmhibk5zWVhSbEtETTFNRGNzTUNraVBqeG5JR1JoZEdFdGJXMXNMVzV2WkdVOUltMXZJajQ4ZFhObElHUmhkR0V0WXowaU1qVkNSQ0lnZUd4cGJtczZhSEpsWmowaUkwMUtXQzB5TFZSRldDMU9MVEkxUWtRaUx6NDhMMmMrUEdjZ1pHRjBZUzF0Yld3dGJtOWtaVDBpVkdWWVFYUnZiU0lnZEhKaGJuTm1iM0p0UFNKMGNtRnVjMnhoZEdVb09USXlMQzB4TlRBcElITmpZV3hsS0RBdU56QTNLU0lnWkdGMFlTMXRhbmd0ZEdWNFkyeGhjM005SWs5U1JDSStQR2NnWkdGMFlTMXRiV3d0Ym05a1pUMGliWE4xWWlJK1BHY2daR0YwWVMxdGJXd3RibTlrWlQwaWJXa2lQangxYzJVZ1pHRjBZUzFqUFNJeFJEUTBSU0lnZUd4cGJtczZhSEpsWmowaUkwMUtXQzB5TFZSRldDMUpMVEZFTkRSRklpOCtQQzluUGp4bklHUmhkR0V0Ylcxc0xXNXZaR1U5SW0xdUlpQjBjbUZ1YzJadmNtMDlJblJ5WVc1emJHRjBaU2cxTmpJc0xURTFNQ2tnYzJOaGJHVW9NQzQzTURjcElqNDhkWE5sSUdSaGRHRXRZejBpTXpFaUlIaHNhVzVyT21oeVpXWTlJaU5OU2xndE1pMVVSVmd0VGkwek1TSXZQand2Wno0OEwyYytQQzluUGp3dlp6NDhaeUJrWVhSaExXMXRiQzF1YjJSbFBTSnRjM1ZpSWlCMGNtRnVjMlp2Y20wOUluUnlZVzV6YkdGMFpTZzFNemcwTERBcElqNDhaeUJrWVhSaExXMXRiQzF1YjJSbFBTSnRhU0krUEhWelpTQmtZWFJoTFdNOUlqRkVORE5CSWlCNGJHbHVhenBvY21WbVBTSWpUVXBZTFRJdFZFVllMVWt0TVVRME0wRWlMejQ4TDJjK1BHY2daR0YwWVMxdGJXd3RibTlrWlQwaVZHVllRWFJ2YlNJZ2RISmhibk5tYjNKdFBTSjBjbUZ1YzJ4aGRHVW9PREU1TEMweE5UQXBJSE5qWVd4bEtEQXVOekEzS1NJZ1pHRjBZUzF0YW5ndGRHVjRZMnhoYzNNOUlrOVNSQ0krUEdjZ1pHRjBZUzF0Yld3dGJtOWtaVDBpYlc0aVBqeDFjMlVnWkdGMFlTMWpQU0l6TVNJZ2VHeHBibXM2YUhKbFpqMGlJMDFLV0MweUxWUkZXQzFPTFRNeElpOCtQQzluUGp4bklHUmhkR0V0Ylcxc0xXNXZaR1U5SW0xdklpQjBjbUZ1YzJadmNtMDlJblJ5WVc1emJHRjBaU2cxTURBc01Da2lQangxYzJVZ1pHRjBZUzFqUFNJeVF5SWdlR3hwYm1zNmFISmxaajBpSTAxS1dDMHlMVlJGV0MxT0xUSkRJaTgrUEM5blBqeG5JR1JoZEdFdGJXMXNMVzV2WkdVOUltMXBJaUIwY21GdWMyWnZjbTA5SW5SeVlXNXpiR0YwWlNnM056Z3NNQ2tpUGp4MWMyVWdaR0YwWVMxalBTSXhSRFExTnlJZ2VHeHBibXM2YUhKbFpqMGlJMDFLV0MweUxWUkZXQzFKTFRGRU5EVTNJaTgrUEM5blBqd3ZaejQ4TDJjK1BHY2daR0YwWVMxdGJXd3RibTlrWlQwaWJXOGlJSFJ5WVc1elptOXliVDBpZEhKaGJuTnNZWFJsS0Rjd09UUXVOQ3d3S1NJK1BIVnpaU0JrWVhSaExXTTlJakk0SWlCNGJHbHVhenBvY21WbVBTSWpUVXBZTFRJdFZFVllMVTR0TWpnaUx6NDhMMmMrUEdjZ1pHRjBZUzF0Yld3dGJtOWtaVDBpYldraUlIUnlZVzV6Wm05eWJUMGlkSEpoYm5Oc1lYUmxLRGMwT0RNdU5Dd3dLU0krUEhWelpTQmtZWFJoTFdNOUlqRkVORFl3SWlCNGJHbHVhenBvY21WbVBTSWpUVXBZTFRJdFZFVllMVWt0TVVRME5qQWlMejQ4TDJjK1BHY2daR0YwWVMxdGJXd3RibTlrWlQwaWJXOGlJSFJ5WVc1elptOXliVDBpZEhKaGJuTnNZWFJsS0RjNU5USXVOQ3d3S1NJK1BIVnpaU0JrWVhSaExXTTlJakpESWlCNGJHbHVhenBvY21WbVBTSWpUVXBZTFRJdFZFVllMVTR0TWtNaUx6NDhMMmMrUEdjZ1pHRjBZUzF0Yld3dGJtOWtaVDBpYlhOMVlpSWdkSEpoYm5ObWIzSnRQU0owY21GdWMyeGhkR1VvT0RNNU55NHhMREFwSWo0OFp5QmtZWFJoTFcxdGJDMXViMlJsUFNKdGFTSStQSFZ6WlNCa1lYUmhMV005SWpGRU5EUkZJaUI0YkdsdWF6cG9jbVZtUFNJalRVcFlMVEl0VkVWWUxVa3RNVVEwTkVVaUx6NDhMMmMrUEdjZ1pHRjBZUzF0Yld3dGJtOWtaVDBpYlc0aUlIUnlZVzV6Wm05eWJUMGlkSEpoYm5Oc1lYUmxLRFUyTWl3dE1UVXdLU0J6WTJGc1pTZ3dMamN3TnlraVBqeDFjMlVnWkdGMFlTMWpQU0l6TVNJZ2VHeHBibXM2YUhKbFpqMGlJMDFLV0MweUxWUkZXQzFPTFRNeElpOCtQQzluUGp3dlp6NDhaeUJrWVhSaExXMXRiQzF1YjJSbFBTSnRieUlnZEhKaGJuTm1iM0p0UFNKMGNtRnVjMnhoZEdVb09UTTJNaTQzTERBcElqNDhkWE5sSUdSaGRHRXRZejBpTWtNaUlIaHNhVzVyT21oeVpXWTlJaU5OU2xndE1pMVVSVmd0VGkweVF5SXZQand2Wno0OFp5QmtZWFJoTFcxdGJDMXViMlJsUFNKdGMzVmlJaUIwY21GdWMyWnZjbTA5SW5SeVlXNXpiR0YwWlNnNU9EQTNMak1zTUNraVBqeG5JR1JoZEdFdGJXMXNMVzV2WkdVOUltMXBJajQ4ZFhObElHUmhkR0V0WXowaU1VUTBORVVpSUhoc2FXNXJPbWh5WldZOUlpTk5TbGd0TWkxVVJWZ3RTUzB4UkRRMFJTSXZQand2Wno0OFp5QmtZWFJoTFcxdGJDMXViMlJsUFNKdGJpSWdkSEpoYm5ObWIzSnRQU0owY21GdWMyeGhkR1VvTlRZeUxDMHhOVEFwSUhOallXeGxLREF1TnpBM0tTSStQSFZ6WlNCa1lYUmhMV005SWpNeUlpQjRiR2x1YXpwb2NtVm1QU0lqVFVwWUxUSXRWRVZZTFU0dE16SWlMejQ4TDJjK1BDOW5QanhuSUdSaGRHRXRiVzFzTFc1dlpHVTlJbTF2SWlCMGNtRnVjMlp2Y20wOUluUnlZVzV6YkdGMFpTZ3hNRGMzTWk0NUxEQXBJajQ4ZFhObElHUmhkR0V0WXowaU1qa2lJSGhzYVc1ck9taHlaV1k5SWlOTlNsZ3RNaTFVUlZndFRpMHlPU0l2UGp3dlp6NDhaeUJrWVhSaExXMXRiQzF1YjJSbFBTSnRieUlnZEhKaGJuTm1iM0p0UFNKMGNtRnVjMnhoZEdVb01URXpPRFF1TVN3d0tTSStQSFZ6WlNCa1lYUmhMV005SWpJeU1USWlJSGhzYVc1ck9taHlaV1k5SWlOTlNsZ3RNaTFVUlZndFRpMHlNakV5SWk4K1BDOW5QanhuSUdSaGRHRXRiVzFzTFc1dlpHVTlJbTF6ZFdJaUlIUnlZVzV6Wm05eWJUMGlkSEpoYm5Oc1lYUmxLREV5TXpnMExqTXNNQ2tpUGp4bklHUmhkR0V0Ylcxc0xXNXZaR1U5SW0xdklqNDhkWE5sSUdSaGRHRXRZejBpTWpWQ1JDSWdlR3hwYm1zNmFISmxaajBpSTAxS1dDMHlMVlJGV0MxT0xUSTFRa1FpTHo0OEwyYytQR2NnWkdGMFlTMXRiV3d0Ym05a1pUMGlWR1ZZUVhSdmJTSWdkSEpoYm5ObWIzSnRQU0owY21GdWMyeGhkR1VvT1RJeUxDMHhOVEFwSUhOallXeGxLREF1TnpBM0tTSWdaR0YwWVMxdGFuZ3RkR1Y0WTJ4aGMzTTlJazlTUkNJK1BHY2daR0YwWVMxdGJXd3RibTlrWlQwaWJYTjFZaUkrUEdjZ1pHRjBZUzF0Yld3dGJtOWtaVDBpYldraVBqeDFjMlVnWkdGMFlTMWpQU0l4UkRRMFJTSWdlR3hwYm1zNmFISmxaajBpSTAxS1dDMHlMVlJGV0MxSkxURkVORFJGSWk4K1BDOW5QanhuSUdSaGRHRXRiVzFzTFc1dlpHVTlJbTF1SWlCMGNtRnVjMlp2Y20wOUluUnlZVzV6YkdGMFpTZzFOaklzTFRFMU1Da2djMk5oYkdVb01DNDNNRGNwSWo0OGRYTmxJR1JoZEdFdFl6MGlNekVpSUhoc2FXNXJPbWh5WldZOUlpTk5TbGd0TWkxVVJWZ3RUaTB6TVNJdlBqd3ZaejQ4TDJjK1BDOW5Qand2Wno0OFp5QmtZWFJoTFcxdGJDMXViMlJsUFNKdGMzVmlJaUIwY21GdWMyWnZjbTA5SW5SeVlXNXpiR0YwWlNneE5EQXpPUzR4TERBcElqNDhaeUJrWVhSaExXMXRiQzF1YjJSbFBTSnRhU0krUEhWelpTQmtZWFJoTFdNOUlqRkVOekEzSWlCNGJHbHVhenBvY21WbVBTSWpUVXBZTFRJdFZFVllMVWt0TVVRM01EY2lMejQ4TDJjK1BHY2daR0YwWVMxdGJXd3RibTlrWlQwaWJXNGlJSFJ5WVc1elptOXliVDBpZEhKaGJuTnNZWFJsS0RZek5pd3RNVFV3S1NCelkyRnNaU2d3TGpjd055a2lQangxYzJVZ1pHRjBZUzFqUFNJek1pSWdlR3hwYm1zNmFISmxaajBpSTAxS1dDMHlMVlJGV0MxT0xUTXlJaTgrUEM5blBqd3ZaejQ4WnlCa1lYUmhMVzF0YkMxdWIyUmxQU0p0YnlJZ2RISmhibk5tYjNKdFBTSjBjbUZ1YzJ4aGRHVW9NVFV3TnpndU5pd3dLU0krUEhWelpTQmtZWFJoTFdNOUlqSTRJaUI0YkdsdWF6cG9jbVZtUFNJalRVcFlMVEl0VkVWWUxVNHRNamdpTHo0OEwyYytQR2NnWkdGMFlTMXRiV3d0Ym05a1pUMGliWE4xWWlJZ2RISmhibk5tYjNKdFBTSjBjbUZ1YzJ4aGRHVW9NVFUwTmpjdU5pd3dLU0krUEdjZ1pHRjBZUzF0Yld3dGJtOWtaVDBpYldraVBqeDFjMlVnWkdGMFlTMWpQU0l4UkRRMVF5SWdlR3hwYm1zNmFISmxaajBpSTAxS1dDMHlMVlJGV0MxSkxURkVORFZESWk4K1BDOW5QanhuSUdSaGRHRXRiVzFzTFc1dlpHVTlJbTF1SWlCMGNtRnVjMlp2Y20wOUluUnlZVzV6YkdGMFpTZzFNVGdzTFRFMU1Da2djMk5oYkdVb01DNDNNRGNwSWo0OGRYTmxJR1JoZEdFdFl6MGlNeklpSUhoc2FXNXJPbWh5WldZOUlpTk5TbGd0TWkxVVJWZ3RUaTB6TWlJdlBqd3ZaejQ4TDJjK1BHY2daR0YwWVMxdGJXd3RibTlrWlQwaWJXOGlJSFJ5WVc1elptOXliVDBpZEhKaGJuTnNZWFJsS0RFMk16ZzVMaklzTUNraVBqeDFjMlVnWkdGMFlTMWpQU0l5UXlJZ2VHeHBibXM2YUhKbFpqMGlJMDFLV0MweUxWUkZXQzFPTFRKRElpOCtQQzluUGp4bklHUmhkR0V0Ylcxc0xXNXZaR1U5SW0xemRXSWlJSFJ5WVc1elptOXliVDBpZEhKaGJuTnNZWFJsS0RFMk9ETXpMamdzTUNraVBqeG5JR1JoZEdFdGJXMXNMVzV2WkdVOUltMXBJajQ4ZFhObElHUmhkR0V0WXowaU1VUTBORVVpSUhoc2FXNXJPbWh5WldZOUlpTk5TbGd0TWkxVVJWZ3RTUzB4UkRRMFJTSXZQand2Wno0OFp5QmtZWFJoTFcxdGJDMXViMlJsUFNKdGJpSWdkSEpoYm5ObWIzSnRQU0owY21GdWMyeGhkR1VvTlRZeUxDMHhOVEFwSUhOallXeGxLREF1TnpBM0tTSStQSFZ6WlNCa1lYUmhMV005SWpNeElpQjRiR2x1YXpwb2NtVm1QU0lqVFVwWUxUSXRWRVZZTFU0dE16RWlMejQ4TDJjK1BDOW5QanhuSUdSaGRHRXRiVzFzTFc1dlpHVTlJbTF2SWlCMGNtRnVjMlp2Y20wOUluUnlZVzV6YkdGMFpTZ3hOemM1T1M0MExEQXBJajQ4ZFhObElHUmhkR0V0WXowaU1qa2lJSGhzYVc1ck9taHlaV1k5SWlOTlNsZ3RNaTFVUlZndFRpMHlPU0l2UGp3dlp6NDhaeUJrWVhSaExXMXRiQzF1YjJSbFBTSnRjM1ZpSWlCMGNtRnVjMlp2Y20wOUluUnlZVzV6YkdGMFpTZ3hPRFF4TUM0MkxEQXBJajQ4WnlCa1lYUmhMVzF0YkMxdWIyUmxQU0p0YnlJK1BIVnpaU0JrWVhSaExXTTlJakkxUWtRaUlIaHNhVzVyT21oeVpXWTlJaU5OU2xndE1pMVVSVmd0VGkweU5VSkVJaTgrUEM5blBqeG5JR1JoZEdFdGJXMXNMVzV2WkdVOUlsUmxXRUYwYjIwaUlIUnlZVzV6Wm05eWJUMGlkSEpoYm5Oc1lYUmxLRGt5TWl3dE1UVXdLU0J6WTJGc1pTZ3dMamN3TnlraUlHUmhkR0V0YldwNExYUmxlR05zWVhOelBTSlBVa1FpUGp4bklHUmhkR0V0Ylcxc0xXNXZaR1U5SW0xemRXSWlQanhuSUdSaGRHRXRiVzFzTFc1dlpHVTlJbTFwSWo0OGRYTmxJR1JoZEdFdFl6MGlNVVEwTkVVaUlIaHNhVzVyT21oeVpXWTlJaU5OU2xndE1pMVVSVmd0U1MweFJEUTBSU0l2UGp3dlp6NDhaeUJrWVhSaExXMXRiQzF1YjJSbFBTSnRiaUlnZEhKaGJuTm1iM0p0UFNKMGNtRnVjMnhoZEdVb05UWXlMQzB4TlRBcElITmpZV3hsS0RBdU56QTNLU0krUEhWelpTQmtZWFJoTFdNOUlqTXlJaUI0YkdsdWF6cG9jbVZtUFNJalRVcFlMVEl0VkVWWUxVNHRNeklpTHo0OEwyYytQQzluUGp3dlp6NDhMMmMrUEdjZ1pHRjBZUzF0Yld3dGJtOWtaVDBpYlhOMVlpSWdkSEpoYm5ObWIzSnRQU0owY21GdWMyeGhkR1VvTWpBeU9EY3VOaXd3S1NJK1BHY2daR0YwWVMxdGJXd3RibTlrWlQwaWJXa2lQangxYzJVZ1pHRjBZUzFqUFNJeFJEUXpRU0lnZUd4cGJtczZhSEpsWmowaUkwMUtXQzB5TFZSRldDMUpMVEZFTkROQklpOCtQQzluUGp4bklHUmhkR0V0Ylcxc0xXNXZaR1U5SWxSbFdFRjBiMjBpSUhSeVlXNXpabTl5YlQwaWRISmhibk5zWVhSbEtEZ3hPU3d0TVRVd0tTQnpZMkZzWlNnd0xqY3dOeWtpSUdSaGRHRXRiV3A0TFhSbGVHTnNZWE56UFNKUFVrUWlQanhuSUdSaGRHRXRiVzFzTFc1dlpHVTlJbTF1SWo0OGRYTmxJR1JoZEdFdFl6MGlNekVpSUhoc2FXNXJPbWh5WldZOUlpTk5TbGd0TWkxVVJWZ3RUaTB6TVNJdlBqd3ZaejQ4WnlCa1lYUmhMVzF0YkMxdWIyUmxQU0p0YnlJZ2RISmhibk5tYjNKdFBTSjBjbUZ1YzJ4aGRHVW9OVEF3TERBcElqNDhkWE5sSUdSaGRHRXRZejBpTWtNaUlIaHNhVzVyT21oeVpXWTlJaU5OU2xndE1pMVVSVmd0VGkweVF5SXZQand2Wno0OFp5QmtZWFJoTFcxdGJDMXViMlJsUFNKdGFTSWdkSEpoYm5ObWIzSnRQU0owY21GdWMyeGhkR1VvTnpjNExEQXBJajQ4ZFhObElHUmhkR0V0WXowaU1VUTBOVGNpSUhoc2FXNXJPbWh5WldZOUlpTk5TbGd0TWkxVVJWZ3RTUzB4UkRRMU55SXZQand2Wno0OEwyYytQQzluUGp4bklHUmhkR0V0Ylcxc0xXNXZaR1U5SW0xdklpQjBjbUZ1YzJadmNtMDlJblJ5WVc1emJHRjBaU2d5TVRrNU9DNHhMREFwSWo0OGRYTmxJR1JoZEdFdFl6MGlNamdpSUhoc2FXNXJPbWh5WldZOUlpTk5TbGd0TWkxVVJWZ3RUaTB5T0NJdlBqd3ZaejQ4WnlCa1lYUmhMVzF0YkMxdWIyUmxQU0p0YVNJZ2RISmhibk5tYjNKdFBTSjBjbUZ1YzJ4aGRHVW9Nakl6T0RjdU1Td3dLU0krUEhWelpTQmtZWFJoTFdNOUlqRkVORFl3SWlCNGJHbHVhenBvY21WbVBTSWpUVXBZTFRJdFZFVllMVWt0TVVRME5qQWlMejQ4TDJjK1BHY2daR0YwWVMxdGJXd3RibTlrWlQwaWJXOGlJSFJ5WVc1elptOXliVDBpZEhKaGJuTnNZWFJsS0RJeU9EVTJMakVzTUNraVBqeDFjMlVnWkdGMFlTMWpQU0l5UXlJZ2VHeHBibXM2YUhKbFpqMGlJMDFLV0MweUxWUkZXQzFPTFRKRElpOCtQQzluUGp4bklHUmhkR0V0Ylcxc0xXNXZaR1U5SW0xemRXSWlJSFJ5WVc1elptOXliVDBpZEhKaGJuTnNZWFJsS0RJek16QXdMamNzTUNraVBqeG5JR1JoZEdFdGJXMXNMVzV2WkdVOUltMXBJajQ4ZFhObElHUmhkR0V0WXowaU1VUTBORVVpSUhoc2FXNXJPbWh5WldZOUlpTk5TbGd0TWkxVVJWZ3RTUzB4UkRRMFJTSXZQand2Wno0OFp5QmtZWFJoTFcxdGJDMXViMlJsUFNKdGJpSWdkSEpoYm5ObWIzSnRQU0owY21GdWMyeGhkR1VvTlRZeUxDMHhOVEFwSUhOallXeGxLREF1TnpBM0tTSStQSFZ6WlNCa1lYUmhMV005SWpNeElpQjRiR2x1YXpwb2NtVm1QU0lqVFVwWUxUSXRWRVZZTFU0dE16RWlMejQ4TDJjK1BDOW5QanhuSUdSaGRHRXRiVzFzTFc1dlpHVTlJbTF2SWlCMGNtRnVjMlp2Y20wOUluUnlZVzV6YkdGMFpTZ3lOREkyTmk0ekxEQXBJajQ4ZFhObElHUmhkR0V0WXowaU1rTWlJSGhzYVc1ck9taHlaV1k5SWlOTlNsZ3RNaTFVUlZndFRpMHlReUl2UGp3dlp6NDhaeUJrWVhSaExXMXRiQzF1YjJSbFBTSnRjM1ZpSWlCMGNtRnVjMlp2Y20wOUluUnlZVzV6YkdGMFpTZ3lORGN4TUM0NUxEQXBJajQ4WnlCa1lYUmhMVzF0YkMxdWIyUmxQU0p0YVNJK1BIVnpaU0JrWVhSaExXTTlJakZFTkRSRklpQjRiR2x1YXpwb2NtVm1QU0lqVFVwWUxUSXRWRVZZTFVrdE1VUTBORVVpTHo0OEwyYytQR2NnWkdGMFlTMXRiV3d0Ym05a1pUMGliVzRpSUhSeVlXNXpabTl5YlQwaWRISmhibk5zWVhSbEtEVTJNaXd0TVRVd0tTQnpZMkZzWlNnd0xqY3dOeWtpUGp4MWMyVWdaR0YwWVMxalBTSXpNaUlnZUd4cGJtczZhSEpsWmowaUkwMUtXQzB5TFZSRldDMU9MVE15SWk4K1BDOW5Qand2Wno0OFp5QmtZWFJoTFcxdGJDMXViMlJsUFNKdGJ5SWdkSEpoYm5ObWIzSnRQU0owY21GdWMyeGhkR1VvTWpVMk56WXVOU3d3S1NJK1BIVnpaU0JrWVhSaExXTTlJakk1SWlCNGJHbHVhenBvY21WbVBTSWpUVXBZTFRJdFZFVllMVTR0TWpraUx6NDhMMmMrUEdjZ1pHRjBZUzF0Yld3dGJtOWtaVDBpYlc4aUlIUnlZVzV6Wm05eWJUMGlkSEpoYm5Oc1lYUmxLREkyTURZMUxqVXNNQ2tpUGp4MWMyVWdaR0YwWVMxalBTSXlPU0lnZUd4cGJtczZhSEpsWmowaUkwMUtXQzB5TFZSRldDMU9MVEk1SWk4K1BDOW5Qand2Wno0OEwyYytQQzluUGp3dlp6NDhMMmMrUEM5emRtYysiLAoJIlJlYWxWaWV3U2l6ZUpzb24iIDogIntcImhlaWdodFwiOjEwNjAsXCJ3aWR0aFwiOjkxNzl9Igp9Cg=="/>
    </extobj>
    <extobj name="2384804F-3998-4D57-9195-F3826E402611-53">
      <extobjdata type="2384804F-3998-4D57-9195-F3826E402611" data="ewoJIkltZ1NldHRpbmdKc29uIiA6ICJ7XCJoZWlnaHRcIjo1MS43ODU3MTQyODU3MTQyOCxcIndpZHRoXCI6NDA4LjkyODU3MTQyODU3MTR9IiwKCSJMYXRleCIgOiAiXFxiZWdpbntlcXVhdGlvbn1cbiAgICAgICAgXFxiaWd0cmlhbmdsZWRvd25fe1xcbGFtYmRhXzF9TF8xKFxcdGhldGFfMSxcXGxhbWJkYV8xKSA9IC1cXG1hdGhiYntFfV97XFx0YXVcbiAgICAgICAgXFxzaW0gRH0gXFxzdW1fe2o9MH1ee21fMX1cXGxhbWJkYV97MSxqfShHX3sxLGp9KHMsIGFfMSwgYV8yKSkgLSBkX3sxLGp9KVxuICAgIFxcZW5ke2VxdWF0aW9ufSIsCgkiTGF0ZXhJbWdCYXNlNjQiIDogIlBITjJaeUI0Yld4dWN6MGlhSFIwY0RvdkwzZDNkeTUzTXk1dmNtY3ZNakF3TUM5emRtY2lJSGRwWkhSb1BTSTFNaTQxTWpobGVDSWdhR1ZwWjJoMFBTSTJMalU0T0dWNElpQnliMnhsUFNKcGJXY2lJR1p2WTNWellXSnNaVDBpWm1Gc2MyVWlJSFpwWlhkQ2IzZzlJakFnTFRFMU56a3VOaUF5TXpJeE55NDJJREk1TVRFdU9DSWdlRzFzYm5NNmVHeHBibXM5SW1oMGRIQTZMeTkzZDNjdWR6TXViM0puTHpFNU9Ua3ZlR3hwYm1zaUlHRnlhV0V0YUdsa1pHVnVQU0owY25WbElpQnpkSGxzWlQwaWRtVnlkR2xqWVd3dFlXeHBaMjQ2SUMwekxqQXhOR1Y0T3lCdFlYZ3RkMmxrZEdnNklEazRKVHNpUGp4a1pXWnpQanh3WVhSb0lHbGtQU0pOU2xndE1pMVVSVmd0VGkweU5VSkVJaUJrUFNKTk5Ua2dORGd3VVRVNUlEUTROU0EyTVNBME9EbFVOallnTkRrMVZEY3lJRFE1T0V3M05TQTFNREJJT0RFMFVUZ3lPQ0EwT1RNZ09ESTRJRFE0TUZZME56Uk1OalEwSURFek1sRTBOVGdnTFRJeE1DQTBOVFVnTFRJeE1sRTBOVEVnTFRJeE5TQTBORFFnTFRJeE5WUTBNek1nTFRJeE1sRTBNamtnTFRJeE1DQXpORElnTFRRNVZERTJOQ0F5T0RKVU5qUWdORFkyVVRVNUlEUTNPQ0ExT1NBME9EQmFUVGMzTlNBME5qQklNVEV6VVRFeE15QTBOVGtnTWpjNElERTFNMVEwTkRRZ0xURTFNMVEyTVRBZ01UVXpWRGMzTlNBME5qQmFJaTgrUEhCaGRHZ2dhV1E5SWsxS1dDMHlMVlJGV0MxSkxURkVOekEySWlCa1BTSk5NVFkySURZM00xRXhOallnTmpnMUlERTRNeUEyT1RSSU1qQXlVVEk1TWlBMk9URWdNekUySURZME5GRXpNaklnTmpJNUlETTNNeUEwT0RaVU5EYzBJREl3TjFRMU1qUWdOamRSTlRNeElEUTNJRFV6TnlBek5GUTFORFlnTVRWVU5UVXhJRFpVTlRVMUlESlVOVFUySUMweVZEVTFNQ0F0TVRGSU5EZ3lVVFExTnlBeklEUTFNQ0F4T0ZRek9Ua2dNVFV5VERNMU5DQXlOemRNTXpRd0lESTJNbEV6TWpjZ01qUTJJREk1TXlBeU1EZFVNak0ySURFME1WRXlNVEVnTVRFeUlERTNOQ0EyT1ZFeE1qTWdPU0F4TVRFZ0xURlVPRE1nTFRFeVVUUTNJQzB4TWlBME55QXlNRkUwTnlBek55QTJNU0ExTWxReE9Ua2dNVGczVVRJeU9TQXlNVFlnTWpZMklESTFNbFF6TWpFZ016QTJURE16T0NBek1qSlJNek00SURNeU15QXlPRGdnTkRZeVZESXpOQ0EyTVRKUk1qRTBJRFkxTnlBeE9ETWdOalUzVVRFMk5pQTJOVGNnTVRZMklEWTNNMW9pTHo0OGNHRjBhQ0JwWkQwaVRVcFlMVEl0VkVWWUxVNHRNekVpSUdROUlrMHlNVE1nTlRjNFRESXdNQ0ExTnpOUk1UZzJJRFUyT0NBeE5qQWdOVFl6VkRFd01pQTFOVFpJT0ROV05qQXlTREV3TWxFeE5Ea2dOakEwSURFNE9TQTJNVGRVTWpRMUlEWTBNVlF5TnpNZ05qWXpVVEkzTlNBMk5qWWdNamcxSURZMk5sRXlPVFFnTmpZMklETXdNaUEyTmpCV016WXhURE13TXlBMk1WRXpNVEFnTlRRZ016RTFJRFV5VkRNek9TQTBPRlEwTURFZ05EWklOREkzVmpCSU5ERTJVVE01TlNBeklESTFOeUF6VVRFeU1TQXpJREV3TUNBd1NEZzRWalEyU0RFeE5GRXhNellnTkRZZ01UVXlJRFEyVkRFM055QTBOMVF4T1RNZ05UQlVNakF4SURVeVZESXdOeUExTjFReU1UTWdOakZXTlRjNFdpSXZQanh3WVhSb0lHbGtQU0pOU2xndE1pMVVSVmd0U1MweFJEUXpSaUlnWkQwaVRUSXlPQ0EyTXpkUk1UazBJRFl6TnlBeE9USWdOalF4VVRFNU1TQTJORE1nTVRreElEWTBPVkV4T1RFZ05qY3pJREl3TWlBMk9ESlJNakEwSURZNE15QXlNVGNnTmpnelVUSTNNU0EyT0RBZ016UTBJRFk0TUZFME9EVWdOamd3SURVd05pQTJPRE5JTlRFNFVUVXlOQ0EyTnpjZ05USTBJRFkzTkZRMU1qSWdOalUyVVRVeE55QTJOREVnTlRFeklEWXpOMGcwTnpWUk5EQTJJRFl6TmlBek9UUWdOakk0VVRNNE55QTJNalFnTXpnd0lEWXdNRlF6TVRNZ016TTJVVEk1TnlBeU56RWdNamM1SURFNU9GUXlOVElnT0RoTU1qUXpJRFV5VVRJME15QTBPQ0F5TlRJZ05EaFVNekV4SURRMlNETXlPRkV6TmpBZ05EWWdNemM1SURRM1ZEUXlPQ0ExTkZRME56Z2dOekpVTlRJeUlERXdObFExTmpRZ01UWXhVVFU0TUNBeE9URWdOVGswSURJeU9GUTJNVEVnTWpjd1VUWXhOaUF5TnpNZ05qSTRJREkzTTBnMk5ERlJOalEzSURJMk5DQTJORGNnTWpZeVZEWXlOeUF5TUROVU5UZ3pJRGd6VkRVMU55QTVVVFUxTlNBMElEVTFNeUF6VkRVek55QXdWRFE1TkNBdE1WRTBPRE1nTFRFZ05ERTRJQzB4VkRJNU5DQXdTREV4TmxFek1pQXdJRE15SURFd1VUTXlJREUzSURNMElESTBVVE01SURReklEUTBJRFExVVRRNElEUTJJRFU1SURRMlNEWTFVVGt5SURRMklERXlOU0EwT1ZFeE16a2dOVElnTVRRMElEWXhVVEUwTnlBMk5TQXlNVFlnTXpNNVZESTROU0EyTWpoUk1qZzFJRFl6TlNBeU1qZ2dOak0zV2lJdlBqeHdZWFJvSUdsa1BTSk5TbGd0TWkxVVJWZ3RUaTB5T0NJZ1pEMGlUVGswSURJMU1GRTVOQ0F6TVRrZ01UQTBJRE00TVZReE1qY2dORGc0VkRFMk5DQTFOelpVTWpBeUlEWTBNMVF5TkRRZ05qazFWREkzTnlBM01qbFVNekF5SURjMU1FZ3pNVFZJTXpFNVVUTXpNeUEzTlRBZ016TXpJRGMwTVZFek16TWdOek00SURNeE5pQTNNakJVTWpjMUlEWTJOMVF5TWpZZ05UZ3hWREU0TkNBME5ETlVNVFkzSURJMU1GUXhPRFFnTlRoVU1qSTFJQzA0TVZReU56UWdMVEUyTjFRek1UWWdMVEl5TUZRek16TWdMVEkwTVZFek16TWdMVEkxTUNBek1UZ2dMVEkxTUVnek1UVklNekF5VERJM05DQXRNakkyVVRFNE1DQXRNVFF4SURFek55QXRNVFJVT1RRZ01qVXdXaUl2UGp4d1lYUm9JR2xrUFNKTlNsZ3RNaTFVUlZndFNTMHhSRGN3TXlJZ1pEMGlUVE0xSURJd01GRXpOU0F6TURJZ056UWdOREUxVkRFNE1DQTJNVEJVTXpFNUlEY3dORkV6TWpBZ056QTBJRE15TnlBM01EUlVNek01SURjd05WRXpPVE1nTnpBeElEUXlNeUEyTlRaUk5EWXlJRFU1TmlBME5qSWdORGsxVVRRMk1pQXpPREFnTkRFM0lESTJNVlF6TURJZ05qWlVNVFk0SUMweE1FZ3hOakZSTVRJMUlDMHhNQ0E1T1NBeE1GUTJNQ0EyTTFRME1TQXhNekJVTXpVZ01qQXdXazB6T0RNZ05UWTJVVE00TXlBMk5qZ2dNek13SURZMk9GRXlPVFFnTmpZNElESTJNQ0EyTWpOVU1qQTBJRFV5TVZReE56QWdOREl4VkRFMU55QXpOekZSTWpBMklETTNNQ0F5TlRRZ016Y3dURE0xTVNBek56RlJNelV5SURNM01pQXpOVGtnTkRBMFZETTNOU0EwT0RSVU16Z3pJRFUyTmxwTk1URXpJREV6TWxFeE1UTWdNallnTVRZMklESTJVVEU0TVNBeU5pQXhPVGdnTXpaVU1qTTVJRGMwVkRJNE55QXhOakZVTXpNMUlETXdOMHd6TkRBZ016STBTREUwTlZFeE5EVWdNekl4SURFek5pQXlPRFpVTVRJd0lESXdPRlF4TVRNZ01UTXlXaUl2UGp4d1lYUm9JR2xrUFNKTlNsZ3RNaTFVUlZndFRpMHlReUlnWkQwaVRUYzRJRE0xVkRjNElEWXdWRGswSURFd00xUXhNemNnTVRJeFVURTJOU0F4TWpFZ01UZzNJRGsyVkRJeE1DQTRVVEl4TUNBdE1qY2dNakF4SUMwMk1GUXhPREFnTFRFeE4xUXhOVFFnTFRFMU9GUXhNekFnTFRFNE5WUXhNVGNnTFRFNU5GRXhNVE1nTFRFNU5DQXhNRFFnTFRFNE5WUTVOU0F0TVRjeVVUazFJQzB4TmpnZ01UQTJJQzB4TlRaVU1UTXhJQzB4TWpaVU1UVTNJQzAzTmxReE56TWdMVE5XT1V3eE56SWdPRkV4TnpBZ055QXhOamNnTmxReE5qRWdNMVF4TlRJZ01WUXhOREFnTUZFeE1UTWdNQ0E1TmlBeE4xb2lMejQ4Y0dGMGFDQnBaRDBpVFVwWUxUSXRWRVZZTFU0dE1qa2lJR1E5SWswMk1DQTNORGxNTmpRZ056VXdVVFk1SURjMU1DQTNOQ0EzTlRCSU9EWk1NVEUwSURjeU5sRXlNRGdnTmpReElESTFNU0ExTVRSVU1qazBJREkxTUZFeU9UUWdNVGd5SURJNE5DQXhNVGxVTWpZeElERXlWREl5TkNBdE56WlVNVGcySUMweE5ETlVNVFExSUMweE9UUlVNVEV6SUMweU1qZFVPVEFnTFRJME5sRTROeUF0TWpRNUlEZzJJQzB5TlRCSU56UlJOallnTFRJMU1DQTJNeUF0TWpVd1ZEVTRJQzB5TkRkVU5UVWdMVEl6T0ZFMU5pQXRNak0zSURZMklDMHlNalZSTWpJeElDMDJOQ0F5TWpFZ01qVXdWRFkySURjeU5WRTFOaUEzTXpjZ05UVWdOek00VVRVMUlEYzBOaUEyTUNBM05EbGFJaTgrUEhCaGRHZ2dhV1E5SWsxS1dDMHlMVlJGV0MxT0xUTkVJaUJrUFNKTk5UWWdNelEzVVRVMklETTJNQ0EzTUNBek5qZElOekEzVVRjeU1pQXpOVGtnTnpJeUlETTBOMUUzTWpJZ016TTJJRGN3T0NBek1qaE1Nemt3SURNeU4wZzNNbEUxTmlBek16SWdOVFlnTXpRM1drMDFOaUF4TlROUk5UWWdNVFk0SURjeUlERTNNMGczTURoUk56SXlJREUyTXlBM01qSWdNVFV6VVRjeU1pQXhOREFnTnpBM0lERXpNMGczTUZFMU5pQXhOREFnTlRZZ01UVXpXaUl2UGp4d1lYUm9JR2xrUFNKTlNsZ3RNaTFVUlZndFRpMHlNakV5SWlCa1BTSk5PRFFnTWpNM1ZEZzBJREkxTUZRNU9DQXlOekJJTmpjNVVUWTVOQ0F5TmpJZ05qazBJREkxTUZRMk56a2dNak13U0RrNFVUZzBJREl6TnlBNE5DQXlOVEJhSWk4K1BIQmhkR2dnYVdROUlrMUtXQzB5TFZSRldDMUVMVEZFTlRORElpQmtQU0pOTVRJZ05qWTJVVEV5SURZM05TQXlOQ0EyT0ROSU5UZ3lVVFU1TUNBMk9EQWdOVGt6SURZM01sWTFPRGhSTlRreklEVXhOQ0ExT1RFZ05UQXlWRFUzTlNBME9UQlJOVFkzSURRNU1DQTFOak1nTkRrMVZEVTFOU0ExTVRkUk5UVXlJRFUxTmlBMU1UY2dOVGt3VVRRNE5pQTJNak1nTkRRMUlEWXpORlF6TkRBZ05qUTRTREk0TWxFeU5qWWdOak0ySURJMk5DQTJNakJVTWpZd0lEUTVNbFl6TnpCSU1qYzNVVE15T1NBek56VWdNelU0SURNNU1WUTBNRFFnTkRNNVVUUXlNQ0EwT0RBZ05ESXdJRFV3TmxFME1qQWdOVEk1SURRek5pQTFNamxSTkRRMUlEVXlPU0EwTlRFZ05USXhVVFExTlNBMU1UY2dORFUxSURNMk1WRTBOVFVnTXpNeklEUTFOU0F5T1RoVU5EVTJJREkxTTFFME5UWWdNakUzSURRMU15QXlNRGRVTkRNM0lERTVOMUUwTWpBZ01UazJJRFF5TUNBeU1UZFJOREl3SURJME1DQTBNRFlnTWpjd1VUTTNOeUF6TWpnZ01qZzBJRE16TlVneU5qQldNakF4VVRJMk1TQXhOelFnTWpZeElERXpORkV5TmpJZ056TWdNalkwSURZeFZESTNPQ0F6T0ZFeU9ERWdNellnTWpneUlETTFTRE16TVZFME1EQWdNelVnTkRRNUlEVXdVVFUzTVNBNU15QTJNRElnTVRjNVVUWXdOU0F5TURNZ05qSXlJREl3TTFFMk1qa2dNakF6SURZek5DQXhPVGRVTmpRd0lERTRNMUUyTXpnZ01UZ3hJRFl5TkNBNU5WUTJNRFFnTTB3Mk1EQWdMVEZJTWpSUk1USWdOU0F4TWlBeE5sRXhNaUF6TlNBMU1TQXpOVkU1TWlBek9DQTVOeUExTWxFeE1ESWdOakFnTVRBeUlETTBNVlE1TnlBMk16SlJPVEVnTmpRMUlEVXhJRFkwT0ZFeE1pQTJORGdnTVRJZ05qWTJXazB4TXpjZ016UXhVVEV6TnlBeE16RWdNVE0ySURnNVZERXpNQ0F6TjFFeE1qa2dNellnTVRJNUlETTFTREl6TlZFeU16TWdOREVnTWpNeElEUTRUREl5TmlBMk1WWTJNak5NTWpNeElEWXpOVXd5TXpVZ05qUTRTREV5T1ZFeE16SWdOalF4SURFek15QTJNemhVTVRNMUlEWXdNMVF4TXpjZ05URTNWREV6TnlBek5ERmFUVFUxTnlBMk1ETldOalE0U0RVd05GRTFNRFFnTmpRMklEVXhOU0EyTXpsUk5USTNJRFl6TkNBMU5ESWdOakU1VERVMU55QTJNRE5hVFRReU1DQXpNVGRXTXprM1REUXdOaUF6T0ROUk16azBJRE0zTUNBek9EQWdNell6VERNMk5pQXpOVFZSTXpjeklETTFNQ0F6T0RJZ016UTJVVFF3TUNBek16TWdOREE1SURNeU9FdzBNakFnTXpFM1drMDFPRElnTmpGTU5UZzJJRGc0VVRVNE5TQTRPQ0ExT0RJZ09ETlJOVFUzSURZeElEVXlOaUEwTmt3MU1URWdNemRNTlRReUlETTFTRFUzTjFFMU56Y2dNellnTlRjNElETTVWRFU0TUNBME9WUTFPRElnTmpGYUlpOCtQSEJoZEdnZ2FXUTlJazFLV0MweUxWUkZXQzFKTFRGRU56QkdJaUJrUFNKTk16a2dNamcwVVRFNElESTROQ0F4T0NBeU9UUlJNVGdnTXpBeElEUTFJRE16T0ZRNU9TQXpPVGhSTVRNMElEUXlOU0F4TmpRZ05ESTVVVEUzTUNBME16RWdNek15SURRek1WRTBPVElnTkRNeElEUTVOeUEwTWpsUk5URTNJRFF5TkNBMU1UY2dOREF5VVRVeE55QXpPRGdnTlRBNElETTNObFEwT0RVZ016WXdVVFEzT1NBek5UZ2dNemc1SURNMU9GUXlPVGtnTXpVMlVUSTVPQ0F6TlRVZ01qZ3pJREkzTkZReU5URWdNVEE1VkRJek15QXlNRkV5TWpnZ05TQXlNVFVnTFRSVU1UZzJJQzB4TTFFeE5UTWdMVEV6SURFMU15QXlNRll6TUV3eU1ETWdNVGt5VVRJeE5DQXlNamdnTWpJM0lESTNNbFF5TkRnZ016TTJUREkxTkNBek5UZFJNalUwSURNMU9DQXlNRGdnTXpVNFVUSXdOaUF6TlRnZ01UazNJRE0xT0ZReE9ETWdNelU1VVRFd05TQXpOVGtnTmpFZ01qazFVVFUySURJNE55QTFNeUF5T0RaVU16a2dNamcwV2lJdlBqeHdZWFJvSUdsa1BTSk5TbGd0TWkxVVJWZ3RUaTB5TWpORElpQmtQU0pOTlRVZ01UWTJVVFUxSURJME1TQXhNREVnTXpBMFZESXlNaUF6TmpkUk1qWXdJRE0yTnlBeU9UWWdNelE1VkRNMk1pQXpNRFJVTkRJeElESTFNbFEwT0RRZ01qQTRWRFUxTkNBeE9EbFJOakUySURFNE9TQTJOVFVnTWpNMlZEWTVOQ0F6TXpoUk5qazBJRE0xTUNBMk9UZ2dNelU0VkRjd09DQXpOamRSTnpJeUlETTJOeUEzTWpJZ016TTBVVGN5TWlBeU5qQWdOamMzSURFNU4xUTFOaklnTVRNMFNEVTFORkUxTVRjZ01UTTBJRFE0TVNBeE5USlVOREUwSURFNU5sUXpOVFVnTWpRNFZESTVNaUF5T1ROVU1qSXpJRE14TVZFeE56a2dNekV4SURFME5TQXlPRFpSTVRBNUlESTFOeUE1TmlBeU1UaFVPREFnTVRVMlZEWTVJREV6TTFFMU5TQXhNek1nTlRVZ01UWTJXaUl2UGp4d1lYUm9JR2xrUFNKTlNsZ3RNaTFVUlZndFNTMHhSRFF6TnlJZ1pEMGlUVEk0TnlBMk1qaFJNamczSURZek5TQXlNekFnTmpNM1VUSXdOeUEyTXpjZ01qQXdJRFl6T0ZReE9UTWdOalEzVVRFNU15QTJOVFVnTVRrM0lEWTJOMVF5TURRZ05qZ3lVVEl3TmlBMk9ETWdOREF6SURZNE0xRTFOekFnTmpneUlEVTVNQ0EyT0RKVU5qTXdJRFkzTmxFM01ESWdOalU1SURjMU1pQTFPVGRVT0RBeklEUXpNVkU0TURNZ01qYzFJRFk1TmlBeE5URlVORFEwSUROTU5ETXdJREZNTWpNMklEQklNVEkxU0RjeVVUUTRJREFnTkRFZ01sUXpNeUF4TVZFek15QXhNeUF6TmlBeU5WRTBNQ0EwTVNBME5DQTBNMVEyTnlBME5sRTVOQ0EwTmlBeE1qY2dORGxSTVRReElEVXlJREUwTmlBMk1WRXhORGtnTmpVZ01qRTRJRE16T1ZReU9EY2dOakk0V2swM01ETWdORFk1VVRjd015QTFNRGNnTmpreUlEVXpOMVEyTmpZZ05UZzBWRFl5T1NBMk1UTlVOVGt3SURZeU9WUTFOVFVnTmpNMlVUVTFNeUEyTXpZZ05UUXhJRFl6TmxRMU1USWdOak0yVkRRM09TQTJNemRJTkRNMlVUTTVNaUEyTXpjZ016ZzJJRFl5TjFFek9EUWdOakl6SURNeE15QXpNemxVTWpReUlEVXlVVEkwTWlBME9DQXlOVE1nTkRoVU16TXdJRFEzVVRNek5TQTBOeUF6TkRrZ05EZFVNemN6SURRMlVUUTVPU0EwTmlBMU9ERWdNVEk0VVRZeE55QXhOalFnTmpRd0lESXhNbFEyT0RNZ016TTVWRGN3TXlBME5qbGFJaTgrUEhCaGRHZ2dhV1E5SWsxS1dDMHlMVlJGV0MxTVR5MHlNakV4SWlCa1BTSk5OakFnT1RRNFVUWXpJRGsxTUNBMk5qVWdPVFV3U0RFeU5qZE1NVE15TlNBNE1UVlJNVE00TkNBMk56Y2dNVE00T0NBMk5qbElNVE0wT0V3eE16UXhJRFk0TTFFeE16SXdJRGN5TkNBeE1qZzFJRGMyTVZFeE1qTTFJRGd3T1NBeE1UYzBJRGd6T0ZReE1ETXpJRGc0TVZRNE9ESWdPRGs0VkRZNU9TQTVNREpJTlRjMFNEVTBNMGd5TlRGTU1qVTVJRGc1TVZFM01qSWdNalU0SURjeU5DQXlOVEpSTnpJMUlESTFNQ0EzTWpRZ01qUTJVVGN5TVNBeU5ETWdORFl3SUMwMU5rd3hPVFlnTFRNMU5sRXhPVFlnTFRNMU55QTBNRGNnTFRNMU4xRTBOVGtnTFRNMU55QTFORGdnTFRNMU4xUTJOellnTFRNMU9GRTRNVElnTFRNMU9DQTRPVFlnTFRNMU0xUXhNRFl6SUMwek16SlVNVEl3TkNBdE1qZ3pWREV6TURjZ0xURTVObEV4TXpJNElDMHhOekFnTVRNME9DQXRNVEkwU0RFek9EaFJNVE00T0NBdE1USTFJREV6T0RFZ0xURTBOVlF4TXpVMklDMHlNVEJVTVRNeU5TQXRNamswVERFeU5qY2dMVFEwT1V3Mk5qWWdMVFExTUZFMk5DQXRORFV3SURZeElDMDBORGhSTlRVZ0xUUTBOaUExTlNBdE5ETTVVVFUxSUMwME16Y2dOVGNnTFRRek0wdzFPVEFnTVRjM1VUVTVNQ0F4TnpnZ05UVTNJREl5TWxRME5USWdNelkyVkRNeU1pQTFORFJNTlRZZ09UQTVURFUxSURreU5GRTFOU0E1TkRVZ05qQWdPVFE0V2lJdlBqeHdZWFJvSUdsa1BTSk5TbGd0TWkxVVJWZ3RTUzB4UkRRMU55SWdaRDBpVFRJNU55QTFPVFpSTWprM0lEWXlOeUF6TVRnZ05qUTBWRE0yTVNBMk5qRlJNemM0SURZMk1TQXpPRGtnTmpVeFZEUXdNeUEyTWpOUk5EQXpJRFU1TlNBek9EUWdOVGMyVkRNME1DQTFOVGRSTXpJeUlEVTFOeUF6TVRBZ05UWTNWREk1TnlBMU9UWmFUVEk0T0NBek56WlJNamc0SURRd05TQXlOaklnTkRBMVVUSTBNQ0EwTURVZ01qSXdJRE01TTFReE9EVWdNell5VkRFMk1TQXpNalZVTVRRMElESTVNMHd4TXpjZ01qYzVVVEV6TlNBeU56Z2dNVEl4SURJM09FZ3hNRGRSTVRBeElESTROQ0F4TURFZ01qZzJWREV3TlNBeU9UbFJNVEkySURNME9DQXhOalFnTXpreFZESTFNaUEwTkRGUk1qVXpJRFEwTVNBeU5qQWdORFF4VkRJM01pQTBOREpSTWprMklEUTBNU0F6TVRZZ05ETXlVVE0wTVNBME1UZ2dNelUwSURRd01WUXpOamNnTXpRNFZqTXpNa3d6TVRnZ01UTXpVVEkyTnlBdE5qY2dNalkwSUMwM05WRXlORFlnTFRFeU5TQXhPVFFnTFRFMk5GUTNOU0F0TWpBMFVUSTFJQzB5TURRZ055QXRNVGd6VkMweE1pQXRNVE0zVVMweE1pQXRNVEV3SURjZ0xUa3hWRFV6SUMwM01WRTNNQ0F0TnpFZ09ESWdMVGd4VkRrMUlDMHhNVEpST1RVZ0xURTBPQ0EyTXlBdE1UWTNVVFk1SUMweE5qZ2dOemNnTFRFMk9GRXhNVEVnTFRFMk9DQXhNemtnTFRFME1GUXhPRElnTFRjMFRERTVNeUF0TXpKUk1qQTBJREV4SURJeE9TQTNNbFF5TlRFZ01UazNWREkzT0NBek1EaFVNamc1SURNMk5WRXlPRGtnTXpjeUlESTRPQ0F6TnpaYUlpOCtQSEJoZEdnZ2FXUTlJazFLV0MweUxWUkZXQzFPTFRNd0lpQmtQU0pOT1RZZ05UZzFVVEUxTWlBMk5qWWdNalE1SURZMk5sRXlPVGNnTmpZMklETTBOU0EyTkRCVU5ESXpJRFUwT0ZFME5qQWdORFkxSURRMk1DQXpNakJSTkRZd0lERTJOU0EwTVRjZ09ETlJNemszSURReElETTJNaUF4TmxRek1ERWdMVEUxVkRJMU1DQXRNakpSTWpJMElDMHlNaUF4T1RnZ0xURTJWREV6TnlBeE5sUTRNaUE0TTFFek9TQXhOalVnTXprZ016SXdVVE01SURRNU5DQTVOaUExT0RWYVRUTXlNU0ExT1RkUk1qa3hJRFl5T1NBeU5UQWdOakk1VVRJd09DQTJNamtnTVRjNElEVTVOMUV4TlRNZ05UY3hJREUwTlNBMU1qVlVNVE0zSURNek0xRXhNemNnTVRjMUlERTBOU0F4TWpWVU1UZ3hJRFEyVVRJd09TQXhOaUF5TlRBZ01UWlJNamt3SURFMklETXhPQ0EwTmxFek5EY2dOellnTXpVMElERXpNRlF6TmpJZ016TXpVVE0yTWlBME56Z2dNelUwSURVeU5GUXpNakVnTlRrM1dpSXZQanh3WVhSb0lHbGtQU0pOU2xndE1pMVVSVmd0U1MweFJEUTFRU0lnWkQwaVRUSXhJREk0TjFFeU1pQXlPVE1nTWpRZ016QXpWRE0ySURNME1WUTFOaUF6T0RoVU9EZ2dOREkxVkRFek1pQTBOREpVTVRjMUlEUXpOVlF5TURVZ05ERTNWREl5TVNBek9UVlVNakk1SURNM05rd3lNekVnTXpZNVVUSXpNU0F6TmpjZ01qTXlJRE0yTjB3eU5ETWdNemM0VVRNd015QTBORElnTXpnMElEUTBNbEUwTURFZ05EUXlJRFF4TlNBME5EQlVORFF4SURRek0xUTBOakFnTkRJelZEUTNOU0EwTVRGVU5EZzFJRE01T0ZRME9UTWdNemcxVkRRNU55QXpOek5VTlRBd0lETTJORlExTURJZ016VTNURFV4TUNBek5qZFJOVGN6SURRME1pQTJOVGtnTkRReVVUY3hNeUEwTkRJZ056UTJJRFF4TlZRM09EQWdNek0yVVRjNE1DQXlPRFVnTnpReUlERTNPRlEzTURRZ05UQlJOekExSURNMklEY3dPU0F6TVZRM01qUWdNalpSTnpVeUlESTJJRGMzTmlBMU5sUTRNVFVnTVRNNFVUZ3hPQ0F4TkRrZ09ESXhJREUxTVZRNE16Y2dNVFV6VVRnMU55QXhOVE1nT0RVM0lERTBOVkU0TlRjZ01UUTBJRGcxTXlBeE16QlJPRFExSURFd01TQTRNekVnTnpOVU56ZzFJREUzVkRjeE5pQXRNVEJSTmpZNUlDMHhNQ0EyTkRnZ01UZFVOakkzSURjelVUWXlOeUE1TWlBMk5qTWdNVGt6VkRjd01DQXpORFZSTnpBd0lEUXdOQ0EyTlRZZ05EQTBTRFkxTVZFMU5qVWdOREEwSURVd05pQXpNRE5NTkRrNUlESTVNVXcwTmpZZ01UVTNVVFF6TXlBeU5pQTBNamdnTVRaUk5ERTFJQzB4TVNBek9EVWdMVEV4VVRNM01pQXRNVEVnTXpZMElDMDBWRE0xTXlBNFZETTFNQ0F4T0ZFek5UQWdNamtnTXpnMElERTJNVXcwTWpBZ016QTNVVFF5TXlBek1qSWdOREl6SURNME5WRTBNak1nTkRBMElETTNPU0EwTURSSU16YzBVVEk0T0NBME1EUWdNakk1SURNd00wd3lNaklnTWpreFRERTRPU0F4TlRkUk1UVTJJREkySURFMU1TQXhObEV4TXpnZ0xURXhJREV3T0NBdE1URlJPVFVnTFRFeElEZzNJQzAxVkRjMklEZFVOelFnTVRkUk56UWdNekFnTVRFeUlERTRNVkV4TlRFZ016TTFJREUxTVNBek5ESlJNVFUwSURNMU55QXhOVFFnTXpZNVVURTFOQ0EwTURVZ01USTVJRFF3TlZFeE1EY2dOREExSURreUlETTNOMVEyT1NBek1UWlVOVGNnTWpnd1VUVTFJREkzT0NBME1TQXlOemhJTWpkUk1qRWdNamcwSURJeElESTROMW9pTHo0OGNHRjBhQ0JwWkQwaVRVcFlMVEl0VkVWWUxVa3RNVVEwTTBFaUlHUTlJazAxTUNBeU5USlJOVEFnTXpZM0lERXhOeUEwTnpOVU1qZzJJRFkwTVZRME9UQWdOekEwVVRVNE1DQTNNRFFnTmpNeklEWTFNMUUyTkRJZ05qUXpJRFkwT0NBMk16WlVOalUySURZeU5rdzJOVGNnTmpJelVUWTJNQ0EyTWpNZ05qZzBJRFkwT1ZFMk9URWdOalUxSURZNU9TQTJOak5VTnpFMUlEWTNPVlEzTWpVZ05qa3dURGMwTUNBM01EVklOelEyVVRjMk1DQTNNRFVnTnpZd0lEWTVPRkUzTmpBZ05qazBJRGN5T0NBMU5qRlJOamt5SURReU1pQTJPVElnTkRJeFVUWTVNQ0EwTVRZZ05qZzNJRFF4TlZRMk5qa2dOREV6U0RZMU0xRTJORGNnTkRFNUlEWTBOeUEwTWpKUk5qUTNJRFF5TXlBMk5EZ2dOREk1VkRZMU1DQTBORGxVTmpVeElEUTRNVkUyTlRFZ05UVXlJRFl4T1NBMk1EVlVOVEV3SURZMU9WRTBPVElnTmpVNUlEUTNNU0EyTlRaVU5ERTRJRFkwTTFRek5UY2dOakUxVkRJNU5DQTFOamRVTWpNMklEUTVObFF4T0RrZ016azBWREUxT0NBeU5qQlJNVFUySURJME1pQXhOVFlnTWpJeFVURTFOaUF4TnpNZ01UY3dJREV6TmxReU1EWWdOemxVTWpVMklEUTFWRE13T0NBeU9GUXpOVE1nTWpSUk5EQTNJREkwSURRMU1pQTBOMVExTVRRZ01UQTJVVFV4TnlBeE1UUWdOVEk1SURFMk1WUTFOREVnTWpFMFVUVTBNU0F5TWpJZ05USTRJREl5TkZRME5qZ2dNakkzU0RRek1WRTBNalVnTWpNeklEUXlOU0F5TXpWVU5ESTNJREkxTkZFME16RWdNalkzSURRek55QXlOek5JTkRVMFVUUTVOQ0F5TnpFZ05UazBJREkzTVZFMk16UWdNamN4SURZMU9TQXlOekZVTmprMUlESTNNbFEzTURjZ01qY3lVVGN5TVNBeU56SWdOekl4SURJMk0xRTNNakVnTWpZeElEY3hPU0F5TkRsUk56RTBJREl6TUNBM01Ea2dNakk0VVRjd05pQXlNamNnTmprMElESXlOMUUyTnpRZ01qSTNJRFkxTXlBeU1qUlJOalEySURJeU1TQTJORE1nTWpFMVZEWXlPU0F4TmpSUk5qSXdJREV6TVNBMk1UUWdNVEE0VVRVNE9TQTJJRFU0TmlBelVUVTROQ0F4SURVNE1TQXhVVFUzTVNBeElEVTFNeUF5TVZRMU16QWdOVEpSTlRNd0lEVXpJRFV5T0NBMU1sUTFNaklnTkRkUk5EUTRJQzB5TWlBek1qSWdMVEl5VVRJd01TQXRNaklnTVRJMklEVTFWRFV3SURJMU1sb2lMejQ4Y0dGMGFDQnBaRDBpVFVwWUxUSXRWRVZZTFVrdE1VUTBOakFpSUdROUlrMHhNekVnTWpnNVVURXpNU0F6TWpFZ01UUTNJRE0xTkZReU1ETWdOREUxVkRNd01DQTBOREpSTXpZeUlEUTBNaUF6T1RBZ05ERTFWRFF4T1NBek5UVlJOREU1SURNeU15QTBNRElnTXpBNFZETTJOQ0F5T1RKUk16VXhJREk1TWlBek5EQWdNekF3VkRNeU9DQXpNalpSTXpJNElETTBNaUF6TXpjZ016VTBWRE0xTkNBek56SlVNelkzSURNM09GRXpOamdnTXpjNElETTJPQ0F6TnpsUk16WTRJRE00TWlBek5qRWdNemc0VkRNek5pQXpPVGxVTWprM0lEUXdOVkV5TkRrZ05EQTFJREl5TnlBek56bFVNakEwSURNeU5sRXlNRFFnTXpBeElESXlNeUF5T1RGVU1qYzRJREkzTkZRek16QWdNalU1VVRNNU5pQXlNekFnTXprMklERTJNMUV6T1RZZ01UTTFJRE00TlNBeE1EZFVNelV5SURVeFZESTRPU0EzVkRFNU5TQXRNVEJSTVRFNElDMHhNQ0E0TmlBeE9WUTFNeUE0TjFFMU15QXhNallnTnpRZ01UUXpWREV4T0NBeE5qQlJNVE16SURFMk1DQXhORFlnTVRVeFZERTJNQ0F4TWpCUk1UWXdJRGswSURFME1pQTNObFF4TVRFZ05UaFJNVEE1SURVM0lERXdPQ0ExTjFReE1EY2dOVFZSTVRBNElEVXlJREV4TlNBME4xUXhORFlnTXpSVU1qQXhJREkzVVRJek55QXlOeUF5TmpNZ016aFVNekF4SURZMlZETXhPQ0E1TjFRek1qTWdNVEl5VVRNeU15QXhOVEFnTXpBeUlERTJORlF5TlRRZ01UZ3hWREU1TlNBeE9UWlVNVFE0SURJek1WRXhNekVnTWpVMklERXpNU0F5T0RsYUlpOCtQSEJoZEdnZ2FXUTlJazFLV0MweUxWUkZXQzFKTFRGRU5EUkZJaUJrUFNKTk16TWdNVFUzVVRNeklESTFPQ0F4TURrZ016UTVWREk0TUNBME5ERlJNek14SURRME1TQXpOekFnTXpreVVUTTROaUEwTWpJZ05ERTJJRFF5TWxFME1qa2dOREl5SURRek9TQTBNVFJVTkRRNUlETTVORkUwTkRrZ016Z3hJRFF4TWlBeU16UlVNemMwSURZNFVUTTNOQ0EwTXlBek9ERWdNelZVTkRBeUlESTJVVFF4TVNBeU55QTBNaklnTXpWUk5EUXpJRFUxSURRMk15QXhNekZSTkRZNUlERTFNU0EwTnpNZ01UVXlVVFEzTlNBeE5UTWdORGd6SURFMU0wZzBPRGRSTlRBMklERTFNeUExTURZZ01UUTBVVFV3TmlBeE16Z2dOVEF4SURFeE4xUTBPREVnTmpOVU5EUTVJREV6VVRRek5pQXdJRFF4TnlBdE9GRTBNRGtnTFRFd0lETTVNeUF0TVRCUk16VTVJQzB4TUNBek16WWdOVlF6TURZZ016Wk1NekF3SURVeFVUSTVPU0ExTWlBeU9UWWdOVEJSTWprMElEUTRJREk1TWlBME5sRXlNek1nTFRFd0lERTNNaUF0TVRCUk1URTNJQzB4TUNBM05TQXpNRlF6TXlBeE5UZGFUVE0xTVNBek1qaFJNelV4SURNek5DQXpORFlnTXpVd1ZETXlNeUF6T0RWVU1qYzNJRFF3TlZFeU5ESWdOREExSURJeE1DQXpOelJVTVRZd0lESTVNMUV4TXpFZ01qRTBJREV4T1NBeE1qbFJNVEU1SURFeU5pQXhNVGtnTVRFNFZERXhPQ0F4TURaUk1URTRJRFl4SURFek5pQTBORlF4TnprZ01qWlJNakUzSURJMklESTFOQ0ExT1ZReU9UZ2dNVEV3VVRNd01DQXhNVFFnTXpJMUlESXhOMVF6TlRFZ016STRXaUl2UGp4d1lYUm9JR2xrUFNKTlNsZ3RNaTFVUlZndFRpMHpNaUlnWkQwaVRURXdPU0EwTWpsUk9ESWdOREk1SURZMklEUTBOMVExTUNBME9URlJOVEFnTlRZeUlERXdNeUEyTVRSVU1qTTFJRFkyTmxFek1qWWdOalkySURNNE55QTJNVEJVTkRRNUlEUTJOVkUwTkRrZ05ESXlJRFF5T1NBek9ETlVNemd4SURNeE5WUXpNREVnTWpReFVUSTJOU0F5TVRBZ01qQXhJREUwT1V3eE5ESWdPVE5NTWpFNElEa3lVVE0zTlNBNU1pQXpPRFVnT1RkUk16a3lJRGs1SURRd09TQXhPRFpXTVRnNVNEUTBPVll4T0RaUk5EUTRJREU0TXlBME16WWdPVFZVTkRJeElETldNRWcxTUZZeE9WWXpNVkUxTUNBek9DQTFOaUEwTmxRNE5pQTRNVkV4TVRVZ01URXpJREV6TmlBeE16ZFJNVFExSURFME55QXhOekFnTVRjMFZESXdOQ0F5TVRGVU1qTXpJREkwTkZReU5qRWdNamM0VkRJNE5DQXpNRGhVTXpBMUlETTBNRlF6TWpBZ016WTVWRE16TXlBME1ERlVNelF3SURRek1WUXpORE1nTkRZMFVUTTBNeUExTWpjZ016QTVJRFUzTTFReU1USWdOakU1VVRFM09TQTJNVGtnTVRVMElEWXdNbFF4TVRrZ05UWTVWREV3T1NBMU5UQlJNVEE1SURVME9TQXhNVFFnTlRRNVVURXpNaUExTkRrZ01UVXhJRFV6TlZReE56QWdORGc1VVRFM01DQTBOalFnTVRVMElEUTBOMVF4TURrZ05ESTVXaUl2UGp4d1lYUm9JR2xrUFNKTlNsZ3RNaTFVUlZndFNTMHhSRFExTVNJZ1pEMGlUVE0yTmlBMk9ETlJNelkzSURZNE15QTBNemdnTmpnNFZEVXhNU0EyT1RSUk5USXpJRFk1TkNBMU1qTWdOamcyVVRVeU15QTJOemtnTkRVd0lETTRORlF6TnpVZ09ETlVNemMwSURZNFVUTTNOQ0F5TmlBME1ESWdNalpSTkRFeElESTNJRFF5TWlBek5WRTBORE1nTlRVZ05EWXpJREV6TVZFME5qa2dNVFV4SURRM015QXhOVEpSTkRjMUlERTFNeUEwT0RNZ01UVXpTRFE0TjBnME9URlJOVEEySURFMU15QTFNRFlnTVRRMVVUVXdOaUF4TkRBZ05UQXpJREV5T1ZFME9UQWdOemtnTkRjeklEUTRWRFEwTlNBNFZEUXhOeUF0T0ZFME1Ea2dMVEV3SURNNU15QXRNVEJSTXpVNUlDMHhNQ0F6TXpZZ05WUXpNRFlnTXpaTU16QXdJRFV4VVRJNU9TQTFNaUF5T1RZZ05UQlJNamswSURRNElESTVNaUEwTmxFeU16TWdMVEV3SURFM01pQXRNVEJSTVRFM0lDMHhNQ0EzTlNBek1GUXpNeUF4TlRkUk16TWdNakExSURVeklESTFOVlF4TURFZ016UXhVVEUwT0NBek9UZ2dNVGsxSURReU1GUXlPREFnTkRReVVUTXpOaUEwTkRJZ016WTBJRFF3TUZFek5qa2dNemswSURNMk9TQXpPVFpSTXpjd0lEUXdNQ0F6T1RZZ05UQTFWRFF5TkNBMk1UWlJOREkwSURZeU9TQTBNVGNnTmpNeVZETTNPQ0EyTXpkSU16VTNVVE0xTVNBMk5ETWdNelV4SURZME5WUXpOVE1nTmpZMFVUTTFPQ0EyT0RNZ016WTJJRFk0TTFwTk16VXlJRE15TmxFek1qa2dOREExSURJM055QTBNRFZSTWpReUlEUXdOU0F5TVRBZ016YzBWREUyTUNBeU9UTlJNVE14SURJeE5DQXhNVGtnTVRJNVVURXhPU0F4TWpZZ01URTVJREV4T0ZReE1UZ2dNVEEyVVRFeE9DQTJNU0F4TXpZZ05EUlVNVGM1SURJMlVUSXpNeUF5TmlBeU9UQWdPVGhNTWprNElERXdPVXd6TlRJZ016STJXaUl2UGp3dlpHVm1jejQ4WnlCemRISnZhMlU5SW1OMWNuSmxiblJEYjJ4dmNpSWdabWxzYkQwaVkzVnljbVZ1ZEVOdmJHOXlJaUJ6ZEhKdmEyVXRkMmxrZEdnOUlqQWlJSFJ5WVc1elptOXliVDBpYzJOaGJHVW9NU3d0TVNraVBqeG5JR1JoZEdFdGJXMXNMVzV2WkdVOUltMWhkR2dpUGp4bklHUmhkR0V0Ylcxc0xXNXZaR1U5SW0xemRXSWlQanhuSUdSaGRHRXRiVzFzTFc1dlpHVTlJbTF2SWo0OGRYTmxJR1JoZEdFdFl6MGlNalZDUkNJZ2VHeHBibXM2YUhKbFpqMGlJMDFLV0MweUxWUkZXQzFPTFRJMVFrUWlMejQ4TDJjK1BHY2daR0YwWVMxdGJXd3RibTlrWlQwaVZHVllRWFJ2YlNJZ2RISmhibk5tYjNKdFBTSjBjbUZ1YzJ4aGRHVW9PVEl5TEMweE5UQXBJSE5qWVd4bEtEQXVOekEzS1NJZ1pHRjBZUzF0YW5ndGRHVjRZMnhoYzNNOUlrOVNSQ0krUEdjZ1pHRjBZUzF0Yld3dGJtOWtaVDBpYlhOMVlpSStQR2NnWkdGMFlTMXRiV3d0Ym05a1pUMGliV2tpUGp4MWMyVWdaR0YwWVMxalBTSXhSRGN3TmlJZ2VHeHBibXM2YUhKbFpqMGlJMDFLV0MweUxWUkZXQzFKTFRGRU56QTJJaTgrUEM5blBqeG5JR1JoZEdFdGJXMXNMVzV2WkdVOUltMXVJaUIwY21GdWMyWnZjbTA5SW5SeVlXNXpiR0YwWlNnMk1UWXNMVEUxTUNrZ2MyTmhiR1VvTUM0M01EY3BJajQ4ZFhObElHUmhkR0V0WXowaU16RWlJSGhzYVc1ck9taHlaV1k5SWlOTlNsZ3RNaTFVUlZndFRpMHpNU0l2UGp3dlp6NDhMMmMrUEM5blBqd3ZaejQ4WnlCa1lYUmhMVzF0YkMxdWIyUmxQU0p0YzNWaUlpQjBjbUZ1YzJadmNtMDlJblJ5WVc1emJHRjBaU2d4TmpreUxqa3NNQ2tpUGp4bklHUmhkR0V0Ylcxc0xXNXZaR1U5SW0xcElqNDhkWE5sSUdSaGRHRXRZejBpTVVRME0wWWlJSGhzYVc1ck9taHlaV1k5SWlOTlNsZ3RNaTFVUlZndFNTMHhSRFF6UmlJdlBqd3ZaejQ4WnlCa1lYUmhMVzF0YkMxdWIyUmxQU0p0YmlJZ2RISmhibk5tYjNKdFBTSjBjbUZ1YzJ4aGRHVW9OekUwTEMweE5UQXBJSE5qWVd4bEtEQXVOekEzS1NJK1BIVnpaU0JrWVhSaExXTTlJak14SWlCNGJHbHVhenBvY21WbVBTSWpUVXBZTFRJdFZFVllMVTR0TXpFaUx6NDhMMmMrUEM5blBqeG5JR1JoZEdFdGJXMXNMVzV2WkdVOUltMXZJaUIwY21GdWMyWnZjbTA5SW5SeVlXNXpiR0YwWlNneU9ERXdMalVzTUNraVBqeDFjMlVnWkdGMFlTMWpQU0l5T0NJZ2VHeHBibXM2YUhKbFpqMGlJMDFLV0MweUxWUkZXQzFPTFRJNElpOCtQQzluUGp4bklHUmhkR0V0Ylcxc0xXNXZaR1U5SW0xemRXSWlJSFJ5WVc1elptOXliVDBpZEhKaGJuTnNZWFJsS0RNeE9Ua3VOU3d3S1NJK1BHY2daR0YwWVMxdGJXd3RibTlrWlQwaWJXa2lQangxYzJVZ1pHRjBZUzFqUFNJeFJEY3dNeUlnZUd4cGJtczZhSEpsWmowaUkwMUtXQzB5TFZSRldDMUpMVEZFTnpBeklpOCtQQzluUGp4bklHUmhkR0V0Ylcxc0xXNXZaR1U5SW0xdUlpQjBjbUZ1YzJadmNtMDlJblJ5WVc1emJHRjBaU2cxTURJc0xURTFNQ2tnYzJOaGJHVW9NQzQzTURjcElqNDhkWE5sSUdSaGRHRXRZejBpTXpFaUlIaHNhVzVyT21oeVpXWTlJaU5OU2xndE1pMVVSVmd0VGkwek1TSXZQand2Wno0OEwyYytQR2NnWkdGMFlTMXRiV3d0Ym05a1pUMGliVzhpSUhSeVlXNXpabTl5YlQwaWRISmhibk5zWVhSbEtEUXhNRFVzTUNraVBqeDFjMlVnWkdGMFlTMWpQU0l5UXlJZ2VHeHBibXM2YUhKbFpqMGlJMDFLV0MweUxWUkZXQzFPTFRKRElpOCtQQzluUGp4bklHUmhkR0V0Ylcxc0xXNXZaR1U5SW0xemRXSWlJSFJ5WVc1elptOXliVDBpZEhKaGJuTnNZWFJsS0RRMU5Ea3VOeXd3S1NJK1BHY2daR0YwWVMxdGJXd3RibTlrWlQwaWJXa2lQangxYzJVZ1pHRjBZUzFqUFNJeFJEY3dOaUlnZUd4cGJtczZhSEpsWmowaUkwMUtXQzB5TFZSRldDMUpMVEZFTnpBMklpOCtQQzluUGp4bklHUmhkR0V0Ylcxc0xXNXZaR1U5SW0xdUlpQjBjbUZ1YzJadmNtMDlJblJ5WVc1emJHRjBaU2cyTVRZc0xURTFNQ2tnYzJOaGJHVW9NQzQzTURjcElqNDhkWE5sSUdSaGRHRXRZejBpTXpFaUlIaHNhVzVyT21oeVpXWTlJaU5OU2xndE1pMVVSVmd0VGkwek1TSXZQand2Wno0OEwyYytQR2NnWkdGMFlTMXRiV3d0Ym05a1pUMGliVzhpSUhSeVlXNXpabTl5YlQwaWRISmhibk5zWVhSbEtEVTFOamt1TXl3d0tTSStQSFZ6WlNCa1lYUmhMV005SWpJNUlpQjRiR2x1YXpwb2NtVm1QU0lqVFVwWUxUSXRWRVZZTFU0dE1qa2lMejQ4TDJjK1BHY2daR0YwWVMxdGJXd3RibTlrWlQwaWJXOGlJSFJ5WVc1elptOXliVDBpZEhKaGJuTnNZWFJsS0RZeU16WXNNQ2tpUGp4MWMyVWdaR0YwWVMxalBTSXpSQ0lnZUd4cGJtczZhSEpsWmowaUkwMUtXQzB5TFZSRldDMU9MVE5FSWk4K1BDOW5QanhuSUdSaGRHRXRiVzFzTFc1dlpHVTlJbTF2SWlCMGNtRnVjMlp2Y20wOUluUnlZVzV6YkdGMFpTZzNNamt4TGpnc01Da2lQangxYzJVZ1pHRjBZUzFqUFNJeU1qRXlJaUI0YkdsdWF6cG9jbVZtUFNJalRVcFlMVEl0VkVWWUxVNHRNakl4TWlJdlBqd3ZaejQ4WnlCa1lYUmhMVzF0YkMxdWIyUmxQU0p0YzNWaUlpQjBjbUZ1YzJadmNtMDlJblJ5WVc1emJHRjBaU2c0TURZNUxqZ3NNQ2tpUGp4bklHUmhkR0V0Ylcxc0xXNXZaR1U5SWxSbFdFRjBiMjBpSUdSaGRHRXRiV3A0TFhSbGVHTnNZWE56UFNKUFVrUWlQanhuSUdSaGRHRXRiVzFzTFc1dlpHVTlJbTFwSWo0OGRYTmxJR1JoZEdFdFl6MGlNVVExTTBNaUlIaHNhVzVyT21oeVpXWTlJaU5OU2xndE1pMVVSVmd0UkMweFJEVXpReUl2UGp3dlp6NDhMMmMrUEdjZ1pHRjBZUzF0Yld3dGJtOWtaVDBpVkdWWVFYUnZiU0lnZEhKaGJuTm1iM0p0UFNKMGNtRnVjMnhoZEdVb056QXdMQzB4TlRBcElITmpZV3hsS0RBdU56QTNLU0lnWkdGMFlTMXRhbmd0ZEdWNFkyeGhjM005SWs5U1JDSStQR2NnWkdGMFlTMXRiV3d0Ym05a1pUMGliV2tpUGp4MWMyVWdaR0YwWVMxalBTSXhSRGN3UmlJZ2VHeHBibXM2YUhKbFpqMGlJMDFLV0MweUxWUkZXQzFKTFRGRU56QkdJaTgrUEM5blBqeG5JR1JoZEdFdGJXMXNMVzV2WkdVOUltMXZJaUIwY21GdWMyWnZjbTA5SW5SeVlXNXpiR0YwWlNnMU1UY3NNQ2tpUGp4MWMyVWdaR0YwWVMxalBTSXlNak5ESWlCNGJHbHVhenBvY21WbVBTSWpUVXBZTFRJdFZFVllMVTR0TWpJelF5SXZQand2Wno0OFp5QmtZWFJoTFcxdGJDMXViMlJsUFNKdGFTSWdkSEpoYm5ObWIzSnRQU0owY21GdWMyeGhkR1VvTVRJNU5Td3dLU0krUEhWelpTQmtZWFJoTFdNOUlqRkVORE0zSWlCNGJHbHVhenBvY21WbVBTSWpUVXBZTFRJdFZFVllMVWt0TVVRME16Y2lMejQ4TDJjK1BDOW5Qand2Wno0OFp5QmtZWFJoTFcxdGJDMXViMlJsUFNKdGRXNWtaWEp2ZG1WeUlpQjBjbUZ1YzJadmNtMDlJblJ5WVc1emJHRjBaU2d4TURRNE55NDNMREFwSWo0OFp5QmtZWFJoTFcxdGJDMXViMlJsUFNKdGJ5SStQSFZ6WlNCa1lYUmhMV005SWpJeU1URWlJSGhzYVc1ck9taHlaV1k5SWlOTlNsZ3RNaTFVUlZndFRFOHRNakl4TVNJdlBqd3ZaejQ4WnlCa1lYUmhMVzF0YkMxdWIyUmxQU0pVWlZoQmRHOXRJaUIwY21GdWMyWnZjbTA5SW5SeVlXNXpiR0YwWlNneE1qUXVOU3d0TVRBNE55NDVLU0J6WTJGc1pTZ3dMamN3TnlraUlHUmhkR0V0YldwNExYUmxlR05zWVhOelBTSlBVa1FpUGp4bklHUmhkR0V0Ylcxc0xXNXZaR1U5SW0xcElqNDhkWE5sSUdSaGRHRXRZejBpTVVRME5UY2lJSGhzYVc1ck9taHlaV1k5SWlOTlNsZ3RNaTFVUlZndFNTMHhSRFExTnlJdlBqd3ZaejQ4WnlCa1lYUmhMVzF0YkMxdWIyUmxQU0p0YnlJZ2RISmhibk5tYjNKdFBTSjBjbUZ1YzJ4aGRHVW9OREV5TERBcElqNDhkWE5sSUdSaGRHRXRZejBpTTBRaUlIaHNhVzVyT21oeVpXWTlJaU5OU2xndE1pMVVSVmd0VGkwelJDSXZQand2Wno0OFp5QmtZWFJoTFcxdGJDMXViMlJsUFNKdGJpSWdkSEpoYm5ObWIzSnRQU0owY21GdWMyeGhkR1VvTVRFNU1Dd3dLU0krUEhWelpTQmtZWFJoTFdNOUlqTXdJaUI0YkdsdWF6cG9jbVZtUFNJalRVcFlMVEl0VkVWWUxVNHRNekFpTHo0OEwyYytQQzluUGp4bklHUmhkR0V0Ylcxc0xXNXZaR1U5SWxSbFdFRjBiMjBpSUhSeVlXNXpabTl5YlQwaWRISmhibk5zWVhSbEtESTFOeTR5TERFeE5qY3VNU2tnYzJOaGJHVW9NQzQzTURjcElpQmtZWFJoTFcxcWVDMTBaWGhqYkdGemN6MGlUMUpFSWo0OFp5QmtZWFJoTFcxdGJDMXViMlJsUFNKdGMzVmlJajQ4WnlCa1lYUmhMVzF0YkMxdWIyUmxQU0p0YVNJK1BIVnpaU0JrWVhSaExXTTlJakZFTkRWQklpQjRiR2x1YXpwb2NtVm1QU0lqVFVwWUxUSXRWRVZZTFVrdE1VUTBOVUVpTHo0OEwyYytQR2NnWkdGMFlTMXRiV3d0Ym05a1pUMGliVzRpSUhSeVlXNXpabTl5YlQwaWRISmhibk5zWVhSbEtEa3hNU3d0TVRVd0tTQnpZMkZzWlNnd0xqY3dOeWtpUGp4MWMyVWdaR0YwWVMxalBTSXpNU0lnZUd4cGJtczZhSEpsWmowaUkwMUtXQzB5TFZSRldDMU9MVE14SWk4K1BDOW5Qand2Wno0OEwyYytQQzluUGp4bklHUmhkR0V0Ylcxc0xXNXZaR1U5SW0xemRXSWlJSFJ5WVc1elptOXliVDBpZEhKaGJuTnNZWFJsS0RFeU1EazRMak1zTUNraVBqeG5JR1JoZEdFdGJXMXNMVzV2WkdVOUltMXBJajQ4ZFhObElHUmhkR0V0WXowaU1VUTNNRFlpSUhoc2FXNXJPbWh5WldZOUlpTk5TbGd0TWkxVVJWZ3RTUzB4UkRjd05pSXZQand2Wno0OFp5QmtZWFJoTFcxdGJDMXViMlJsUFNKVVpWaEJkRzl0SWlCMGNtRnVjMlp2Y20wOUluUnlZVzV6YkdGMFpTZzJNVFlzTFRFMU1Da2djMk5oYkdVb01DNDNNRGNwSWlCa1lYUmhMVzFxZUMxMFpYaGpiR0Z6Y3owaVQxSkVJajQ4WnlCa1lYUmhMVzF0YkMxdWIyUmxQU0p0YmlJK1BIVnpaU0JrWVhSaExXTTlJak14SWlCNGJHbHVhenBvY21WbVBTSWpUVXBZTFRJdFZFVllMVTR0TXpFaUx6NDhMMmMrUEdjZ1pHRjBZUzF0Yld3dGJtOWtaVDBpYlc4aUlIUnlZVzV6Wm05eWJUMGlkSEpoYm5Oc1lYUmxLRFV3TUN3d0tTSStQSFZ6WlNCa1lYUmhMV005SWpKRElpQjRiR2x1YXpwb2NtVm1QU0lqVFVwWUxUSXRWRVZZTFU0dE1rTWlMejQ4TDJjK1BHY2daR0YwWVMxdGJXd3RibTlrWlQwaWJXa2lJSFJ5WVc1elptOXliVDBpZEhKaGJuTnNZWFJsS0RjM09Dd3dLU0krUEhWelpTQmtZWFJoTFdNOUlqRkVORFUzSWlCNGJHbHVhenBvY21WbVBTSWpUVXBZTFRJdFZFVllMVWt0TVVRME5UY2lMejQ4TDJjK1BDOW5Qand2Wno0OFp5QmtZWFJoTFcxdGJDMXViMlJsUFNKdGJ5SWdkSEpoYm5ObWIzSnRQU0owY21GdWMyeGhkR1VvTVRNMk1EVXVPQ3d3S1NJK1BIVnpaU0JrWVhSaExXTTlJakk0SWlCNGJHbHVhenBvY21WbVBTSWpUVXBZTFRJdFZFVllMVTR0TWpnaUx6NDhMMmMrUEdjZ1pHRjBZUzF0Yld3dGJtOWtaVDBpYlhOMVlpSWdkSEpoYm5ObWIzSnRQU0owY21GdWMyeGhkR1VvTVRNNU9UUXVPQ3d3S1NJK1BHY2daR0YwWVMxdGJXd3RibTlrWlQwaWJXa2lQangxYzJVZ1pHRjBZUzFqUFNJeFJEUXpRU0lnZUd4cGJtczZhSEpsWmowaUkwMUtXQzB5TFZSRldDMUpMVEZFTkROQklpOCtQQzluUGp4bklHUmhkR0V0Ylcxc0xXNXZaR1U5SWxSbFdFRjBiMjBpSUhSeVlXNXpabTl5YlQwaWRISmhibk5zWVhSbEtEZ3hPU3d0TVRVd0tTQnpZMkZzWlNnd0xqY3dOeWtpSUdSaGRHRXRiV3A0TFhSbGVHTnNZWE56UFNKUFVrUWlQanhuSUdSaGRHRXRiVzFzTFc1dlpHVTlJbTF1SWo0OGRYTmxJR1JoZEdFdFl6MGlNekVpSUhoc2FXNXJPbWh5WldZOUlpTk5TbGd0TWkxVVJWZ3RUaTB6TVNJdlBqd3ZaejQ4WnlCa1lYUmhMVzF0YkMxdWIyUmxQU0p0YnlJZ2RISmhibk5tYjNKdFBTSjBjbUZ1YzJ4aGRHVW9OVEF3TERBcElqNDhkWE5sSUdSaGRHRXRZejBpTWtNaUlIaHNhVzVyT21oeVpXWTlJaU5OU2xndE1pMVVSVmd0VGkweVF5SXZQand2Wno0OFp5QmtZWFJoTFcxdGJDMXViMlJsUFNKdGFTSWdkSEpoYm5ObWIzSnRQU0owY21GdWMyeGhkR1VvTnpjNExEQXBJajQ4ZFhObElHUmhkR0V0WXowaU1VUTBOVGNpSUhoc2FXNXJPbWh5WldZOUlpTk5TbGd0TWkxVVJWZ3RTUzB4UkRRMU55SXZQand2Wno0OEwyYytQQzluUGp4bklHUmhkR0V0Ylcxc0xXNXZaR1U5SW0xdklpQjBjbUZ1YzJadmNtMDlJblJ5WVc1emJHRjBaU2d4TlRjd05TNHpMREFwSWo0OGRYTmxJR1JoZEdFdFl6MGlNamdpSUhoc2FXNXJPbWh5WldZOUlpTk5TbGd0TWkxVVJWZ3RUaTB5T0NJdlBqd3ZaejQ4WnlCa1lYUmhMVzF0YkMxdWIyUmxQU0p0YVNJZ2RISmhibk5tYjNKdFBTSjBjbUZ1YzJ4aGRHVW9NVFl3T1RRdU15d3dLU0krUEhWelpTQmtZWFJoTFdNOUlqRkVORFl3SWlCNGJHbHVhenBvY21WbVBTSWpUVXBZTFRJdFZFVllMVWt0TVVRME5qQWlMejQ4TDJjK1BHY2daR0YwWVMxdGJXd3RibTlrWlQwaWJXOGlJSFJ5WVc1elptOXliVDBpZEhKaGJuTnNZWFJsS0RFMk5UWXpMak1zTUNraVBqeDFjMlVnWkdGMFlTMWpQU0l5UXlJZ2VHeHBibXM2YUhKbFpqMGlJMDFLV0MweUxWUkZXQzFPTFRKRElpOCtQQzluUGp4bklHUmhkR0V0Ylcxc0xXNXZaR1U5SW0xemRXSWlJSFJ5WVc1elptOXliVDBpZEhKaGJuTnNZWFJsS0RFM01EQTNMamtzTUNraVBqeG5JR1JoZEdFdGJXMXNMVzV2WkdVOUltMXBJajQ4ZFhObElHUmhkR0V0WXowaU1VUTBORVVpSUhoc2FXNXJPbWh5WldZOUlpTk5TbGd0TWkxVVJWZ3RTUzB4UkRRMFJTSXZQand2Wno0OFp5QmtZWFJoTFcxdGJDMXViMlJsUFNKdGJpSWdkSEpoYm5ObWIzSnRQU0owY21GdWMyeGhkR1VvTlRZeUxDMHhOVEFwSUhOallXeGxLREF1TnpBM0tTSStQSFZ6WlNCa1lYUmhMV005SWpNeElpQjRiR2x1YXpwb2NtVm1QU0lqVFVwWUxUSXRWRVZZTFU0dE16RWlMejQ4TDJjK1BDOW5QanhuSUdSaGRHRXRiVzFzTFc1dlpHVTlJbTF2SWlCMGNtRnVjMlp2Y20wOUluUnlZVzV6YkdGMFpTZ3hOemszTXk0MUxEQXBJajQ4ZFhObElHUmhkR0V0WXowaU1rTWlJSGhzYVc1ck9taHlaV1k5SWlOTlNsZ3RNaTFVUlZndFRpMHlReUl2UGp3dlp6NDhaeUJrWVhSaExXMXRiQzF1YjJSbFBTSnRjM1ZpSWlCMGNtRnVjMlp2Y20wOUluUnlZVzV6YkdGMFpTZ3hPRFF4T0M0eExEQXBJajQ4WnlCa1lYUmhMVzF0YkMxdWIyUmxQU0p0YVNJK1BIVnpaU0JrWVhSaExXTTlJakZFTkRSRklpQjRiR2x1YXpwb2NtVm1QU0lqVFVwWUxUSXRWRVZZTFVrdE1VUTBORVVpTHo0OEwyYytQR2NnWkdGMFlTMXRiV3d0Ym05a1pUMGliVzRpSUhSeVlXNXpabTl5YlQwaWRISmhibk5zWVhSbEtEVTJNaXd0TVRVd0tTQnpZMkZzWlNnd0xqY3dOeWtpUGp4MWMyVWdaR0YwWVMxalBTSXpNaUlnZUd4cGJtczZhSEpsWmowaUkwMUtXQzB5TFZSRldDMU9MVE15SWk4K1BDOW5Qand2Wno0OFp5QmtZWFJoTFcxdGJDMXViMlJsUFNKdGJ5SWdkSEpoYm5ObWIzSnRQU0owY21GdWMyeGhkR1VvTVRrek9ETXVOeXd3S1NJK1BIVnpaU0JrWVhSaExXTTlJakk1SWlCNGJHbHVhenBvY21WbVBTSWpUVXBZTFRJdFZFVllMVTR0TWpraUx6NDhMMmMrUEdjZ1pHRjBZUzF0Yld3dGJtOWtaVDBpYlc4aUlIUnlZVzV6Wm05eWJUMGlkSEpoYm5Oc1lYUmxLREU1TnpjeUxqY3NNQ2tpUGp4MWMyVWdaR0YwWVMxalBTSXlPU0lnZUd4cGJtczZhSEpsWmowaUkwMUtXQzB5TFZSRldDMU9MVEk1SWk4K1BDOW5QanhuSUdSaGRHRXRiVzFzTFc1dlpHVTlJbTF2SWlCMGNtRnVjMlp2Y20wOUluUnlZVzV6YkdGMFpTZ3lNRE00TXk0NUxEQXBJajQ4ZFhObElHUmhkR0V0WXowaU1qSXhNaUlnZUd4cGJtczZhSEpsWmowaUkwMUtXQzB5TFZSRldDMU9MVEl5TVRJaUx6NDhMMmMrUEdjZ1pHRjBZUzF0Yld3dGJtOWtaVDBpYlhOMVlpSWdkSEpoYm5ObWIzSnRQU0owY21GdWMyeGhkR1VvTWpFek9EUXVNU3d3S1NJK1BHY2daR0YwWVMxdGJXd3RibTlrWlQwaWJXa2lQangxYzJVZ1pHRjBZUzFqUFNJeFJEUTFNU0lnZUd4cGJtczZhSEpsWmowaUkwMUtXQzB5TFZSRldDMUpMVEZFTkRVeElpOCtQQzluUGp4bklHUmhkR0V0Ylcxc0xXNXZaR1U5SWxSbFdFRjBiMjBpSUhSeVlXNXpabTl5YlQwaWRISmhibk5zWVhSbEtEVTFNeXd0TVRVd0tTQnpZMkZzWlNnd0xqY3dOeWtpSUdSaGRHRXRiV3A0TFhSbGVHTnNZWE56UFNKUFVrUWlQanhuSUdSaGRHRXRiVzFzTFc1dlpHVTlJbTF1SWo0OGRYTmxJR1JoZEdFdFl6MGlNekVpSUhoc2FXNXJPbWh5WldZOUlpTk5TbGd0TWkxVVJWZ3RUaTB6TVNJdlBqd3ZaejQ4WnlCa1lYUmhMVzF0YkMxdWIyUmxQU0p0YnlJZ2RISmhibk5tYjNKdFBTSjBjbUZ1YzJ4aGRHVW9OVEF3TERBcElqNDhkWE5sSUdSaGRHRXRZejBpTWtNaUlIaHNhVzVyT21oeVpXWTlJaU5OU2xndE1pMVVSVmd0VGkweVF5SXZQand2Wno0OFp5QmtZWFJoTFcxdGJDMXViMlJsUFNKdGFTSWdkSEpoYm5ObWIzSnRQU0owY21GdWMyeGhkR1VvTnpjNExEQXBJajQ4ZFhObElHUmhkR0V0WXowaU1VUTBOVGNpSUhoc2FXNXJPbWh5WldZOUlpTk5TbGd0TWkxVVJWZ3RTUzB4UkRRMU55SXZQand2Wno0OEwyYytQQzluUGp4bklHUmhkR0V0Ylcxc0xXNXZaR1U5SW0xdklpQjBjbUZ1YzJadmNtMDlJblJ5WVc1emJHRjBaU2d5TWpneU9DNDJMREFwSWo0OGRYTmxJR1JoZEdFdFl6MGlNamtpSUhoc2FXNXJPbWh5WldZOUlpTk5TbGd0TWkxVVJWZ3RUaTB5T1NJdlBqd3ZaejQ4TDJjK1BDOW5Qand2YzNablBnPT0iLAoJIlJlYWxWaWV3U2l6ZUpzb24iIDogIntcImhlaWdodFwiOjEwMjYsXCJ3aWR0aFwiOjgxNzl9Igp9Cg=="/>
    </extobj>
    <extobj name="2384804F-3998-4D57-9195-F3826E402611-54">
      <extobjdata type="2384804F-3998-4D57-9195-F3826E402611" data="ewoJIkltZ1NldHRpbmdKc29uIiA6ICJ7XCJoZWlnaHRcIjo1MS43ODU3MTQyODU3MTQyOCxcIndpZHRoXCI6NDU4LjkyODU3MTQyODU3MTR9IiwKCSJMYXRleCIgOiAiXFxiZWdpbntlcXVhdGlvbn1cbiAgICAgICAgXFxiZWdpbnthbGlnbmVkfVxuICAgICAgICAgICAgXFxiaWd0cmlhbmdsZWRvd25fe1xcdGhldGFfMn1MXzIoXFx0aGV0YV8yLFxcbGFtYmRhXzIpID0gXFxtYXRoYmJ7RX1fe1xcdGF1XG4gICAgICAgICAgICBcXHNpbSBEfVxcYmlndHJpYW5nbGVkb3duX3tcXHRoZXRhXzJ9XFxtdV8yKG9fMixhXzEpKFxcYmlndHJpYW5nbGVkb3duX3thXzJ9UV8yKHMsYV8xLGFfMikgLSBcXHN1bV97aj0wfV57bV8yfVxcbGFtYmRhX3syLGp9XFxiaWd0cmlhbmdsZWRvd25fe2FfMn1HX3syLGp9KHMsYV8xLGFfMikpIFxuICAgICAgICBcXGVuZHthbGlnbmVkfVxuICAgIFxcZW5ke2VxdWF0aW9ufSIsCgkiTGF0ZXhJbWdCYXNlNjQiIDogIlBITjJaeUI0Yld4dWN6MGlhSFIwY0RvdkwzZDNkeTUzTXk1dmNtY3ZNakF3TUM5emRtY2lJSGRwWkhSb1BTSTRNQzQxTnpSbGVDSWdhR1ZwWjJoMFBTSTJMalU0T0dWNElpQnliMnhsUFNKcGJXY2lJR1p2WTNWellXSnNaVDBpWm1Gc2MyVWlJSFpwWlhkQ2IzZzlJakFnTFRFM01EVXVPU0F6TlRZeE15NDVJREk1TVRFdU9DSWdlRzFzYm5NNmVHeHBibXM5SW1oMGRIQTZMeTkzZDNjdWR6TXViM0puTHpFNU9Ua3ZlR3hwYm1zaUlHRnlhV0V0YUdsa1pHVnVQU0owY25WbElpQnpkSGxzWlQwaWRtVnlkR2xqWVd3dFlXeHBaMjQ2SUMweUxqY3lPR1Y0T3lCdFlYZ3RkMmxrZEdnNklEazRKVHNpUGp4a1pXWnpQanh3WVhSb0lHbGtQU0pOU2xndE1pMVVSVmd0VGkweU5VSkVJaUJrUFNKTk5Ua2dORGd3VVRVNUlEUTROU0EyTVNBME9EbFVOallnTkRrMVZEY3lJRFE1T0V3M05TQTFNREJJT0RFMFVUZ3lPQ0EwT1RNZ09ESTRJRFE0TUZZME56Uk1OalEwSURFek1sRTBOVGdnTFRJeE1DQTBOVFVnTFRJeE1sRTBOVEVnTFRJeE5TQTBORFFnTFRJeE5WUTBNek1nTFRJeE1sRTBNamtnTFRJeE1DQXpORElnTFRRNVZERTJOQ0F5T0RKVU5qUWdORFkyVVRVNUlEUTNPQ0ExT1NBME9EQmFUVGMzTlNBME5qQklNVEV6VVRFeE15QTBOVGtnTWpjNElERTFNMVEwTkRRZ0xURTFNMVEyTVRBZ01UVXpWRGMzTlNBME5qQmFJaTgrUEhCaGRHZ2dhV1E5SWsxS1dDMHlMVlJGV0MxSkxURkVOekF6SWlCa1BTSk5NelVnTWpBd1VUTTFJRE13TWlBM05DQTBNVFZVTVRnd0lEWXhNRlF6TVRrZ056QTBVVE15TUNBM01EUWdNekkzSURjd05GUXpNemtnTnpBMVVUTTVNeUEzTURFZ05ESXpJRFkxTmxFME5qSWdOVGsySURRMk1pQTBPVFZSTkRZeUlETTRNQ0EwTVRjZ01qWXhWRE13TWlBMk5sUXhOamdnTFRFd1NERTJNVkV4TWpVZ0xURXdJRGs1SURFd1ZEWXdJRFl6VkRReElERXpNRlF6TlNBeU1EQmFUVE00TXlBMU5qWlJNemd6SURZMk9DQXpNekFnTmpZNFVUSTVOQ0EyTmpnZ01qWXdJRFl5TTFReU1EUWdOVEl4VkRFM01DQTBNakZVTVRVM0lETTNNVkV5TURZZ016Y3dJREkxTkNBek56Qk1NelV4SURNM01WRXpOVElnTXpjeUlETTFPU0EwTURSVU16YzFJRFE0TkZRek9ETWdOVFkyV2sweE1UTWdNVE15VVRFeE15QXlOaUF4TmpZZ01qWlJNVGd4SURJMklERTVPQ0F6TmxReU16a2dOelJVTWpnM0lERTJNVlF6TXpVZ016QTNURE0wTUNBek1qUklNVFExVVRFME5TQXpNakVnTVRNMklESTRObFF4TWpBZ01qQTRWREV4TXlBeE16SmFJaTgrUEhCaGRHZ2dhV1E5SWsxS1dDMHlMVlJGV0MxT0xUTXlJaUJrUFNKTk1UQTVJRFF5T1ZFNE1pQTBNamtnTmpZZ05EUTNWRFV3SURRNU1WRTFNQ0ExTmpJZ01UQXpJRFl4TkZReU16VWdOalkyVVRNeU5pQTJOallnTXpnM0lEWXhNRlEwTkRrZ05EWTFVVFEwT1NBME1qSWdOREk1SURNNE0xUXpPREVnTXpFMVZETXdNU0F5TkRGUk1qWTFJREl4TUNBeU1ERWdNVFE1VERFME1pQTVNMHd5TVRnZ09USlJNemMxSURreUlETTROU0E1TjFFek9USWdPVGtnTkRBNUlERTRObFl4T0RsSU5EUTVWakU0TmxFME5EZ2dNVGd6SURRek5pQTVOVlEwTWpFZ00xWXdTRFV3VmpFNVZqTXhVVFV3SURNNElEVTJJRFEyVkRnMklEZ3hVVEV4TlNBeE1UTWdNVE0ySURFek4xRXhORFVnTVRRM0lERTNNQ0F4TnpSVU1qQTBJREl4TVZReU16TWdNalEwVkRJMk1TQXlOemhVTWpnMElETXdPRlF6TURVZ016UXdWRE15TUNBek5qbFVNek16SURRd01WUXpOREFnTkRNeFZETTBNeUEwTmpSUk16UXpJRFV5TnlBek1Ea2dOVGN6VkRJeE1pQTJNVGxSTVRjNUlEWXhPU0F4TlRRZ05qQXlWREV4T1NBMU5qbFVNVEE1SURVMU1GRXhNRGtnTlRRNUlERXhOQ0ExTkRsUk1UTXlJRFUwT1NBeE5URWdOVE0xVkRFM01DQTBPRGxSTVRjd0lEUTJOQ0F4TlRRZ05EUTNWREV3T1NBME1qbGFJaTgrUEhCaGRHZ2dhV1E5SWsxS1dDMHlMVlJGV0MxSkxURkVORE5HSWlCa1BTSk5Nakk0SURZek4xRXhPVFFnTmpNM0lERTVNaUEyTkRGUk1Ua3hJRFkwTXlBeE9URWdOalE1VVRFNU1TQTJOek1nTWpBeUlEWTRNbEV5TURRZ05qZ3pJREl4TnlBMk9ETlJNamN4SURZNE1DQXpORFFnTmpnd1VUUTROU0EyT0RBZ05UQTJJRFk0TTBnMU1UaFJOVEkwSURZM055QTFNalFnTmpjMFZEVXlNaUEyTlRaUk5URTNJRFkwTVNBMU1UTWdOak0zU0RRM05WRTBNRFlnTmpNMklETTVOQ0EyTWpoUk16ZzNJRFl5TkNBek9EQWdOakF3VkRNeE15QXpNelpSTWprM0lESTNNU0F5TnprZ01UazRWREkxTWlBNE9Fd3lORE1nTlRKUk1qUXpJRFE0SURJMU1pQTBPRlF6TVRFZ05EWklNekk0VVRNMk1DQTBOaUF6TnprZ05EZFVOREk0SURVMFZEUTNPQ0EzTWxRMU1qSWdNVEEyVkRVMk5DQXhOakZSTlRnd0lERTVNU0ExT1RRZ01qSTRWRFl4TVNBeU56QlJOakUySURJM015QTJNamdnTWpjelNEWTBNVkUyTkRjZ01qWTBJRFkwTnlBeU5qSlVOakkzSURJd00xUTFPRE1nT0ROVU5UVTNJRGxSTlRVMUlEUWdOVFV6SUROVU5UTTNJREJVTkRrMElDMHhVVFE0TXlBdE1TQTBNVGdnTFRGVU1qazBJREJJTVRFMlVUTXlJREFnTXpJZ01UQlJNeklnTVRjZ016UWdNalJSTXprZ05ETWdORFFnTkRWUk5EZ2dORFlnTlRrZ05EWklOalZST1RJZ05EWWdNVEkxSURRNVVURXpPU0ExTWlBeE5EUWdOakZSTVRRM0lEWTFJREl4TmlBek16bFVNamcxSURZeU9GRXlPRFVnTmpNMUlESXlPQ0EyTXpkYUlpOCtQSEJoZEdnZ2FXUTlJazFLV0MweUxWUkZXQzFPTFRJNElpQmtQU0pOT1RRZ01qVXdVVGswSURNeE9TQXhNRFFnTXpneFZERXlOeUEwT0RoVU1UWTBJRFUzTmxReU1ESWdOalF6VkRJME5DQTJPVFZVTWpjM0lEY3lPVlF6TURJZ056VXdTRE14TlVnek1UbFJNek16SURjMU1DQXpNek1nTnpReFVUTXpNeUEzTXpnZ016RTJJRGN5TUZReU56VWdOalkzVkRJeU5pQTFPREZVTVRnMElEUTBNMVF4TmpjZ01qVXdWREU0TkNBMU9GUXlNalVnTFRneFZESTNOQ0F0TVRZM1ZETXhOaUF0TWpJd1ZETXpNeUF0TWpReFVUTXpNeUF0TWpVd0lETXhPQ0F0TWpVd1NETXhOVWd6TURKTU1qYzBJQzB5TWpaUk1UZ3dJQzB4TkRFZ01UTTNJQzB4TkZRNU5DQXlOVEJhSWk4K1BIQmhkR2dnYVdROUlrMUtXQzB5TFZSRldDMU9MVEpESWlCa1BTSk5OemdnTXpWVU56Z2dOakJVT1RRZ01UQXpWREV6TnlBeE1qRlJNVFkxSURFeU1TQXhPRGNnT1RaVU1qRXdJRGhSTWpFd0lDMHlOeUF5TURFZ0xUWXdWREU0TUNBdE1URTNWREUxTkNBdE1UVTRWREV6TUNBdE1UZzFWREV4TnlBdE1UazBVVEV4TXlBdE1UazBJREV3TkNBdE1UZzFWRGsxSUMweE56SlJPVFVnTFRFMk9DQXhNRFlnTFRFMU5sUXhNekVnTFRFeU5sUXhOVGNnTFRjMlZERTNNeUF0TTFZNVRERTNNaUE0VVRFM01DQTNJREUyTnlBMlZERTJNU0F6VkRFMU1pQXhWREUwTUNBd1VURXhNeUF3SURrMklERTNXaUl2UGp4d1lYUm9JR2xrUFNKTlNsZ3RNaTFVUlZndFNTMHhSRGN3TmlJZ1pEMGlUVEUyTmlBMk56TlJNVFkySURZNE5TQXhPRE1nTmprMFNESXdNbEV5T1RJZ05qa3hJRE14TmlBMk5EUlJNekl5SURZeU9TQXpOek1nTkRnMlZEUTNOQ0F5TURkVU5USTBJRFkzVVRVek1TQTBOeUExTXpjZ016UlVOVFEySURFMVZEVTFNU0EyVkRVMU5TQXlWRFUxTmlBdE1sUTFOVEFnTFRFeFNEUTRNbEUwTlRjZ015QTBOVEFnTVRoVU16azVJREUxTWt3ek5UUWdNamMzVERNME1DQXlOakpSTXpJM0lESTBOaUF5T1RNZ01qQTNWREl6TmlBeE5ERlJNakV4SURFeE1pQXhOelFnTmpsUk1USXpJRGtnTVRFeElDMHhWRGd6SUMweE1sRTBOeUF0TVRJZ05EY2dNakJSTkRjZ016Y2dOakVnTlRKVU1UazVJREU0TjFFeU1qa2dNakUySURJMk5pQXlOVEpVTXpJeElETXdOa3d6TXpnZ016SXlVVE16T0NBek1qTWdNamc0SURRMk1sUXlNelFnTmpFeVVUSXhOQ0EyTlRjZ01UZ3pJRFkxTjFFeE5qWWdOalUzSURFMk5pQTJOek5hSWk4K1BIQmhkR2dnYVdROUlrMUtXQzB5TFZSRldDMU9MVEk1SWlCa1BTSk5OakFnTnpRNVREWTBJRGMxTUZFMk9TQTNOVEFnTnpRZ056VXdTRGcyVERFeE5DQTNNalpSTWpBNElEWTBNU0F5TlRFZ05URTBWREk1TkNBeU5UQlJNamswSURFNE1pQXlPRFFnTVRFNVZESTJNU0F4TWxReU1qUWdMVGMyVkRFNE5pQXRNVFF6VkRFME5TQXRNVGswVkRFeE15QXRNakkzVkRrd0lDMHlORFpST0RjZ0xUSTBPU0E0TmlBdE1qVXdTRGMwVVRZMklDMHlOVEFnTmpNZ0xUSTFNRlExT0NBdE1qUTNWRFUxSUMweU16aFJOVFlnTFRJek55QTJOaUF0TWpJMVVUSXlNU0F0TmpRZ01qSXhJREkxTUZRMk5pQTNNalZSTlRZZ056TTNJRFUxSURjek9GRTFOU0EzTkRZZ05qQWdOelE1V2lJdlBqeHdZWFJvSUdsa1BTSk5TbGd0TWkxVVJWZ3RUaTB6UkNJZ1pEMGlUVFUySURNME4xRTFOaUF6TmpBZ056QWdNelkzU0Rjd04xRTNNaklnTXpVNUlEY3lNaUF6TkRkUk56SXlJRE16TmlBM01EZ2dNekk0VERNNU1DQXpNamRJTnpKUk5UWWdNek15SURVMklETTBOMXBOTlRZZ01UVXpVVFUySURFMk9DQTNNaUF4TnpOSU56QTRVVGN5TWlBeE5qTWdOekl5SURFMU0xRTNNaklnTVRRd0lEY3dOeUF4TXpOSU56QlJOVFlnTVRRd0lEVTJJREUxTTFvaUx6NDhjR0YwYUNCcFpEMGlUVXBZTFRJdFZFVllMVVF0TVVRMU0wTWlJR1E5SWsweE1pQTJOalpSTVRJZ05qYzFJREkwSURZNE0wZzFPREpSTlRrd0lEWTRNQ0ExT1RNZ05qY3lWalU0T0ZFMU9UTWdOVEUwSURVNU1TQTFNREpVTlRjMUlEUTVNRkUxTmpjZ05Ea3dJRFUyTXlBME9UVlVOVFUxSURVeE4xRTFOVElnTlRVMklEVXhOeUExT1RCUk5EZzJJRFl5TXlBME5EVWdOak0wVkRNME1DQTJORGhJTWpneVVUSTJOaUEyTXpZZ01qWTBJRFl5TUZReU5qQWdORGt5VmpNM01FZ3lOemRSTXpJNUlETTNOU0F6TlRnZ016a3hWRFF3TkNBME16bFJOREl3SURRNE1DQTBNakFnTlRBMlVUUXlNQ0ExTWprZ05ETTJJRFV5T1ZFME5EVWdOVEk1SURRMU1TQTFNakZSTkRVMUlEVXhOeUEwTlRVZ016WXhVVFExTlNBek16TWdORFUxSURJNU9GUTBOVFlnTWpVelVUUTFOaUF5TVRjZ05EVXpJREl3TjFRME16Y2dNVGszVVRReU1DQXhPVFlnTkRJd0lESXhOMUUwTWpBZ01qUXdJRFF3TmlBeU56QlJNemMzSURNeU9DQXlPRFFnTXpNMVNESTJNRll5TURGUk1qWXhJREUzTkNBeU5qRWdNVE0wVVRJMk1pQTNNeUF5TmpRZ05qRlVNamM0SURNNFVUSTRNU0F6TmlBeU9ESWdNelZJTXpNeFVUUXdNQ0F6TlNBME5Ea2dOVEJSTlRjeElEa3pJRFl3TWlBeE56bFJOakExSURJd015QTJNaklnTWpBelVUWXlPU0F5TURNZ05qTTBJREU1TjFRMk5EQWdNVGd6VVRZek9DQXhPREVnTmpJMElEazFWRFl3TkNBelREWXdNQ0F0TVVneU5GRXhNaUExSURFeUlERTJVVEV5SURNMUlEVXhJRE0xVVRreUlETTRJRGszSURVeVVURXdNaUEyTUNBeE1ESWdNelF4VkRrM0lEWXpNbEU1TVNBMk5EVWdOVEVnTmpRNFVURXlJRFkwT0NBeE1pQTJOalphVFRFek55QXpOREZSTVRNM0lERXpNU0F4TXpZZ09EbFVNVE13SURNM1VURXlPU0F6TmlBeE1qa2dNelZJTWpNMVVUSXpNeUEwTVNBeU16RWdORGhNTWpJMklEWXhWall5TTB3eU16RWdOak0xVERJek5TQTJORGhJTVRJNVVURXpNaUEyTkRFZ01UTXpJRFl6T0ZReE16VWdOakF6VkRFek55QTFNVGRVTVRNM0lETTBNVnBOTlRVM0lEWXdNMVkyTkRoSU5UQTBVVFV3TkNBMk5EWWdOVEUxSURZek9WRTFNamNnTmpNMElEVTBNaUEyTVRsTU5UVTNJRFl3TTFwTk5ESXdJRE14TjFZek9UZE1OREEySURNNE0xRXpPVFFnTXpjd0lETTRNQ0F6TmpOTU16WTJJRE0xTlZFek56TWdNelV3SURNNE1pQXpORFpSTkRBd0lETXpNeUEwTURrZ016STRURFF5TUNBek1UZGFUVFU0TWlBMk1VdzFPRFlnT0RoUk5UZzFJRGc0SURVNE1pQTRNMUUxTlRjZ05qRWdOVEkySURRMlREVXhNU0F6TjB3MU5ESWdNelZJTlRjM1VUVTNOeUF6TmlBMU56Z2dNemxVTlRnd0lEUTVWRFU0TWlBMk1Wb2lMejQ4Y0dGMGFDQnBaRDBpVFVwWUxUSXRWRVZZTFVrdE1VUTNNRVlpSUdROUlrMHpPU0F5T0RSUk1UZ2dNamcwSURFNElESTVORkV4T0NBek1ERWdORFVnTXpNNFZEazVJRE01T0ZFeE16UWdOREkxSURFMk5DQTBNamxSTVRjd0lEUXpNU0F6TXpJZ05ETXhVVFE1TWlBME16RWdORGszSURReU9WRTFNVGNnTkRJMElEVXhOeUEwTURKUk5URTNJRE00T0NBMU1EZ2dNemMyVkRRNE5TQXpOakJSTkRjNUlETTFPQ0F6T0RrZ016VTRWREk1T1NBek5UWlJNams0SURNMU5TQXlPRE1nTWpjMFZESTFNU0F4TURsVU1qTXpJREl3VVRJeU9DQTFJREl4TlNBdE5GUXhPRFlnTFRFelVURTFNeUF0TVRNZ01UVXpJREl3VmpNd1RESXdNeUF4T1RKUk1qRTBJREl5T0NBeU1qY2dNamN5VkRJME9DQXpNelpNTWpVMElETTFOMUV5TlRRZ016VTRJREl3T0NBek5UaFJNakEySURNMU9DQXhPVGNnTXpVNFZERTRNeUF6TlRsUk1UQTFJRE0xT1NBMk1TQXlPVFZSTlRZZ01qZzNJRFV6SURJNE5sUXpPU0F5T0RSYUlpOCtQSEJoZEdnZ2FXUTlJazFLV0MweUxWUkZXQzFPTFRJeU0wTWlJR1E5SWswMU5TQXhOalpSTlRVZ01qUXhJREV3TVNBek1EUlVNakl5SURNMk4xRXlOakFnTXpZM0lESTVOaUF6TkRsVU16WXlJRE13TkZRME1qRWdNalV5VkRRNE5DQXlNRGhVTlRVMElERTRPVkUyTVRZZ01UZzVJRFkxTlNBeU16WlVOamswSURNek9GRTJPVFFnTXpVd0lEWTVPQ0F6TlRoVU56QTRJRE0yTjFFM01qSWdNelkzSURjeU1pQXpNelJSTnpJeUlESTJNQ0EyTnpjZ01UazNWRFUyTWlBeE16UklOVFUwVVRVeE55QXhNelFnTkRneElERTFNbFEwTVRRZ01UazJWRE0xTlNBeU5EaFVNamt5SURJNU0xUXlNak1nTXpFeFVURTNPU0F6TVRFZ01UUTFJREk0TmxFeE1Ea2dNalUzSURrMklESXhPRlE0TUNBeE5UWlVOamtnTVRNelVUVTFJREV6TXlBMU5TQXhOalphSWk4K1BIQmhkR2dnYVdROUlrMUtXQzB5TFZSRldDMUpMVEZFTkRNM0lpQmtQU0pOTWpnM0lEWXlPRkV5T0RjZ05qTTFJREl6TUNBMk16ZFJNakEzSURZek55QXlNREFnTmpNNFZERTVNeUEyTkRkUk1Ua3pJRFkxTlNBeE9UY2dOalkzVkRJd05DQTJPREpSTWpBMklEWTRNeUEwTURNZ05qZ3pVVFUzTUNBMk9ESWdOVGt3SURZNE1sUTJNekFnTmpjMlVUY3dNaUEyTlRrZ056VXlJRFU1TjFRNE1ETWdORE14VVRnd015QXlOelVnTmprMklERTFNVlEwTkRRZ00wdzBNekFnTVV3eU16WWdNRWd4TWpWSU56SlJORGdnTUNBME1TQXlWRE16SURFeFVUTXpJREV6SURNMklESTFVVFF3SURReElEUTBJRFF6VkRZM0lEUTJVVGswSURRMklERXlOeUEwT1ZFeE5ERWdOVElnTVRRMklEWXhVVEUwT1NBMk5TQXlNVGdnTXpNNVZESTROeUEyTWpoYVRUY3dNeUEwTmpsUk56QXpJRFV3TnlBMk9USWdOVE0zVkRZMk5pQTFPRFJVTmpJNUlEWXhNMVExT1RBZ05qSTVWRFUxTlNBMk16WlJOVFV6SURZek5pQTFOREVnTmpNMlZEVXhNaUEyTXpaVU5EYzVJRFl6TjBnME16WlJNemt5SURZek55QXpPRFlnTmpJM1VUTTROQ0EyTWpNZ016RXpJRE16T1ZReU5ESWdOVEpSTWpReUlEUTRJREkxTXlBME9GUXpNekFnTkRkUk16TTFJRFEzSURNME9TQTBOMVF6TnpNZ05EWlJORGs1SURRMklEVTRNU0F4TWpoUk5qRTNJREUyTkNBMk5EQWdNakV5VkRZNE15QXpNemxVTnpBeklEUTJPVm9pTHo0OGNHRjBhQ0JwWkQwaVRVcFlMVEl0VkVWWUxVa3RNVVEzTURjaUlHUTlJazAxT0NBdE1qRTJVVFEwSUMweU1UWWdNelFnTFRJd09GUXlNeUF0TVRnMlVUSXpJQzB4TnpZZ09UWWdNVEUyVkRFM015QTBNVFJSTVRnMklEUTBNaUF5TVRrZ05EUXlVVEl6TVNBME5ERWdNak01SURRek5WUXlORGtnTkRJelZESTFNU0EwTVROUk1qVXhJRFF3TVNBeU1qQWdNamM1VkRFNE55QXhOREpSTVRnMUlERXpNU0F4T0RVZ01UQTNWams1VVRFNE5TQXlOaUF5TlRJZ01qWlJNall4SURJMklESTNNQ0F5TjFReU9EY2dNekZVTXpBeUlETTRWRE14TlNBME5WUXpNamNnTlRWVU16TTRJRFkxVkRNME9DQTNOMVF6TlRZZ09EaFVNelkxSURFd01Fd3pOeklnTVRFd1REUXdPQ0F5TlROUk5EUTBJRE01TlNBME5EZ2dOREEwVVRRMk1TQTBNekVnTkRreElEUXpNVkUxTURRZ05ETXhJRFV4TWlBME1qUlVOVEl6SURReE1sUTFNalVnTkRBeVREUTBPU0E0TkZFME5EZ2dOemtnTkRRNElEWTRVVFEwT0NBME15QTBOVFVnTXpWVU5EYzJJREkyVVRRNE5TQXlOeUEwT1RZZ016VlJOVEUzSURVMUlEVXpOeUF4TXpGUk5UUXpJREUxTVNBMU5EY2dNVFV5VVRVME9TQXhOVE1nTlRVM0lERTFNMGcxTmpGUk5UZ3dJREUxTXlBMU9EQWdNVFEwVVRVNE1DQXhNemdnTlRjMUlERXhOMVExTlRVZ05qTlVOVEl6SURFelVUVXhNQ0F3SURRNU1TQXRPRkUwT0RNZ0xURXdJRFEyTnlBdE1UQlJORFEySUMweE1DQTBNamtnTFRSVU5EQXlJREV4VkRNNE5TQXlPVlF6TnpZZ05EUlVNemMwSURVeFRETTJPQ0EwTlZFek5qSWdNemtnTXpVd0lETXdWRE15TkNBeE1sUXlPRGdnTFRSVU1qUTJJQzB4TVZFeE9Ua2dMVEV4SURFMU15QXhNa3d4TWprZ0xUZzFVVEV3T0NBdE1UWTNJREV3TkNBdE1UZ3dWRGt5SUMweU1ESlJOellnTFRJeE5pQTFPQ0F0TWpFMldpSXZQanh3WVhSb0lHbGtQU0pOU2xndE1pMVVSVmd0U1MweFJEUTFReUlnWkQwaVRUSXdNU0F0TVRGUk1USTJJQzB4TVNBNE1DQXpPRlF6TkNBeE5UWlJNelFnTWpJeElEWTBJREkzT1ZReE5EWWdNemd3VVRJeU1pQTBOREVnTXpBeElEUTBNVkV6TXpNZ05EUXhJRE0wTVNBME5EQlJNelUwSURRek55QXpOamNnTkRNelZEUXdNaUEwTVRkVU5ETTRJRE00TjFRME5qUWdNek00VkRRM05pQXlOamhSTkRjMklERTJNU0F6T1RBZ056VlVNakF4SUMweE1WcE5NVEl4SURFeU1GRXhNakVnTnpBZ01UUTNJRFE0VkRJd05pQXlObEV5TlRBZ01qWWdNamc1SURVNFZETTFNU0F4TkRKUk16WXdJREUyTXlBek56UWdNakUyVkRNNE9DQXpNRGhSTXpnNElETTFNaUF6TnpBZ016YzFVVE0wTmlBME1EVWdNekEySURRd05WRXlORE1nTkRBMUlERTVOU0F6TkRkUk1UVTRJRE13TXlBeE5EQWdNak13VkRFeU1TQXhNakJhSWk4K1BIQmhkR2dnYVdROUlrMUtXQzB5TFZSRldDMUpMVEZFTkRSRklpQmtQU0pOTXpNZ01UVTNVVE16SURJMU9DQXhNRGtnTXpRNVZESTRNQ0EwTkRGUk16TXhJRFEwTVNBek56QWdNemt5VVRNNE5pQTBNaklnTkRFMklEUXlNbEUwTWprZ05ESXlJRFF6T1NBME1UUlVORFE1SURNNU5GRTBORGtnTXpneElEUXhNaUF5TXpSVU16YzBJRFk0VVRNM05DQTBNeUF6T0RFZ016VlVOREF5SURJMlVUUXhNU0F5TnlBME1qSWdNelZSTkRReklEVTFJRFEyTXlBeE16RlJORFk1SURFMU1TQTBOek1nTVRVeVVUUTNOU0F4TlRNZ05EZ3pJREUxTTBnME9EZFJOVEEySURFMU15QTFNRFlnTVRRMFVUVXdOaUF4TXpnZ05UQXhJREV4TjFRME9ERWdOak5VTkRRNUlERXpVVFF6TmlBd0lEUXhOeUF0T0ZFME1Ea2dMVEV3SURNNU15QXRNVEJSTXpVNUlDMHhNQ0F6TXpZZ05WUXpNRFlnTXpaTU16QXdJRFV4VVRJNU9TQTFNaUF5T1RZZ05UQlJNamswSURRNElESTVNaUEwTmxFeU16TWdMVEV3SURFM01pQXRNVEJSTVRFM0lDMHhNQ0EzTlNBek1GUXpNeUF4TlRkYVRUTTFNU0F6TWpoUk16VXhJRE16TkNBek5EWWdNelV3VkRNeU15QXpPRFZVTWpjM0lEUXdOVkV5TkRJZ05EQTFJREl4TUNBek56UlVNVFl3SURJNU0xRXhNekVnTWpFMElERXhPU0F4TWpsUk1URTVJREV5TmlBeE1Ua2dNVEU0VkRFeE9DQXhNRFpSTVRFNElEWXhJREV6TmlBME5GUXhOemtnTWpaUk1qRTNJREkySURJMU5DQTFPVlF5T1RnZ01URXdVVE13TUNBeE1UUWdNekkxSURJeE4xUXpOVEVnTXpJNFdpSXZQanh3WVhSb0lHbGtQU0pOU2xndE1pMVVSVmd0VGkwek1TSWdaRDBpVFRJeE15QTFOemhNTWpBd0lEVTNNMUV4T0RZZ05UWTRJREUyTUNBMU5qTlVNVEF5SURVMU5rZzRNMVkyTURKSU1UQXlVVEUwT1NBMk1EUWdNVGc1SURZeE4xUXlORFVnTmpReFZESTNNeUEyTmpOUk1qYzFJRFkyTmlBeU9EVWdOalkyVVRJNU5DQTJOallnTXpBeUlEWTJNRll6TmpGTU16QXpJRFl4VVRNeE1DQTFOQ0F6TVRVZ05USlVNek01SURRNFZEUXdNU0EwTmtnME1qZFdNRWcwTVRaUk16azFJRE1nTWpVM0lETlJNVEl4SURNZ01UQXdJREJJT0RoV05EWklNVEUwVVRFek5pQTBOaUF4TlRJZ05EWlVNVGMzSURRM1ZERTVNeUExTUZReU1ERWdOVEpVTWpBM0lEVTNWREl4TXlBMk1WWTFOemhhSWk4K1BIQmhkR2dnYVdROUlrMUtXQzB5TFZSRldDMUpMVEZFTkRRMElpQmtQU0pOTXprNUlDMDRNRkV6T1RrZ0xUUTNJRFF3TUNBdE16QlVOREF5SUMweE1WWXROMHd6T0RjZ0xURXhVVE0wTVNBdE1qSWdNekF6SUMweU1sRXlNRGdnTFRJeUlERXpPQ0F6TlZRMU1TQXlNREZSTlRBZ01qQTVJRFV3SURJME5GRTFNQ0F6TkRZZ09UZ2dORE00VkRJeU55QTJNREZSTXpVeElEY3dOQ0EwTnpZZ056QTBVVFV4TkNBM01EUWdOVEkwSURjd00xRTJNakVnTmpnNUlEWTRNQ0EyTVRkVU56UXdJRFF6TlZFM05EQWdNalUxSURVNU1pQXhNRGRSTlRJNUlEUTNJRFEyTVNBeE5rdzBORFFnT0ZZelVUUTBOQ0F5SURRME9TQXRNalJVTkRjd0lDMDJObFExTVRZZ0xUZ3lVVFUxTVNBdE9ESWdOVGd6SUMwMk1GUTJNalVnTFROUk5qTXhJREV4SURZek9DQXhNVkUyTkRjZ01URWdOalE1SURKUk5qUTVJQzAySURZek9TQXRNelJVTmpFeElDMHhNREJVTlRVM0lDMHhOalZVTkRneElDMHhPVFJSTXprNUlDMHhPVFFnTXprNUlDMDROMVl0T0RCYVRUWXpOaUEwTmpoUk5qTTJJRFV5TXlBMk1qRWdOVFkwVkRVNE1DQTJNalZVTlRNd0lEWTFOVlEwTnpjZ05qWTFVVFF5T1NBMk5qVWdNemM1SURZME1GRXlOemNnTlRreElESXhOU0EwTmpSVU1UVXpJREl4TmxFeE5UTWdNVEV3SURJd055QTFPVkV5TXpFZ016Z2dNak0ySURNNFZqUTJVVEl6TmlBNE5pQXlOamtnTVRJd1ZETTBOeUF4TlRWUk16Y3lJREUxTlNBek9UQWdNVFEwVkRReE55QXhNVFJVTkRJNUlEZ3lWRFF6TlNBMU5VdzBORGdnTmpSUk5URXlJREV3T0NBMU5UY2dNVGcxVkRZeE9TQXpNelJVTmpNMklEUTJPRnBOTXpFMElERTRVVE0yTWlBeE9DQTBNRFFnTXpsTU5EQXpJRFE1VVRNNU9TQXhNRFFnTXpZMklERXhOVkV6TlRRZ01URTNJRE0wTnlBeE1UZFJNelEwSURFeE55QXpOREVnTVRFM1ZETXpOeUF4TVRoUk16RTNJREV4T0NBeU9UWWdPVGhVTWpjMElEVXlVVEkzTkNBeE9DQXpNVFFnTVRoYUlpOCtQSEJoZEdnZ2FXUTlJazFLV0MweUxWUkZXQzFKTFRGRU5EWXdJaUJrUFNKTk1UTXhJREk0T1ZFeE16RWdNekl4SURFME55QXpOVFJVTWpBeklEUXhOVlF6TURBZ05EUXlVVE0yTWlBME5ESWdNemt3SURReE5WUTBNVGtnTXpVMVVUUXhPU0F6TWpNZ05EQXlJRE13T0ZRek5qUWdNamt5VVRNMU1TQXlPVElnTXpRd0lETXdNRlF6TWpnZ016STJVVE15T0NBek5ESWdNek0zSURNMU5GUXpOVFFnTXpjeVZETTJOeUF6TnpoUk16WTRJRE0zT0NBek5qZ2dNemM1VVRNMk9DQXpPRElnTXpZeElETTRPRlF6TXpZZ016azVWREk1TnlBME1EVlJNalE1SURRd05TQXlNamNnTXpjNVZESXdOQ0F6TWpaUk1qQTBJRE13TVNBeU1qTWdNamt4VkRJM09DQXlOelJVTXpNd0lESTFPVkV6T1RZZ01qTXdJRE01TmlBeE5qTlJNemsySURFek5TQXpPRFVnTVRBM1ZETTFNaUExTVZReU9Ea2dOMVF4T1RVZ0xURXdVVEV4T0NBdE1UQWdPRFlnTVRsVU5UTWdPRGRSTlRNZ01USTJJRGMwSURFME0xUXhNVGdnTVRZd1VURXpNeUF4TmpBZ01UUTJJREUxTVZReE5qQWdNVEl3VVRFMk1DQTVOQ0F4TkRJZ056WlVNVEV4SURVNFVURXdPU0ExTnlBeE1EZ2dOVGRVTVRBM0lEVTFVVEV3T0NBMU1pQXhNVFVnTkRkVU1UUTJJRE0wVkRJd01TQXlOMUV5TXpjZ01qY2dNall6SURNNFZETXdNU0EyTmxRek1UZ2dPVGRVTXpJeklERXlNbEV6TWpNZ01UVXdJRE13TWlBeE5qUlVNalUwSURFNE1WUXhPVFVnTVRrMlZERTBPQ0F5TXpGUk1UTXhJREkxTmlBeE16RWdNamc1V2lJdlBqeHdZWFJvSUdsa1BTSk5TbGd0TWkxVVJWZ3RUaTB5TWpFeUlpQmtQU0pOT0RRZ01qTTNWRGcwSURJMU1GUTVPQ0F5TnpCSU5qYzVVVFk1TkNBeU5qSWdOamswSURJMU1GUTJOemtnTWpNd1NEazRVVGcwSURJek55QTROQ0F5TlRCYUlpOCtQSEJoZEdnZ2FXUTlJazFLV0MweUxWUkZXQzFNVHkweU1qRXhJaUJrUFNKTk5qQWdPVFE0VVRZeklEazFNQ0EyTmpVZ09UVXdTREV5TmpkTU1UTXlOU0E0TVRWUk1UTTROQ0EyTnpjZ01UTTRPQ0EyTmpsSU1UTTBPRXd4TXpReElEWTRNMUV4TXpJd0lEY3lOQ0F4TWpnMUlEYzJNVkV4TWpNMUlEZ3dPU0F4TVRjMElEZ3pPRlF4TURNeklEZzRNVlE0T0RJZ09EazRWRFk1T1NBNU1ESklOVGMwU0RVME0wZ3lOVEZNTWpVNUlEZzVNVkUzTWpJZ01qVTRJRGN5TkNBeU5USlJOekkxSURJMU1DQTNNalFnTWpRMlVUY3lNU0F5TkRNZ05EWXdJQzAxTmt3eE9UWWdMVE0xTmxFeE9UWWdMVE0xTnlBME1EY2dMVE0xTjFFME5Ua2dMVE0xTnlBMU5EZ2dMVE0xTjFRMk56WWdMVE0xT0ZFNE1USWdMVE0xT0NBNE9UWWdMVE0xTTFReE1EWXpJQzB6TXpKVU1USXdOQ0F0TWpnelZERXpNRGNnTFRFNU5sRXhNekk0SUMweE56QWdNVE0wT0NBdE1USTBTREV6T0RoUk1UTTRPQ0F0TVRJMUlERXpPREVnTFRFME5WUXhNelUySUMweU1UQlVNVE15TlNBdE1qazBUREV5TmpjZ0xUUTBPVXcyTmpZZ0xUUTFNRkUyTkNBdE5EVXdJRFl4SUMwME5EaFJOVFVnTFRRME5pQTFOU0F0TkRNNVVUVTFJQzAwTXpjZ05UY2dMVFF6TTB3MU9UQWdNVGMzVVRVNU1DQXhOemdnTlRVM0lESXlNbFEwTlRJZ016WTJWRE15TWlBMU5EUk1OVFlnT1RBNVREVTFJRGt5TkZFMU5TQTVORFVnTmpBZ09UUTRXaUl2UGp4d1lYUm9JR2xrUFNKTlNsZ3RNaTFVUlZndFNTMHhSRFExTnlJZ1pEMGlUVEk1TnlBMU9UWlJNamszSURZeU55QXpNVGdnTmpRMFZETTJNU0EyTmpGUk16YzRJRFkyTVNBek9Ea2dOalV4VkRRd015QTJNak5STkRBeklEVTVOU0F6T0RRZ05UYzJWRE0wTUNBMU5UZFJNekl5SURVMU55QXpNVEFnTlRZM1ZESTVOeUExT1RaYVRUSTRPQ0F6TnpaUk1qZzRJRFF3TlNBeU5qSWdOREExVVRJME1DQTBNRFVnTWpJd0lETTVNMVF4T0RVZ016WXlWREUyTVNBek1qVlVNVFEwSURJNU0wd3hNemNnTWpjNVVURXpOU0F5TnpnZ01USXhJREkzT0VneE1EZFJNVEF4SURJNE5DQXhNREVnTWpnMlZERXdOU0F5T1RsUk1USTJJRE0wT0NBeE5qUWdNemt4VkRJMU1pQTBOREZSTWpVeklEUTBNU0F5TmpBZ05EUXhWREkzTWlBME5ESlJNamsySURRME1TQXpNVFlnTkRNeVVUTTBNU0EwTVRnZ016VTBJRFF3TVZRek5qY2dNelE0VmpNek1rd3pNVGdnTVRNelVUSTJOeUF0TmpjZ01qWTBJQzAzTlZFeU5EWWdMVEV5TlNBeE9UUWdMVEUyTkZRM05TQXRNakEwVVRJMUlDMHlNRFFnTnlBdE1UZ3pWQzB4TWlBdE1UTTNVUzB4TWlBdE1URXdJRGNnTFRreFZEVXpJQzAzTVZFM01DQXROekVnT0RJZ0xUZ3hWRGsxSUMweE1USlJPVFVnTFRFME9DQTJNeUF0TVRZM1VUWTVJQzB4TmpnZ056Y2dMVEUyT0ZFeE1URWdMVEUyT0NBeE16a2dMVEUwTUZReE9ESWdMVGMwVERFNU15QXRNekpSTWpBMElERXhJREl4T1NBM01sUXlOVEVnTVRrM1ZESTNPQ0F6TURoVU1qZzVJRE0yTlZFeU9Ea2dNemN5SURJNE9DQXpOelphSWk4K1BIQmhkR2dnYVdROUlrMUtXQzB5TFZSRldDMU9MVE13SWlCa1BTSk5PVFlnTlRnMVVURTFNaUEyTmpZZ01qUTVJRFkyTmxFeU9UY2dOalkySURNME5TQTJOREJVTkRJeklEVTBPRkUwTmpBZ05EWTFJRFEyTUNBek1qQlJORFl3SURFMk5TQTBNVGNnT0ROUk16azNJRFF4SURNMk1pQXhObFF6TURFZ0xURTFWREkxTUNBdE1qSlJNakkwSUMweU1pQXhPVGdnTFRFMlZERXpOeUF4TmxRNE1pQTRNMUV6T1NBeE5qVWdNemtnTXpJd1VUTTVJRFE1TkNBNU5pQTFPRFZhVFRNeU1TQTFPVGRSTWpreElEWXlPU0F5TlRBZ05qSTVVVEl3T0NBMk1qa2dNVGM0SURVNU4xRXhOVE1nTlRjeElERTBOU0ExTWpWVU1UTTNJRE16TTFFeE16Y2dNVGMxSURFME5TQXhNalZVTVRneElEUTJVVEl3T1NBeE5pQXlOVEFnTVRaUk1qa3dJREUySURNeE9DQTBObEV6TkRjZ056WWdNelUwSURFek1GUXpOaklnTXpNelVUTTJNaUEwTnpnZ016VTBJRFV5TkZRek1qRWdOVGszV2lJdlBqeHdZWFJvSUdsa1BTSk5TbGd0TWkxVVJWZ3RTUzB4UkRRMVFTSWdaRDBpVFRJeElESTROMUV5TWlBeU9UTWdNalFnTXpBelZETTJJRE0wTVZRMU5pQXpPRGhVT0RnZ05ESTFWREV6TWlBME5ESlVNVGMxSURRek5WUXlNRFVnTkRFM1ZESXlNU0F6T1RWVU1qSTVJRE0zTmt3eU16RWdNelk1VVRJek1TQXpOamNnTWpNeUlETTJOMHd5TkRNZ016YzRVVE13TXlBME5ESWdNemcwSURRME1sRTBNREVnTkRReUlEUXhOU0EwTkRCVU5EUXhJRFF6TTFRME5qQWdOREl6VkRRM05TQTBNVEZVTkRnMUlETTVPRlEwT1RNZ016ZzFWRFE1TnlBek56TlVOVEF3SURNMk5GUTFNRElnTXpVM1REVXhNQ0F6TmpkUk5UY3pJRFEwTWlBMk5Ua2dORFF5VVRjeE15QTBORElnTnpRMklEUXhOVlEzT0RBZ016TTJVVGM0TUNBeU9EVWdOelF5SURFM09GUTNNRFFnTlRCUk56QTFJRE0ySURjd09TQXpNVlEzTWpRZ01qWlJOelV5SURJMklEYzNOaUExTmxRNE1UVWdNVE00VVRneE9DQXhORGtnT0RJeElERTFNVlE0TXpjZ01UVXpVVGcxTnlBeE5UTWdPRFUzSURFME5WRTROVGNnTVRRMElEZzFNeUF4TXpCUk9EUTFJREV3TVNBNE16RWdOek5VTnpnMUlERTNWRGN4TmlBdE1UQlJOalk1SUMweE1DQTJORGdnTVRkVU5qSTNJRGN6VVRZeU55QTVNaUEyTmpNZ01Ua3pWRGN3TUNBek5EVlJOekF3SURRd05DQTJOVFlnTkRBMFNEWTFNVkUxTmpVZ05EQTBJRFV3TmlBek1ETk1ORGs1SURJNU1VdzBOallnTVRVM1VUUXpNeUF5TmlBME1qZ2dNVFpSTkRFMUlDMHhNU0F6T0RVZ0xURXhVVE0zTWlBdE1URWdNelkwSUMwMFZETTFNeUE0VkRNMU1DQXhPRkV6TlRBZ01qa2dNemcwSURFMk1VdzBNakFnTXpBM1VUUXlNeUF6TWpJZ05ESXpJRE0wTlZFME1qTWdOREEwSURNM09TQTBNRFJJTXpjMFVUSTRPQ0EwTURRZ01qSTVJRE13TTB3eU1qSWdNamt4VERFNE9TQXhOVGRSTVRVMklESTJJREUxTVNBeE5sRXhNemdnTFRFeElERXdPQ0F0TVRGUk9UVWdMVEV4SURnM0lDMDFWRGMySURkVU56UWdNVGRSTnpRZ016QWdNVEV5SURFNE1WRXhOVEVnTXpNMUlERTFNU0F6TkRKUk1UVTBJRE0xTnlBeE5UUWdNelk1VVRFMU5DQTBNRFVnTVRJNUlEUXdOVkV4TURjZ05EQTFJRGt5SURNM04xUTJPU0F6TVRaVU5UY2dNamd3VVRVMUlESTNPQ0EwTVNBeU56aElNamRSTWpFZ01qZzBJREl4SURJNE4xb2lMejQ4Y0dGMGFDQnBaRDBpVFVwWUxUSXRWRVZZTFVrdE1VUTBNMEVpSUdROUlrMDFNQ0F5TlRKUk5UQWdNelkzSURFeE55QTBOek5VTWpnMklEWTBNVlEwT1RBZ056QTBVVFU0TUNBM01EUWdOak16SURZMU0xRTJORElnTmpReklEWTBPQ0EyTXpaVU5qVTJJRFl5Tmt3Mk5UY2dOakl6VVRZMk1DQTJNak1nTmpnMElEWTBPVkUyT1RFZ05qVTFJRFk1T1NBMk5qTlVOekUxSURZM09WUTNNalVnTmprd1REYzBNQ0EzTURWSU56UTJVVGMyTUNBM01EVWdOell3SURZNU9GRTNOakFnTmprMElEY3lPQ0ExTmpGUk5qa3lJRFF5TWlBMk9USWdOREl4VVRZNU1DQTBNVFlnTmpnM0lEUXhOVlEyTmprZ05ERXpTRFkxTTFFMk5EY2dOREU1SURZME55QTBNakpSTmpRM0lEUXlNeUEyTkRnZ05ESTVWRFkxTUNBME5EbFVOalV4SURRNE1WRTJOVEVnTlRVeUlEWXhPU0EyTURWVU5URXdJRFkxT1ZFME9USWdOalU1SURRM01TQTJOVFpVTkRFNElEWTBNMVF6TlRjZ05qRTFWREk1TkNBMU5qZFVNak0ySURRNU5sUXhPRGtnTXprMFZERTFPQ0F5TmpCUk1UVTJJREkwTWlBeE5UWWdNakl4VVRFMU5pQXhOek1nTVRjd0lERXpObFF5TURZZ056bFVNalUySURRMVZETXdPQ0F5T0ZRek5UTWdNalJSTkRBM0lESTBJRFExTWlBME4xUTFNVFFnTVRBMlVUVXhOeUF4TVRRZ05USTVJREUyTVZRMU5ERWdNakUwVVRVME1TQXlNaklnTlRJNElESXlORlEwTmpnZ01qSTNTRFF6TVZFME1qVWdNak16SURReU5TQXlNelZVTkRJM0lESTFORkUwTXpFZ01qWTNJRFF6TnlBeU56TklORFUwVVRRNU5DQXlOekVnTlRrMElESTNNVkUyTXpRZ01qY3hJRFkxT1NBeU56RlVOamsxSURJM01sUTNNRGNnTWpjeVVUY3lNU0F5TnpJZ056SXhJREkyTTFFM01qRWdNall4SURjeE9TQXlORGxSTnpFMElESXpNQ0EzTURrZ01qSTRVVGN3TmlBeU1qY2dOamswSURJeU4xRTJOelFnTWpJM0lEWTFNeUF5TWpSUk5qUTJJREl5TVNBMk5ETWdNakUxVkRZeU9TQXhOalJSTmpJd0lERXpNU0EyTVRRZ01UQTRVVFU0T1NBMklEVTROaUF6VVRVNE5DQXhJRFU0TVNBeFVUVTNNU0F4SURVMU15QXlNVlExTXpBZ05USlJOVE13SURVeklEVXlPQ0ExTWxRMU1qSWdORGRSTkRRNElDMHlNaUF6TWpJZ0xUSXlVVEl3TVNBdE1qSWdNVEkySURVMVZEVXdJREkxTWxvaUx6NDhMMlJsWm5NK1BHY2djM1J5YjJ0bFBTSmpkWEp5Wlc1MFEyOXNiM0lpSUdacGJHdzlJbU4xY25KbGJuUkRiMnh2Y2lJZ2MzUnliMnRsTFhkcFpIUm9QU0l3SWlCMGNtRnVjMlp2Y20wOUluTmpZV3hsS0RFc0xURXBJajQ4WnlCa1lYUmhMVzF0YkMxdWIyUmxQU0p0WVhSb0lqNDhaeUJrWVhSaExXMXRiQzF1YjJSbFBTSnRkR0ZpYkdVaVBqeG5JR1JoZEdFdGJXMXNMVzV2WkdVOUltMTBjaUlnZEhKaGJuTm1iM0p0UFNKMGNtRnVjMnhoZEdVb01Dd3hNall1TXlraVBqeG5JR1JoZEdFdGJXMXNMVzV2WkdVOUltMTBaQ0krUEdjZ1pHRjBZUzF0Yld3dGJtOWtaVDBpYlhOMVlpSStQR2NnWkdGMFlTMXRiV3d0Ym05a1pUMGliVzhpUGp4MWMyVWdaR0YwWVMxalBTSXlOVUpFSWlCNGJHbHVhenBvY21WbVBTSWpUVXBZTFRJdFZFVllMVTR0TWpWQ1JDSXZQand2Wno0OFp5QmtZWFJoTFcxdGJDMXViMlJsUFNKVVpWaEJkRzl0SWlCMGNtRnVjMlp2Y20wOUluUnlZVzV6YkdGMFpTZzVNaklzTFRFMU1Da2djMk5oYkdVb01DNDNNRGNwSWlCa1lYUmhMVzFxZUMxMFpYaGpiR0Z6Y3owaVQxSkVJajQ4WnlCa1lYUmhMVzF0YkMxdWIyUmxQU0p0YzNWaUlqNDhaeUJrWVhSaExXMXRiQzF1YjJSbFBTSnRhU0krUEhWelpTQmtZWFJoTFdNOUlqRkVOekF6SWlCNGJHbHVhenBvY21WbVBTSWpUVXBZTFRJdFZFVllMVWt0TVVRM01ETWlMejQ4TDJjK1BHY2daR0YwWVMxdGJXd3RibTlrWlQwaWJXNGlJSFJ5WVc1elptOXliVDBpZEhKaGJuTnNZWFJsS0RVd01pd3RNVFV3S1NCelkyRnNaU2d3TGpjd055a2lQangxYzJVZ1pHRjBZUzFqUFNJek1pSWdlR3hwYm1zNmFISmxaajBpSTAxS1dDMHlMVlJGV0MxT0xUTXlJaTgrUEM5blBqd3ZaejQ4TDJjK1BDOW5QanhuSUdSaGRHRXRiVzFzTFc1dlpHVTlJbTF6ZFdJaUlIUnlZVzV6Wm05eWJUMGlkSEpoYm5Oc1lYUmxLREUyTVRJdU15d3dLU0krUEdjZ1pHRjBZUzF0Yld3dGJtOWtaVDBpYldraVBqeDFjMlVnWkdGMFlTMWpQU0l4UkRRelJpSWdlR3hwYm1zNmFISmxaajBpSTAxS1dDMHlMVlJGV0MxSkxURkVORE5HSWk4K1BDOW5QanhuSUdSaGRHRXRiVzFzTFc1dlpHVTlJbTF1SWlCMGNtRnVjMlp2Y20wOUluUnlZVzV6YkdGMFpTZzNNVFFzTFRFMU1Da2djMk5oYkdVb01DNDNNRGNwSWo0OGRYTmxJR1JoZEdFdFl6MGlNeklpSUhoc2FXNXJPbWh5WldZOUlpTk5TbGd0TWkxVVJWZ3RUaTB6TWlJdlBqd3ZaejQ4TDJjK1BHY2daR0YwWVMxdGJXd3RibTlrWlQwaWJXOGlJSFJ5WVc1elptOXliVDBpZEhKaGJuTnNZWFJsS0RJM01qa3VPU3d3S1NJK1BIVnpaU0JrWVhSaExXTTlJakk0SWlCNGJHbHVhenBvY21WbVBTSWpUVXBZTFRJdFZFVllMVTR0TWpnaUx6NDhMMmMrUEdjZ1pHRjBZUzF0Yld3dGJtOWtaVDBpYlhOMVlpSWdkSEpoYm5ObWIzSnRQU0owY21GdWMyeGhkR1VvTXpFeE9DNDVMREFwSWo0OFp5QmtZWFJoTFcxdGJDMXViMlJsUFNKdGFTSStQSFZ6WlNCa1lYUmhMV005SWpGRU56QXpJaUI0YkdsdWF6cG9jbVZtUFNJalRVcFlMVEl0VkVWWUxVa3RNVVEzTURNaUx6NDhMMmMrUEdjZ1pHRjBZUzF0Yld3dGJtOWtaVDBpYlc0aUlIUnlZVzV6Wm05eWJUMGlkSEpoYm5Oc1lYUmxLRFV3TWl3dE1UVXdLU0J6WTJGc1pTZ3dMamN3TnlraVBqeDFjMlVnWkdGMFlTMWpQU0l6TWlJZ2VHeHBibXM2YUhKbFpqMGlJMDFLV0MweUxWUkZXQzFPTFRNeUlpOCtQQzluUGp3dlp6NDhaeUJrWVhSaExXMXRiQzF1YjJSbFBTSnRieUlnZEhKaGJuTm1iM0p0UFNKMGNtRnVjMnhoZEdVb05EQXlOQzQwTERBcElqNDhkWE5sSUdSaGRHRXRZejBpTWtNaUlIaHNhVzVyT21oeVpXWTlJaU5OU2xndE1pMVVSVmd0VGkweVF5SXZQand2Wno0OFp5QmtZWFJoTFcxdGJDMXViMlJsUFNKdGMzVmlJaUIwY21GdWMyWnZjbTA5SW5SeVlXNXpiR0YwWlNnME5EWTVMakVzTUNraVBqeG5JR1JoZEdFdGJXMXNMVzV2WkdVOUltMXBJajQ4ZFhObElHUmhkR0V0WXowaU1VUTNNRFlpSUhoc2FXNXJPbWh5WldZOUlpTk5TbGd0TWkxVVJWZ3RTUzB4UkRjd05pSXZQand2Wno0OFp5QmtZWFJoTFcxdGJDMXViMlJsUFNKdGJpSWdkSEpoYm5ObWIzSnRQU0owY21GdWMyeGhkR1VvTmpFMkxDMHhOVEFwSUhOallXeGxLREF1TnpBM0tTSStQSFZ6WlNCa1lYUmhMV005SWpNeUlpQjRiR2x1YXpwb2NtVm1QU0lqVFVwWUxUSXRWRVZZTFU0dE16SWlMejQ4TDJjK1BDOW5QanhuSUdSaGRHRXRiVzFzTFc1dlpHVTlJbTF2SWlCMGNtRnVjMlp2Y20wOUluUnlZVzV6YkdGMFpTZzFORGc0TGpZc01Da2lQangxYzJVZ1pHRjBZUzFqUFNJeU9TSWdlR3hwYm1zNmFISmxaajBpSTAxS1dDMHlMVlJGV0MxT0xUSTVJaTgrUEM5blBqeG5JR1JoZEdFdGJXMXNMVzV2WkdVOUltMXZJaUIwY21GdWMyWnZjbTA5SW5SeVlXNXpiR0YwWlNnMk1UVTFMalFzTUNraVBqeDFjMlVnWkdGMFlTMWpQU0l6UkNJZ2VHeHBibXM2YUhKbFpqMGlJMDFLV0MweUxWUkZXQzFPTFRORUlpOCtQQzluUGp4bklHUmhkR0V0Ylcxc0xXNXZaR1U5SW0xemRXSWlJSFJ5WVc1elptOXliVDBpZEhKaGJuTnNZWFJsS0RjeU1URXVNaXd3S1NJK1BHY2daR0YwWVMxdGJXd3RibTlrWlQwaVZHVllRWFJ2YlNJZ1pHRjBZUzF0YW5ndGRHVjRZMnhoYzNNOUlrOVNSQ0krUEdjZ1pHRjBZUzF0Yld3dGJtOWtaVDBpYldraVBqeDFjMlVnWkdGMFlTMWpQU0l4UkRVelF5SWdlR3hwYm1zNmFISmxaajBpSTAxS1dDMHlMVlJGV0MxRUxURkVOVE5ESWk4K1BDOW5Qand2Wno0OFp5QmtZWFJoTFcxdGJDMXViMlJsUFNKVVpWaEJkRzl0SWlCMGNtRnVjMlp2Y20wOUluUnlZVzV6YkdGMFpTZzNNREFzTFRFMU1Da2djMk5oYkdVb01DNDNNRGNwSWlCa1lYUmhMVzFxZUMxMFpYaGpiR0Z6Y3owaVQxSkVJajQ4WnlCa1lYUmhMVzF0YkMxdWIyUmxQU0p0YVNJK1BIVnpaU0JrWVhSaExXTTlJakZFTnpCR0lpQjRiR2x1YXpwb2NtVm1QU0lqVFVwWUxUSXRWRVZZTFVrdE1VUTNNRVlpTHo0OEwyYytQR2NnWkdGMFlTMXRiV3d0Ym05a1pUMGliVzhpSUhSeVlXNXpabTl5YlQwaWRISmhibk5zWVhSbEtEVXhOeXd3S1NJK1BIVnpaU0JrWVhSaExXTTlJakl5TTBNaUlIaHNhVzVyT21oeVpXWTlJaU5OU2xndE1pMVVSVmd0VGkweU1qTkRJaTgrUEM5blBqeG5JR1JoZEdFdGJXMXNMVzV2WkdVOUltMXBJaUIwY21GdWMyWnZjbTA5SW5SeVlXNXpiR0YwWlNneE1qazFMREFwSWo0OGRYTmxJR1JoZEdFdFl6MGlNVVEwTXpjaUlIaHNhVzVyT21oeVpXWTlJaU5OU2xndE1pMVVSVmd0U1MweFJEUXpOeUl2UGp3dlp6NDhMMmMrUEM5blBqeG5JR1JoZEdFdGJXMXNMVzV2WkdVOUltMXpkV0lpSUhSeVlXNXpabTl5YlQwaWRISmhibk5zWVhSbEtEazJPRFF1Tml3d0tTSStQR2NnWkdGMFlTMXRiV3d0Ym05a1pUMGliVzhpUGp4MWMyVWdaR0YwWVMxalBTSXlOVUpFSWlCNGJHbHVhenBvY21WbVBTSWpUVXBZTFRJdFZFVllMVTR0TWpWQ1JDSXZQand2Wno0OFp5QmtZWFJoTFcxdGJDMXViMlJsUFNKVVpWaEJkRzl0SWlCMGNtRnVjMlp2Y20wOUluUnlZVzV6YkdGMFpTZzVNaklzTFRFMU1Da2djMk5oYkdVb01DNDNNRGNwSWlCa1lYUmhMVzFxZUMxMFpYaGpiR0Z6Y3owaVQxSkVJajQ4WnlCa1lYUmhMVzF0YkMxdWIyUmxQU0p0YzNWaUlqNDhaeUJrWVhSaExXMXRiQzF1YjJSbFBTSnRhU0krUEhWelpTQmtZWFJoTFdNOUlqRkVOekF6SWlCNGJHbHVhenBvY21WbVBTSWpUVXBZTFRJdFZFVllMVWt0TVVRM01ETWlMejQ4TDJjK1BHY2daR0YwWVMxdGJXd3RibTlrWlQwaWJXNGlJSFJ5WVc1elptOXliVDBpZEhKaGJuTnNZWFJsS0RVd01pd3RNVFV3S1NCelkyRnNaU2d3TGpjd055a2lQangxYzJVZ1pHRjBZUzFqUFNJek1pSWdlR3hwYm1zNmFISmxaajBpSTAxS1dDMHlMVlJGV0MxT0xUTXlJaTgrUEM5blBqd3ZaejQ4TDJjK1BDOW5QanhuSUdSaGRHRXRiVzFzTFc1dlpHVTlJbTF6ZFdJaUlIUnlZVzV6Wm05eWJUMGlkSEpoYm5Oc1lYUmxLREV4TlRFNUxqSXNNQ2tpUGp4bklHUmhkR0V0Ylcxc0xXNXZaR1U5SW0xcElqNDhkWE5sSUdSaGRHRXRZejBpTVVRM01EY2lJSGhzYVc1ck9taHlaV1k5SWlOTlNsZ3RNaTFVUlZndFNTMHhSRGN3TnlJdlBqd3ZaejQ4WnlCa1lYUmhMVzF0YkMxdWIyUmxQU0p0YmlJZ2RISmhibk5tYjNKdFBTSjBjbUZ1YzJ4aGRHVW9Oak0yTEMweE5UQXBJSE5qWVd4bEtEQXVOekEzS1NJK1BIVnpaU0JrWVhSaExXTTlJak15SWlCNGJHbHVhenBvY21WbVBTSWpUVXBZTFRJdFZFVllMVTR0TXpJaUx6NDhMMmMrUEM5blBqeG5JR1JoZEdFdGJXMXNMVzV2WkdVOUltMXZJaUIwY21GdWMyWnZjbTA5SW5SeVlXNXpiR0YwWlNneE1qVTFPQzQzTERBcElqNDhkWE5sSUdSaGRHRXRZejBpTWpnaUlIaHNhVzVyT21oeVpXWTlJaU5OU2xndE1pMVVSVmd0VGkweU9DSXZQand2Wno0OFp5QmtZWFJoTFcxdGJDMXViMlJsUFNKdGMzVmlJaUIwY21GdWMyWnZjbTA5SW5SeVlXNXpiR0YwWlNneE1qazBOeTQzTERBcElqNDhaeUJrWVhSaExXMXRiQzF1YjJSbFBTSnRhU0krUEhWelpTQmtZWFJoTFdNOUlqRkVORFZESWlCNGJHbHVhenBvY21WbVBTSWpUVXBZTFRJdFZFVllMVWt0TVVRME5VTWlMejQ4TDJjK1BHY2daR0YwWVMxdGJXd3RibTlrWlQwaWJXNGlJSFJ5WVc1elptOXliVDBpZEhKaGJuTnNZWFJsS0RVeE9Dd3RNVFV3S1NCelkyRnNaU2d3TGpjd055a2lQangxYzJVZ1pHRjBZUzFqUFNJek1pSWdlR3hwYm1zNmFISmxaajBpSTAxS1dDMHlMVlJGV0MxT0xUTXlJaTgrUEM5blBqd3ZaejQ4WnlCa1lYUmhMVzF0YkMxdWIyUmxQU0p0YnlJZ2RISmhibk5tYjNKdFBTSjBjbUZ1YzJ4aGRHVW9NVE00TmprdU15d3dLU0krUEhWelpTQmtZWFJoTFdNOUlqSkRJaUI0YkdsdWF6cG9jbVZtUFNJalRVcFlMVEl0VkVWWUxVNHRNa01pTHo0OEwyYytQR2NnWkdGMFlTMXRiV3d0Ym05a1pUMGliWE4xWWlJZ2RISmhibk5tYjNKdFBTSjBjbUZ1YzJ4aGRHVW9NVFF6TVRNdU9Td3dLU0krUEdjZ1pHRjBZUzF0Yld3dGJtOWtaVDBpYldraVBqeDFjMlVnWkdGMFlTMWpQU0l4UkRRMFJTSWdlR3hwYm1zNmFISmxaajBpSTAxS1dDMHlMVlJGV0MxSkxURkVORFJGSWk4K1BDOW5QanhuSUdSaGRHRXRiVzFzTFc1dlpHVTlJbTF1SWlCMGNtRnVjMlp2Y20wOUluUnlZVzV6YkdGMFpTZzFOaklzTFRFMU1Da2djMk5oYkdVb01DNDNNRGNwSWo0OGRYTmxJR1JoZEdFdFl6MGlNekVpSUhoc2FXNXJPbWh5WldZOUlpTk5TbGd0TWkxVVJWZ3RUaTB6TVNJdlBqd3ZaejQ4TDJjK1BHY2daR0YwWVMxdGJXd3RibTlrWlQwaWJXOGlJSFJ5WVc1elptOXliVDBpZEhKaGJuTnNZWFJsS0RFMU1qYzVMalVzTUNraVBqeDFjMlVnWkdGMFlTMWpQU0l5T1NJZ2VHeHBibXM2YUhKbFpqMGlJMDFLV0MweUxWUkZXQzFPTFRJNUlpOCtQQzluUGp4bklHUmhkR0V0Ylcxc0xXNXZaR1U5SW0xdklpQjBjbUZ1YzJadmNtMDlJblJ5WVc1emJHRjBaU2d4TlRZMk9DNDFMREFwSWo0OGRYTmxJR1JoZEdFdFl6MGlNamdpSUhoc2FXNXJPbWh5WldZOUlpTk5TbGd0TWkxVVJWZ3RUaTB5T0NJdlBqd3ZaejQ4WnlCa1lYUmhMVzF0YkMxdWIyUmxQU0p0YzNWaUlpQjBjbUZ1YzJadmNtMDlJblJ5WVc1emJHRjBaU2d4TmpBMU55NDFMREFwSWo0OFp5QmtZWFJoTFcxdGJDMXViMlJsUFNKdGJ5SStQSFZ6WlNCa1lYUmhMV005SWpJMVFrUWlJSGhzYVc1ck9taHlaV1k5SWlOTlNsZ3RNaTFVUlZndFRpMHlOVUpFSWk4K1BDOW5QanhuSUdSaGRHRXRiVzFzTFc1dlpHVTlJbFJsV0VGMGIyMGlJSFJ5WVc1elptOXliVDBpZEhKaGJuTnNZWFJsS0RreU1pd3RNVFV3S1NCelkyRnNaU2d3TGpjd055a2lJR1JoZEdFdGJXcDRMWFJsZUdOc1lYTnpQU0pQVWtRaVBqeG5JR1JoZEdFdGJXMXNMVzV2WkdVOUltMXpkV0lpUGp4bklHUmhkR0V0Ylcxc0xXNXZaR1U5SW0xcElqNDhkWE5sSUdSaGRHRXRZejBpTVVRME5FVWlJSGhzYVc1ck9taHlaV1k5SWlOTlNsZ3RNaTFVUlZndFNTMHhSRFEwUlNJdlBqd3ZaejQ4WnlCa1lYUmhMVzF0YkMxdWIyUmxQU0p0YmlJZ2RISmhibk5tYjNKdFBTSjBjbUZ1YzJ4aGRHVW9OVFl5TEMweE5UQXBJSE5qWVd4bEtEQXVOekEzS1NJK1BIVnpaU0JrWVhSaExXTTlJak15SWlCNGJHbHVhenBvY21WbVBTSWpUVXBZTFRJdFZFVllMVTR0TXpJaUx6NDhMMmMrUEM5blBqd3ZaejQ4TDJjK1BHY2daR0YwWVMxdGJXd3RibTlrWlQwaWJYTjFZaUlnZEhKaGJuTm1iM0p0UFNKMGNtRnVjMnhoZEdVb01UYzNNVEl1TWl3d0tTSStQR2NnWkdGMFlTMXRiV3d0Ym05a1pUMGliV2tpUGp4MWMyVWdaR0YwWVMxalBTSXhSRFEwTkNJZ2VHeHBibXM2YUhKbFpqMGlJMDFLV0MweUxWUkZXQzFKTFRGRU5EUTBJaTgrUEM5blBqeG5JR1JoZEdFdGJXMXNMVzV2WkdVOUltMXVJaUIwY21GdWMyWnZjbTA5SW5SeVlXNXpiR0YwWlNnNE1qUXNMVEUxTUNrZ2MyTmhiR1VvTUM0M01EY3BJajQ4ZFhObElHUmhkR0V0WXowaU16SWlJSGhzYVc1ck9taHlaV1k5SWlOTlNsZ3RNaTFVUlZndFRpMHpNaUl2UGp3dlp6NDhMMmMrUEdjZ1pHRjBZUzF0Yld3dGJtOWtaVDBpYlc4aUlIUnlZVzV6Wm05eWJUMGlkSEpoYm5Oc1lYUmxLREU0T1RNNUxqZ3NNQ2tpUGp4MWMyVWdaR0YwWVMxalBTSXlPQ0lnZUd4cGJtczZhSEpsWmowaUkwMUtXQzB5TFZSRldDMU9MVEk0SWk4K1BDOW5QanhuSUdSaGRHRXRiVzFzTFc1dlpHVTlJbTFwSWlCMGNtRnVjMlp2Y20wOUluUnlZVzV6YkdGMFpTZ3hPVE15T0M0NExEQXBJajQ4ZFhObElHUmhkR0V0WXowaU1VUTBOakFpSUhoc2FXNXJPbWh5WldZOUlpTk5TbGd0TWkxVVJWZ3RTUzB4UkRRMk1DSXZQand2Wno0OFp5QmtZWFJoTFcxdGJDMXViMlJsUFNKdGJ5SWdkSEpoYm5ObWIzSnRQU0owY21GdWMyeGhkR1VvTVRrM09UY3VPQ3d3S1NJK1BIVnpaU0JrWVhSaExXTTlJakpESWlCNGJHbHVhenBvY21WbVBTSWpUVXBZTFRJdFZFVllMVTR0TWtNaUx6NDhMMmMrUEdjZ1pHRjBZUzF0Yld3dGJtOWtaVDBpYlhOMVlpSWdkSEpoYm5ObWIzSnRQU0owY21GdWMyeGhkR1VvTWpBeU5ESXVOU3d3S1NJK1BHY2daR0YwWVMxdGJXd3RibTlrWlQwaWJXa2lQangxYzJVZ1pHRjBZUzFqUFNJeFJEUTBSU0lnZUd4cGJtczZhSEpsWmowaUkwMUtXQzB5TFZSRldDMUpMVEZFTkRSRklpOCtQQzluUGp4bklHUmhkR0V0Ylcxc0xXNXZaR1U5SW0xdUlpQjBjbUZ1YzJadmNtMDlJblJ5WVc1emJHRjBaU2cxTmpJc0xURTFNQ2tnYzJOaGJHVW9NQzQzTURjcElqNDhkWE5sSUdSaGRHRXRZejBpTXpFaUlIaHNhVzVyT21oeVpXWTlJaU5OU2xndE1pMVVSVmd0VGkwek1TSXZQand2Wno0OEwyYytQR2NnWkdGMFlTMXRiV3d0Ym05a1pUMGliVzhpSUhSeVlXNXpabTl5YlQwaWRISmhibk5zWVhSbEtESXhNakE0TERBcElqNDhkWE5sSUdSaGRHRXRZejBpTWtNaUlIaHNhVzVyT21oeVpXWTlJaU5OU2xndE1pMVVSVmd0VGkweVF5SXZQand2Wno0OFp5QmtZWFJoTFcxdGJDMXViMlJsUFNKdGMzVmlJaUIwY21GdWMyWnZjbTA5SW5SeVlXNXpiR0YwWlNneU1UWTFNaTQzTERBcElqNDhaeUJrWVhSaExXMXRiQzF1YjJSbFBTSnRhU0krUEhWelpTQmtZWFJoTFdNOUlqRkVORFJGSWlCNGJHbHVhenBvY21WbVBTSWpUVXBZTFRJdFZFVllMVWt0TVVRME5FVWlMejQ4TDJjK1BHY2daR0YwWVMxdGJXd3RibTlrWlQwaWJXNGlJSFJ5WVc1elptOXliVDBpZEhKaGJuTnNZWFJsS0RVMk1pd3RNVFV3S1NCelkyRnNaU2d3TGpjd055a2lQangxYzJVZ1pHRjBZUzFqUFNJek1pSWdlR3hwYm1zNmFISmxaajBpSTAxS1dDMHlMVlJGV0MxT0xUTXlJaTgrUEM5blBqd3ZaejQ4WnlCa1lYUmhMVzF0YkMxdWIyUmxQU0p0YnlJZ2RISmhibk5tYjNKdFBTSjBjbUZ1YzJ4aGRHVW9NakkyTVRndU1pd3dLU0krUEhWelpTQmtZWFJoTFdNOUlqSTVJaUI0YkdsdWF6cG9jbVZtUFNJalRVcFlMVEl0VkVWWUxVNHRNamtpTHo0OEwyYytQR2NnWkdGMFlTMXRiV3d0Ym05a1pUMGliVzhpSUhSeVlXNXpabTl5YlQwaWRISmhibk5zWVhSbEtESXpNakk1TGpVc01Da2lQangxYzJVZ1pHRjBZUzFqUFNJeU1qRXlJaUI0YkdsdWF6cG9jbVZtUFNJalRVcFlMVEl0VkVWWUxVNHRNakl4TWlJdlBqd3ZaejQ4WnlCa1lYUmhMVzF0YkMxdWIyUmxQU0p0ZFc1a1pYSnZkbVZ5SWlCMGNtRnVjMlp2Y20wOUluUnlZVzV6YkdGMFpTZ3lOREl5T1M0M0xEQXBJajQ4WnlCa1lYUmhMVzF0YkMxdWIyUmxQU0p0YnlJK1BIVnpaU0JrWVhSaExXTTlJakl5TVRFaUlIaHNhVzVyT21oeVpXWTlJaU5OU2xndE1pMVVSVmd0VEU4dE1qSXhNU0l2UGp3dlp6NDhaeUJrWVhSaExXMXRiQzF1YjJSbFBTSlVaVmhCZEc5dElpQjBjbUZ1YzJadmNtMDlJblJ5WVc1emJHRjBaU2d4TWpRdU5Td3RNVEE0Tnk0NUtTQnpZMkZzWlNnd0xqY3dOeWtpSUdSaGRHRXRiV3A0TFhSbGVHTnNZWE56UFNKUFVrUWlQanhuSUdSaGRHRXRiVzFzTFc1dlpHVTlJbTFwSWo0OGRYTmxJR1JoZEdFdFl6MGlNVVEwTlRjaUlIaHNhVzVyT21oeVpXWTlJaU5OU2xndE1pMVVSVmd0U1MweFJEUTFOeUl2UGp3dlp6NDhaeUJrWVhSaExXMXRiQzF1YjJSbFBTSnRieUlnZEhKaGJuTm1iM0p0UFNKMGNtRnVjMnhoZEdVb05ERXlMREFwSWo0OGRYTmxJR1JoZEdFdFl6MGlNMFFpSUhoc2FXNXJPbWh5WldZOUlpTk5TbGd0TWkxVVJWZ3RUaTB6UkNJdlBqd3ZaejQ4WnlCa1lYUmhMVzF0YkMxdWIyUmxQU0p0YmlJZ2RISmhibk5tYjNKdFBTSjBjbUZ1YzJ4aGRHVW9NVEU1TUN3d0tTSStQSFZ6WlNCa1lYUmhMV005SWpNd0lpQjRiR2x1YXpwb2NtVm1QU0lqVFVwWUxUSXRWRVZZTFU0dE16QWlMejQ4TDJjK1BDOW5QanhuSUdSaGRHRXRiVzFzTFc1dlpHVTlJbFJsV0VGMGIyMGlJSFJ5WVc1elptOXliVDBpZEhKaGJuTnNZWFJsS0RJMU55NHlMREV4TmpjdU1Ta2djMk5oYkdVb01DNDNNRGNwSWlCa1lYUmhMVzFxZUMxMFpYaGpiR0Z6Y3owaVQxSkVJajQ4WnlCa1lYUmhMVzF0YkMxdWIyUmxQU0p0YzNWaUlqNDhaeUJrWVhSaExXMXRiQzF1YjJSbFBTSnRhU0krUEhWelpTQmtZWFJoTFdNOUlqRkVORFZCSWlCNGJHbHVhenBvY21WbVBTSWpUVXBZTFRJdFZFVllMVWt0TVVRME5VRWlMejQ4TDJjK1BHY2daR0YwWVMxdGJXd3RibTlrWlQwaWJXNGlJSFJ5WVc1elptOXliVDBpZEhKaGJuTnNZWFJsS0RreE1Td3RNVFV3S1NCelkyRnNaU2d3TGpjd055a2lQangxYzJVZ1pHRjBZUzFqUFNJek1pSWdlR3hwYm1zNmFISmxaajBpSTAxS1dDMHlMVlJGV0MxT0xUTXlJaTgrUEM5blBqd3ZaejQ4TDJjK1BDOW5QanhuSUdSaGRHRXRiVzFzTFc1dlpHVTlJbTF6ZFdJaUlIUnlZVzV6Wm05eWJUMGlkSEpoYm5Oc1lYUmxLREkxT0RRd0xqTXNNQ2tpUGp4bklHUmhkR0V0Ylcxc0xXNXZaR1U5SW0xcElqNDhkWE5sSUdSaGRHRXRZejBpTVVRM01EWWlJSGhzYVc1ck9taHlaV1k5SWlOTlNsZ3RNaTFVUlZndFNTMHhSRGN3TmlJdlBqd3ZaejQ4WnlCa1lYUmhMVzF0YkMxdWIyUmxQU0pVWlZoQmRHOXRJaUIwY21GdWMyWnZjbTA5SW5SeVlXNXpiR0YwWlNnMk1UWXNMVEUxTUNrZ2MyTmhiR1VvTUM0M01EY3BJaUJrWVhSaExXMXFlQzEwWlhoamJHRnpjejBpVDFKRUlqNDhaeUJrWVhSaExXMXRiQzF1YjJSbFBTSnRiaUkrUEhWelpTQmtZWFJoTFdNOUlqTXlJaUI0YkdsdWF6cG9jbVZtUFNJalRVcFlMVEl0VkVWWUxVNHRNeklpTHo0OEwyYytQR2NnWkdGMFlTMXRiV3d0Ym05a1pUMGliVzhpSUhSeVlXNXpabTl5YlQwaWRISmhibk5zWVhSbEtEVXdNQ3d3S1NJK1BIVnpaU0JrWVhSaExXTTlJakpESWlCNGJHbHVhenBvY21WbVBTSWpUVXBZTFRJdFZFVllMVTR0TWtNaUx6NDhMMmMrUEdjZ1pHRjBZUzF0Yld3dGJtOWtaVDBpYldraUlIUnlZVzV6Wm05eWJUMGlkSEpoYm5Oc1lYUmxLRGMzT0N3d0tTSStQSFZ6WlNCa1lYUmhMV005SWpGRU5EVTNJaUI0YkdsdWF6cG9jbVZtUFNJalRVcFlMVEl0VkVWWUxVa3RNVVEwTlRjaUx6NDhMMmMrUEM5blBqd3ZaejQ4WnlCa1lYUmhMVzF0YkMxdWIyUmxQU0p0YzNWaUlpQjBjbUZ1YzJadmNtMDlJblJ5WVc1emJHRjBaU2d5TnpVM01Dd3dLU0krUEdjZ1pHRjBZUzF0Yld3dGJtOWtaVDBpYlc4aVBqeDFjMlVnWkdGMFlTMWpQU0l5TlVKRUlpQjRiR2x1YXpwb2NtVm1QU0lqVFVwWUxUSXRWRVZZTFU0dE1qVkNSQ0l2UGp3dlp6NDhaeUJrWVhSaExXMXRiQzF1YjJSbFBTSlVaVmhCZEc5dElpQjBjbUZ1YzJadmNtMDlJblJ5WVc1emJHRjBaU2c1TWpJc0xURTFNQ2tnYzJOaGJHVW9NQzQzTURjcElpQmtZWFJoTFcxcWVDMTBaWGhqYkdGemN6MGlUMUpFSWo0OFp5QmtZWFJoTFcxdGJDMXViMlJsUFNKdGMzVmlJajQ4WnlCa1lYUmhMVzF0YkMxdWIyUmxQU0p0YVNJK1BIVnpaU0JrWVhSaExXTTlJakZFTkRSRklpQjRiR2x1YXpwb2NtVm1QU0lqVFVwWUxUSXRWRVZZTFVrdE1VUTBORVVpTHo0OEwyYytQR2NnWkdGMFlTMXRiV3d0Ym05a1pUMGliVzRpSUhSeVlXNXpabTl5YlQwaWRISmhibk5zWVhSbEtEVTJNaXd0TVRVd0tTQnpZMkZzWlNnd0xqY3dOeWtpUGp4MWMyVWdaR0YwWVMxalBTSXpNaUlnZUd4cGJtczZhSEpsWmowaUkwMUtXQzB5TFZSRldDMU9MVE15SWk4K1BDOW5Qand2Wno0OEwyYytQQzluUGp4bklHUmhkR0V0Ylcxc0xXNXZaR1U5SW0xemRXSWlJSFJ5WVc1elptOXliVDBpZEhKaGJuTnNZWFJsS0RJNU5EUTNMREFwSWo0OFp5QmtZWFJoTFcxdGJDMXViMlJsUFNKdGFTSStQSFZ6WlNCa1lYUmhMV005SWpGRU5ETkJJaUI0YkdsdWF6cG9jbVZtUFNJalRVcFlMVEl0VkVWWUxVa3RNVVEwTTBFaUx6NDhMMmMrUEdjZ1pHRjBZUzF0Yld3dGJtOWtaVDBpVkdWWVFYUnZiU0lnZEhKaGJuTm1iM0p0UFNKMGNtRnVjMnhoZEdVb09ERTVMQzB4TlRBcElITmpZV3hsS0RBdU56QTNLU0lnWkdGMFlTMXRhbmd0ZEdWNFkyeGhjM005SWs5U1JDSStQR2NnWkdGMFlTMXRiV3d0Ym05a1pUMGliVzRpUGp4MWMyVWdaR0YwWVMxalBTSXpNaUlnZUd4cGJtczZhSEpsWmowaUkwMUtXQzB5TFZSRldDMU9MVE15SWk4K1BDOW5QanhuSUdSaGRHRXRiVzFzTFc1dlpHVTlJbTF2SWlCMGNtRnVjMlp2Y20wOUluUnlZVzV6YkdGMFpTZzFNREFzTUNraVBqeDFjMlVnWkdGMFlTMWpQU0l5UXlJZ2VHeHBibXM2YUhKbFpqMGlJMDFLV0MweUxWUkZXQzFPTFRKRElpOCtQQzluUGp4bklHUmhkR0V0Ylcxc0xXNXZaR1U5SW0xcElpQjBjbUZ1YzJadmNtMDlJblJ5WVc1emJHRjBaU2czTnpnc01Da2lQangxYzJVZ1pHRjBZUzFqUFNJeFJEUTFOeUlnZUd4cGJtczZhSEpsWmowaUkwMUtXQzB5TFZSRldDMUpMVEZFTkRVM0lpOCtQQzluUGp3dlp6NDhMMmMrUEdjZ1pHRjBZUzF0Yld3dGJtOWtaVDBpYlc4aUlIUnlZVzV6Wm05eWJUMGlkSEpoYm5Oc1lYUmxLRE14TVRVM0xqUXNNQ2tpUGp4MWMyVWdaR0YwWVMxalBTSXlPQ0lnZUd4cGJtczZhSEpsWmowaUkwMUtXQzB5TFZSRldDMU9MVEk0SWk4K1BDOW5QanhuSUdSaGRHRXRiVzFzTFc1dlpHVTlJbTFwSWlCMGNtRnVjMlp2Y20wOUluUnlZVzV6YkdGMFpTZ3pNVFUwTmk0MExEQXBJajQ4ZFhObElHUmhkR0V0WXowaU1VUTBOakFpSUhoc2FXNXJPbWh5WldZOUlpTk5TbGd0TWkxVVJWZ3RTUzB4UkRRMk1DSXZQand2Wno0OFp5QmtZWFJoTFcxdGJDMXViMlJsUFNKdGJ5SWdkSEpoYm5ObWIzSnRQU0owY21GdWMyeGhkR1VvTXpJd01UVXVOQ3d3S1NJK1BIVnpaU0JrWVhSaExXTTlJakpESWlCNGJHbHVhenBvY21WbVBTSWpUVXBZTFRJdFZFVllMVTR0TWtNaUx6NDhMMmMrUEdjZ1pHRjBZUzF0Yld3dGJtOWtaVDBpYlhOMVlpSWdkSEpoYm5ObWIzSnRQU0owY21GdWMyeGhkR1VvTXpJME5qQXVNU3d3S1NJK1BHY2daR0YwWVMxdGJXd3RibTlrWlQwaWJXa2lQangxYzJVZ1pHRjBZUzFqUFNJeFJEUTBSU0lnZUd4cGJtczZhSEpsWmowaUkwMUtXQzB5TFZSRldDMUpMVEZFTkRSRklpOCtQQzluUGp4bklHUmhkR0V0Ylcxc0xXNXZaR1U5SW0xdUlpQjBjbUZ1YzJadmNtMDlJblJ5WVc1emJHRjBaU2cxTmpJc0xURTFNQ2tnYzJOaGJHVW9NQzQzTURjcElqNDhkWE5sSUdSaGRHRXRZejBpTXpFaUlIaHNhVzVyT21oeVpXWTlJaU5OU2xndE1pMVVSVmd0VGkwek1TSXZQand2Wno0OEwyYytQR2NnWkdGMFlTMXRiV3d0Ym05a1pUMGliVzhpSUhSeVlXNXpabTl5YlQwaWRISmhibk5zWVhSbEtETXpOREkxTGpjc01Da2lQangxYzJVZ1pHRjBZUzFqUFNJeVF5SWdlR3hwYm1zNmFISmxaajBpSTAxS1dDMHlMVlJGV0MxT0xUSkRJaTgrUEM5blBqeG5JR1JoZEdFdGJXMXNMVzV2WkdVOUltMXpkV0lpSUhSeVlXNXpabTl5YlQwaWRISmhibk5zWVhSbEtETXpPRGN3TGpNc01Da2lQanhuSUdSaGRHRXRiVzFzTFc1dlpHVTlJbTFwSWo0OGRYTmxJR1JoZEdFdFl6MGlNVVEwTkVVaUlIaHNhVzVyT21oeVpXWTlJaU5OU2xndE1pMVVSVmd0U1MweFJEUTBSU0l2UGp3dlp6NDhaeUJrWVhSaExXMXRiQzF1YjJSbFBTSnRiaUlnZEhKaGJuTm1iM0p0UFNKMGNtRnVjMnhoZEdVb05UWXlMQzB4TlRBcElITmpZV3hsS0RBdU56QTNLU0krUEhWelpTQmtZWFJoTFdNOUlqTXlJaUI0YkdsdWF6cG9jbVZtUFNJalRVcFlMVEl0VkVWWUxVNHRNeklpTHo0OEwyYytQQzluUGp4bklHUmhkR0V0Ylcxc0xXNXZaR1U5SW0xdklpQjBjbUZ1YzJadmNtMDlJblJ5WVc1emJHRjBaU2d6TkRnek5TNDVMREFwSWo0OGRYTmxJR1JoZEdFdFl6MGlNamtpSUhoc2FXNXJPbWh5WldZOUlpTk5TbGd0TWkxVVJWZ3RUaTB5T1NJdlBqd3ZaejQ4WnlCa1lYUmhMVzF0YkMxdWIyUmxQU0p0YnlJZ2RISmhibk5tYjNKdFBTSjBjbUZ1YzJ4aGRHVW9NelV5TWpRdU9Td3dLU0krUEhWelpTQmtZWFJoTFdNOUlqSTVJaUI0YkdsdWF6cG9jbVZtUFNJalRVcFlMVEl0VkVWWUxVNHRNamtpTHo0OEwyYytQQzluUGp3dlp6NDhMMmMrUEM5blBqd3ZaejQ4TDNOMlp6ND0iLAoJIlJlYWxWaWV3U2l6ZUpzb24iIDogIntcImhlaWdodFwiOjc1MCxcIndpZHRoXCI6OTE3OX0iCn0K"/>
    </extobj>
    <extobj name="2384804F-3998-4D57-9195-F3826E402611-55">
      <extobjdata type="2384804F-3998-4D57-9195-F3826E402611" data="ewoJIkltZ1NldHRpbmdKc29uIiA6ICJ7XCJoZWlnaHRcIjo1MS43ODU3MTQyODU3MTQyOCxcIndpZHRoXCI6NDA4LjkyODU3MTQyODU3MTR9IiwKCSJMYXRleCIgOiAiXFxiZWdpbntlcXVhdGlvbn1cbiAgICAgICAgXFxiZWdpbnthbGlnbmVkfVxuICAgICAgICAgICAgXFxiaWd0cmlhbmdsZWRvd25fe1xcbGFtYmRhXzJ9TF8yKFxcdGhldGFfMixcXGxhbWJkYV8yKSA9IC1cXG1hdGhiYntFfV97XFx0YXVcbiAgICAgICAgICAgIFxcc2ltIER9IFxcc3VtX3tqPTB9XnttXzJ9XFxsYW1iZGFfezIsan0oR197MixqfShzLCBhXzEsIGFfMikpIC0gZF97MixqfSlcbiAgICAgICAgXFxlbmR7YWxpZ25lZH1cbiAgICBcXGVuZHtlcXVhdGlvbn0iLAoJIkxhdGV4SW1nQmFzZTY0IiA6ICJQSE4yWnlCNGJXeHVjejBpYUhSMGNEb3ZMM2QzZHk1M015NXZjbWN2TWpBd01DOXpkbWNpSUhkcFpIUm9QU0kxTWk0MU1qaGxlQ0lnYUdWcFoyaDBQU0kyTGpVNE9HVjRJaUJ5YjJ4bFBTSnBiV2NpSUdadlkzVnpZV0pzWlQwaVptRnNjMlVpSUhacFpYZENiM2c5SWpBZ0xURTNNRFV1T1NBeU16SXhOeTQySURJNU1URXVPQ0lnZUcxc2JuTTZlR3hwYm1zOUltaDBkSEE2THk5M2QzY3Vkek11YjNKbkx6RTVPVGt2ZUd4cGJtc2lJR0Z5YVdFdGFHbGtaR1Z1UFNKMGNuVmxJaUJ6ZEhsc1pUMGlkbVZ5ZEdsallXd3RZV3hwWjI0NklDMHlMamN5T0dWNE95QnRZWGd0ZDJsa2RHZzZJRGs0SlRzaVBqeGtaV1p6UGp4d1lYUm9JR2xrUFNKTlNsZ3RNeTFVUlZndFRpMHlOVUpFSWlCa1BTSk5OVGtnTkRnd1VUVTVJRFE0TlNBMk1TQTBPRGxVTmpZZ05EazFWRGN5SURRNU9FdzNOU0ExTURCSU9ERTBVVGd5T0NBME9UTWdPREk0SURRNE1GWTBOelJNTmpRMElERXpNbEUwTlRnZ0xUSXhNQ0EwTlRVZ0xUSXhNbEUwTlRFZ0xUSXhOU0EwTkRRZ0xUSXhOVlEwTXpNZ0xUSXhNbEUwTWprZ0xUSXhNQ0F6TkRJZ0xUUTVWREUyTkNBeU9ESlVOalFnTkRZMlVUVTVJRFEzT0NBMU9TQTBPREJhVFRjM05TQTBOakJJTVRFelVURXhNeUEwTlRrZ01qYzRJREUxTTFRME5EUWdMVEUxTTFRMk1UQWdNVFV6VkRjM05TQTBOakJhSWk4K1BIQmhkR2dnYVdROUlrMUtXQzB6TFZSRldDMUpMVEZFTnpBMklpQmtQU0pOTVRZMklEWTNNMUV4TmpZZ05qZzFJREU0TXlBMk9UUklNakF5VVRJNU1pQTJPVEVnTXpFMklEWTBORkV6TWpJZ05qSTVJRE0zTXlBME9EWlVORGMwSURJd04xUTFNalFnTmpkUk5UTXhJRFEzSURVek55QXpORlExTkRZZ01UVlVOVFV4SURaVU5UVTFJREpVTlRVMklDMHlWRFUxTUNBdE1URklORGd5VVRRMU55QXpJRFExTUNBeE9GUXpPVGtnTVRVeVRETTFOQ0F5TnpkTU16UXdJREkyTWxFek1qY2dNalEySURJNU15QXlNRGRVTWpNMklERTBNVkV5TVRFZ01URXlJREUzTkNBMk9WRXhNak1nT1NBeE1URWdMVEZVT0RNZ0xURXlVVFEzSUMweE1pQTBOeUF5TUZFME55QXpOeUEyTVNBMU1sUXhPVGtnTVRnM1VUSXlPU0F5TVRZZ01qWTJJREkxTWxRek1qRWdNekEyVERNek9DQXpNakpSTXpNNElETXlNeUF5T0RnZ05EWXlWREl6TkNBMk1USlJNakUwSURZMU55QXhPRE1nTmpVM1VURTJOaUEyTlRjZ01UWTJJRFkzTTFvaUx6NDhjR0YwYUNCcFpEMGlUVXBZTFRNdFZFVllMVTR0TXpJaUlHUTlJazB4TURrZ05ESTVVVGd5SURReU9TQTJOaUEwTkRkVU5UQWdORGt4VVRVd0lEVTJNaUF4TURNZ05qRTBWREl6TlNBMk5qWlJNekkySURZMk5pQXpPRGNnTmpFd1ZEUTBPU0EwTmpWUk5EUTVJRFF5TWlBME1qa2dNemd6VkRNNE1TQXpNVFZVTXpBeElESTBNVkV5TmpVZ01qRXdJREl3TVNBeE5EbE1NVFF5SURrelRESXhPQ0E1TWxFek56VWdPVElnTXpnMUlEazNVVE01TWlBNU9TQTBNRGtnTVRnMlZqRTRPVWcwTkRsV01UZzJVVFEwT0NBeE9ETWdORE0ySURrMVZEUXlNU0F6VmpCSU5UQldNVGxXTXpGUk5UQWdNemdnTlRZZ05EWlVPRFlnT0RGUk1URTFJREV4TXlBeE16WWdNVE0zVVRFME5TQXhORGNnTVRjd0lERTNORlF5TURRZ01qRXhWREl6TXlBeU5EUlVNall4SURJM09GUXlPRFFnTXpBNFZETXdOU0F6TkRCVU16SXdJRE0yT1ZRek16TWdOREF4VkRNME1DQTBNekZVTXpReklEUTJORkV6TkRNZ05USTNJRE13T1NBMU56TlVNakV5SURZeE9WRXhOemtnTmpFNUlERTFOQ0EyTURKVU1URTVJRFUyT1ZReE1Ea2dOVFV3VVRFd09TQTFORGtnTVRFMElEVTBPVkV4TXpJZ05UUTVJREUxTVNBMU16VlVNVGN3SURRNE9WRXhOekFnTkRZMElERTFOQ0EwTkRkVU1UQTVJRFF5T1ZvaUx6NDhjR0YwYUNCcFpEMGlUVXBZTFRNdFZFVllMVWt0TVVRME0wWWlJR1E5SWsweU1qZ2dOak0zVVRFNU5DQTJNemNnTVRreUlEWTBNVkV4T1RFZ05qUXpJREU1TVNBMk5EbFJNVGt4SURZM015QXlNRElnTmpneVVUSXdOQ0EyT0RNZ01qRTNJRFk0TTFFeU56RWdOamd3SURNME5DQTJPREJSTkRnMUlEWTRNQ0ExTURZZ05qZ3pTRFV4T0ZFMU1qUWdOamMzSURVeU5DQTJOelJVTlRJeUlEWTFObEUxTVRjZ05qUXhJRFV4TXlBMk16ZElORGMxVVRRd05pQTJNellnTXprMElEWXlPRkV6T0RjZ05qSTBJRE00TUNBMk1EQlVNekV6SURNek5sRXlPVGNnTWpjeElESTNPU0F4T1RoVU1qVXlJRGc0VERJME15QTFNbEV5TkRNZ05EZ2dNalV5SURRNFZETXhNU0EwTmtnek1qaFJNell3SURRMklETTNPU0EwTjFRME1qZ2dOVFJVTkRjNElEY3lWRFV5TWlBeE1EWlVOVFkwSURFMk1WRTFPREFnTVRreElEVTVOQ0F5TWpoVU5qRXhJREkzTUZFMk1UWWdNamN6SURZeU9DQXlOek5JTmpReFVUWTBOeUF5TmpRZ05qUTNJREkyTWxRMk1qY2dNakF6VkRVNE15QTRNMVExTlRjZ09WRTFOVFVnTkNBMU5UTWdNMVExTXpjZ01GUTBPVFFnTFRGUk5EZ3pJQzB4SURReE9DQXRNVlF5T1RRZ01FZ3hNVFpSTXpJZ01DQXpNaUF4TUZFek1pQXhOeUF6TkNBeU5GRXpPU0EwTXlBME5DQTBOVkUwT0NBME5pQTFPU0EwTmtnMk5WRTVNaUEwTmlBeE1qVWdORGxSTVRNNUlEVXlJREUwTkNBMk1WRXhORGNnTmpVZ01qRTJJRE16T1ZReU9EVWdOakk0VVRJNE5TQTJNelVnTWpJNElEWXpOMW9pTHo0OGNHRjBhQ0JwWkQwaVRVcFlMVE10VkVWWUxVNHRNamdpSUdROUlrMDVOQ0F5TlRCUk9UUWdNekU1SURFd05DQXpPREZVTVRJM0lEUTRPRlF4TmpRZ05UYzJWREl3TWlBMk5ETlVNalEwSURZNU5WUXlOemNnTnpJNVZETXdNaUEzTlRCSU16RTFTRE14T1ZFek16TWdOelV3SURNek15QTNOREZSTXpNeklEY3pPQ0F6TVRZZ056SXdWREkzTlNBMk5qZFVNakkySURVNE1WUXhPRFFnTkRRelZERTJOeUF5TlRCVU1UZzBJRFU0VkRJeU5TQXRPREZVTWpjMElDMHhOamRVTXpFMklDMHlNakJVTXpNeklDMHlOREZSTXpNeklDMHlOVEFnTXpFNElDMHlOVEJJTXpFMVNETXdNa3d5TnpRZ0xUSXlObEV4T0RBZ0xURTBNU0F4TXpjZ0xURTBWRGswSURJMU1Gb2lMejQ4Y0dGMGFDQnBaRDBpVFVwWUxUTXRWRVZZTFVrdE1VUTNNRE1pSUdROUlrMHpOU0F5TURCUk16VWdNekF5SURjMElEUXhOVlF4T0RBZ05qRXdWRE14T1NBM01EUlJNekl3SURjd05DQXpNamNnTnpBMFZETXpPU0EzTURWUk16a3pJRGN3TVNBME1qTWdOalUyVVRRMk1pQTFPVFlnTkRZeUlEUTVOVkUwTmpJZ016Z3dJRFF4TnlBeU5qRlVNekF5SURZMlZERTJPQ0F0TVRCSU1UWXhVVEV5TlNBdE1UQWdPVGtnTVRCVU5qQWdOak5VTkRFZ01UTXdWRE0xSURJd01GcE5Nemd6SURVMk5sRXpPRE1nTmpZNElETXpNQ0EyTmpoUk1qazBJRFkyT0NBeU5qQWdOakl6VkRJd05DQTFNakZVTVRjd0lEUXlNVlF4TlRjZ016Y3hVVEl3TmlBek56QWdNalUwSURNM01Fd3pOVEVnTXpjeFVUTTFNaUF6TnpJZ016VTVJRFF3TkZRek56VWdORGcwVkRNNE15QTFOalphVFRFeE15QXhNekpSTVRFeklESTJJREUyTmlBeU5sRXhPREVnTWpZZ01UazRJRE0yVkRJek9TQTNORlF5T0RjZ01UWXhWRE16TlNBek1EZE1NelF3SURNeU5FZ3hORFZSTVRRMUlETXlNU0F4TXpZZ01qZzJWREV5TUNBeU1EaFVNVEV6SURFek1sb2lMejQ4Y0dGMGFDQnBaRDBpVFVwWUxUTXRWRVZZTFU0dE1rTWlJR1E5SWswM09DQXpOVlEzT0NBMk1GUTVOQ0F4TUROVU1UTTNJREV5TVZFeE5qVWdNVEl4SURFNE55QTVObFF5TVRBZ09GRXlNVEFnTFRJM0lESXdNU0F0TmpCVU1UZ3dJQzB4TVRkVU1UVTBJQzB4TlRoVU1UTXdJQzB4T0RWVU1URTNJQzB4T1RSUk1URXpJQzB4T1RRZ01UQTBJQzB4T0RWVU9UVWdMVEUzTWxFNU5TQXRNVFk0SURFd05pQXRNVFUyVkRFek1TQXRNVEkyVkRFMU55QXROelpVTVRjeklDMHpWamxNTVRjeUlEaFJNVGN3SURjZ01UWTNJRFpVTVRZeElETlVNVFV5SURGVU1UUXdJREJSTVRFeklEQWdPVFlnTVRkYUlpOCtQSEJoZEdnZ2FXUTlJazFLV0MwekxWUkZXQzFPTFRJNUlpQmtQU0pOTmpBZ056UTVURFkwSURjMU1GRTJPU0EzTlRBZ056UWdOelV3U0RnMlRERXhOQ0EzTWpaUk1qQTRJRFkwTVNBeU5URWdOVEUwVkRJNU5DQXlOVEJSTWprMElERTRNaUF5T0RRZ01URTVWREkyTVNBeE1sUXlNalFnTFRjMlZERTROaUF0TVRRelZERTBOU0F0TVRrMFZERXhNeUF0TWpJM1ZEa3dJQzB5TkRaUk9EY2dMVEkwT1NBNE5pQXRNalV3U0RjMFVUWTJJQzB5TlRBZ05qTWdMVEkxTUZRMU9DQXRNalEzVkRVMUlDMHlNemhSTlRZZ0xUSXpOeUEyTmlBdE1qSTFVVEl5TVNBdE5qUWdNakl4SURJMU1GUTJOaUEzTWpWUk5UWWdOek0zSURVMUlEY3pPRkUxTlNBM05EWWdOakFnTnpRNVdpSXZQanh3WVhSb0lHbGtQU0pOU2xndE15MVVSVmd0VGkwelJDSWdaRDBpVFRVMklETTBOMUUxTmlBek5qQWdOekFnTXpZM1NEY3dOMUUzTWpJZ016VTVJRGN5TWlBek5EZFJOekl5SURNek5pQTNNRGdnTXpJNFRETTVNQ0F6TWpkSU56SlJOVFlnTXpNeUlEVTJJRE0wTjFwTk5UWWdNVFV6VVRVMklERTJPQ0EzTWlBeE56TklOekE0VVRjeU1pQXhOak1nTnpJeUlERTFNMUUzTWpJZ01UUXdJRGN3TnlBeE16TklOekJSTlRZZ01UUXdJRFUySURFMU0xb2lMejQ4Y0dGMGFDQnBaRDBpVFVwWUxUTXRWRVZZTFU0dE1qSXhNaUlnWkQwaVRUZzBJREl6TjFRNE5DQXlOVEJVT1RnZ01qY3dTRFkzT1ZFMk9UUWdNall5SURZNU5DQXlOVEJVTmpjNUlESXpNRWc1T0ZFNE5DQXlNemNnT0RRZ01qVXdXaUl2UGp4d1lYUm9JR2xrUFNKTlNsZ3RNeTFVUlZndFJDMHhSRFV6UXlJZ1pEMGlUVEV5SURZMk5sRXhNaUEyTnpVZ01qUWdOamd6U0RVNE1sRTFPVEFnTmpnd0lEVTVNeUEyTnpKV05UZzRVVFU1TXlBMU1UUWdOVGt4SURVd01sUTFOelVnTkRrd1VUVTJOeUEwT1RBZ05UWXpJRFE1TlZRMU5UVWdOVEUzVVRVMU1pQTFOVFlnTlRFM0lEVTVNRkUwT0RZZ05qSXpJRFEwTlNBMk16UlVNelF3SURZME9FZ3lPREpSTWpZMklEWXpOaUF5TmpRZ05qSXdWREkyTUNBME9USldNemN3U0RJM04xRXpNamtnTXpjMUlETTFPQ0F6T1RGVU5EQTBJRFF6T1ZFME1qQWdORGd3SURReU1DQTFNRFpSTkRJd0lEVXlPU0EwTXpZZ05USTVVVFEwTlNBMU1qa2dORFV4SURVeU1WRTBOVFVnTlRFM0lEUTFOU0F6TmpGUk5EVTFJRE16TXlBME5UVWdNams0VkRRMU5pQXlOVE5STkRVMklESXhOeUEwTlRNZ01qQTNWRFF6TnlBeE9UZFJOREl3SURFNU5pQTBNakFnTWpFM1VUUXlNQ0F5TkRBZ05EQTJJREkzTUZFek56Y2dNekk0SURJNE5DQXpNelZJTWpZd1ZqSXdNVkV5TmpFZ01UYzBJREkyTVNBeE16UlJNall5SURjeklESTJOQ0EyTVZReU56Z2dNemhSTWpneElETTJJREk0TWlBek5VZ3pNekZSTkRBd0lETTFJRFEwT1NBMU1GRTFOekVnT1RNZ05qQXlJREUzT1ZFMk1EVWdNakF6SURZeU1pQXlNRE5STmpJNUlESXdNeUEyTXpRZ01UazNWRFkwTUNBeE9ETlJOak00SURFNE1TQTJNalFnT1RWVU5qQTBJRE5NTmpBd0lDMHhTREkwVVRFeUlEVWdNVElnTVRaUk1USWdNelVnTlRFZ016VlJPVElnTXpnZ09UY2dOVEpSTVRBeUlEWXdJREV3TWlBek5ERlVPVGNnTmpNeVVUa3hJRFkwTlNBMU1TQTJORGhSTVRJZ05qUTRJREV5SURZMk5scE5NVE0zSURNME1WRXhNemNnTVRNeElERXpOaUE0T1ZReE16QWdNemRSTVRJNUlETTJJREV5T1NBek5VZ3lNelZSTWpNeklEUXhJREl6TVNBME9Fd3lNallnTmpGV05qSXpUREl6TVNBMk16Vk1Nak0xSURZME9FZ3hNamxSTVRNeUlEWTBNU0F4TXpNZ05qTTRWREV6TlNBMk1ETlVNVE0zSURVeE4xUXhNemNnTXpReFdrMDFOVGNnTmpBelZqWTBPRWcxTURSUk5UQTBJRFkwTmlBMU1UVWdOak01VVRVeU55QTJNelFnTlRReUlEWXhPVXcxTlRjZ05qQXpXazAwTWpBZ016RTNWak01TjB3ME1EWWdNemd6VVRNNU5DQXpOekFnTXpnd0lETTJNMHd6TmpZZ016VTFVVE0zTXlBek5UQWdNemd5SURNME5sRTBNREFnTXpNeklEUXdPU0F6TWpoTU5ESXdJRE14TjFwTk5UZ3lJRFl4VERVNE5pQTRPRkUxT0RVZ09EZ2dOVGd5SURnelVUVTFOeUEyTVNBMU1qWWdORFpNTlRFeElETTNURFUwTWlBek5VZzFOemRSTlRjM0lETTJJRFUzT0NBek9WUTFPREFnTkRsVU5UZ3lJRFl4V2lJdlBqeHdZWFJvSUdsa1BTSk5TbGd0TXkxVVJWZ3RTUzB4UkRjd1JpSWdaRDBpVFRNNUlESTRORkV4T0NBeU9EUWdNVGdnTWprMFVURTRJRE13TVNBME5TQXpNemhVT1RrZ016azRVVEV6TkNBME1qVWdNVFkwSURReU9WRXhOekFnTkRNeElETXpNaUEwTXpGUk5Ea3lJRFF6TVNBME9UY2dOREk1VVRVeE55QTBNalFnTlRFM0lEUXdNbEUxTVRjZ016ZzRJRFV3T0NBek56WlVORGcxSURNMk1GRTBOemtnTXpVNElETTRPU0F6TlRoVU1qazVJRE0xTmxFeU9UZ2dNelUxSURJNE15QXlOelJVTWpVeElERXdPVlF5TXpNZ01qQlJNakk0SURVZ01qRTFJQzAwVkRFNE5pQXRNVE5STVRVeklDMHhNeUF4TlRNZ01qQldNekJNTWpBeklERTVNbEV5TVRRZ01qSTRJREl5TnlBeU56SlVNalE0SURNek5rd3lOVFFnTXpVM1VUSTFOQ0F6TlRnZ01qQTRJRE0xT0ZFeU1EWWdNelU0SURFNU55QXpOVGhVTVRneklETTFPVkV4TURVZ016VTVJRFl4SURJNU5WRTFOaUF5T0RjZ05UTWdNamcyVkRNNUlESTRORm9pTHo0OGNHRjBhQ0JwWkQwaVRVcFlMVE10VkVWWUxVNHRNakl6UXlJZ1pEMGlUVFUxSURFMk5sRTFOU0F5TkRFZ01UQXhJRE13TkZReU1qSWdNelkzVVRJMk1DQXpOamNnTWprMklETTBPVlF6TmpJZ016QTBWRFF5TVNBeU5USlVORGcwSURJd09GUTFOVFFnTVRnNVVUWXhOaUF4T0RrZ05qVTFJREl6TmxRMk9UUWdNek00VVRZNU5DQXpOVEFnTmprNElETTFPRlEzTURnZ016WTNVVGN5TWlBek5qY2dOekl5SURNek5GRTNNaklnTWpZd0lEWTNOeUF4T1RkVU5UWXlJREV6TkVnMU5UUlJOVEUzSURFek5DQTBPREVnTVRVeVZEUXhOQ0F4T1RaVU16VTFJREkwT0ZReU9USWdNamt6VkRJeU15QXpNVEZSTVRjNUlETXhNU0F4TkRVZ01qZzJVVEV3T1NBeU5UY2dPVFlnTWpFNFZEZ3dJREUxTmxRMk9TQXhNek5STlRVZ01UTXpJRFUxSURFMk5sb2lMejQ4Y0dGMGFDQnBaRDBpVFVwWUxUTXRWRVZZTFVrdE1VUTBNemNpSUdROUlrMHlPRGNnTmpJNFVUSTROeUEyTXpVZ01qTXdJRFl6TjFFeU1EY2dOak0zSURJd01DQTJNemhVTVRreklEWTBOMUV4T1RNZ05qVTFJREU1TnlBMk5qZFVNakEwSURZNE1sRXlNRFlnTmpneklEUXdNeUEyT0ROUk5UY3dJRFk0TWlBMU9UQWdOamd5VkRZek1DQTJOelpSTnpBeUlEWTFPU0EzTlRJZ05UazNWRGd3TXlBME16RlJPREF6SURJM05TQTJPVFlnTVRVeFZEUTBOQ0F6VERRek1DQXhUREl6TmlBd1NERXlOVWczTWxFME9DQXdJRFF4SURKVU16TWdNVEZSTXpNZ01UTWdNellnTWpWUk5EQWdOREVnTkRRZ05ETlVOamNnTkRaUk9UUWdORFlnTVRJM0lEUTVVVEUwTVNBMU1pQXhORFlnTmpGUk1UUTVJRFkxSURJeE9DQXpNemxVTWpnM0lEWXlPRnBOTnpBeklEUTJPVkUzTURNZ05UQTNJRFk1TWlBMU16ZFVOalkySURVNE5GUTJNamtnTmpFelZEVTVNQ0EyTWpsVU5UVTFJRFl6TmxFMU5UTWdOak0ySURVME1TQTJNelpVTlRFeUlEWXpObFEwTnprZ05qTTNTRFF6TmxFek9USWdOak0zSURNNE5pQTJNamRSTXpnMElEWXlNeUF6TVRNZ016TTVWREkwTWlBMU1sRXlORElnTkRnZ01qVXpJRFE0VkRNek1DQTBOMUV6TXpVZ05EY2dNelE1SURRM1ZETTNNeUEwTmxFME9Ua2dORFlnTlRneElERXlPRkUyTVRjZ01UWTBJRFkwTUNBeU1USlVOamd6SURNek9WUTNNRE1nTkRZNVdpSXZQanh3WVhSb0lHbGtQU0pOU2xndE15MVVSVmd0VEU4dE1qSXhNU0lnWkQwaVRUWXdJRGswT0ZFMk15QTVOVEFnTmpZMUlEazFNRWd4TWpZM1RERXpNalVnT0RFMVVURXpPRFFnTmpjM0lERXpPRGdnTmpZNVNERXpORGhNTVRNME1TQTJPRE5STVRNeU1DQTNNalFnTVRJNE5TQTNOakZSTVRJek5TQTRNRGtnTVRFM05DQTRNemhVTVRBek15QTRPREZVT0RneUlEZzVPRlEyT1RrZ09UQXlTRFUzTkVnMU5ETklNalV4VERJMU9TQTRPVEZSTnpJeUlESTFPQ0EzTWpRZ01qVXlVVGN5TlNBeU5UQWdOekkwSURJME5sRTNNakVnTWpReklEUTJNQ0F0TlRaTU1UazJJQzB6TlRaUk1UazJJQzB6TlRjZ05EQTNJQzB6TlRkUk5EVTVJQzB6TlRjZ05UUTRJQzB6TlRkVU5qYzJJQzB6TlRoUk9ERXlJQzB6TlRnZ09EazJJQzB6TlROVU1UQTJNeUF0TXpNeVZERXlNRFFnTFRJNE0xUXhNekEzSUMweE9UWlJNVE15T0NBdE1UY3dJREV6TkRnZ0xURXlORWd4TXpnNFVURXpPRGdnTFRFeU5TQXhNemd4SUMweE5EVlVNVE0xTmlBdE1qRXdWREV6TWpVZ0xUSTVORXd4TWpZM0lDMDBORGxNTmpZMklDMDBOVEJSTmpRZ0xUUTFNQ0EyTVNBdE5EUTRVVFUxSUMwME5EWWdOVFVnTFRRek9WRTFOU0F0TkRNM0lEVTNJQzAwTXpOTU5Ua3dJREUzTjFFMU9UQWdNVGM0SURVMU55QXlNakpVTkRVeUlETTJObFF6TWpJZ05UUTBURFUySURrd09VdzFOU0E1TWpSUk5UVWdPVFExSURZd0lEazBPRm9pTHo0OGNHRjBhQ0JwWkQwaVRVcFlMVE10VkVWWUxVa3RNVVEwTlRjaUlHUTlJazB5T1RjZ05UazJVVEk1TnlBMk1qY2dNekU0SURZME5GUXpOakVnTmpZeFVUTTNPQ0EyTmpFZ016ZzVJRFkxTVZRME1ETWdOakl6VVRRd015QTFPVFVnTXpnMElEVTNObFF6TkRBZ05UVTNVVE15TWlBMU5UY2dNekV3SURVMk4xUXlPVGNnTlRrMldrMHlPRGdnTXpjMlVUSTRPQ0EwTURVZ01qWXlJRFF3TlZFeU5EQWdOREExSURJeU1DQXpPVE5VTVRnMUlETTJNbFF4TmpFZ016STFWREUwTkNBeU9UTk1NVE0zSURJM09WRXhNelVnTWpjNElERXlNU0F5TnpoSU1UQTNVVEV3TVNBeU9EUWdNVEF4SURJNE5sUXhNRFVnTWprNVVURXlOaUF6TkRnZ01UWTBJRE01TVZReU5USWdORFF4VVRJMU15QTBOREVnTWpZd0lEUTBNVlF5TnpJZ05EUXlVVEk1TmlBME5ERWdNekUySURRek1sRXpOREVnTkRFNElETTFOQ0EwTURGVU16WTNJRE0wT0ZZek16Sk1NekU0SURFek0xRXlOamNnTFRZM0lESTJOQ0F0TnpWUk1qUTJJQzB4TWpVZ01UazBJQzB4TmpSVU56VWdMVEl3TkZFeU5TQXRNakEwSURjZ0xURTRNMVF0TVRJZ0xURXpOMUV0TVRJZ0xURXhNQ0EzSUMwNU1WUTFNeUF0TnpGUk56QWdMVGN4SURneUlDMDRNVlE1TlNBdE1URXlVVGsxSUMweE5EZ2dOak1nTFRFMk4xRTJPU0F0TVRZNElEYzNJQzB4TmpoUk1URXhJQzB4TmpnZ01UTTVJQzB4TkRCVU1UZ3lJQzAzTkV3eE9UTWdMVE15VVRJd05DQXhNU0F5TVRrZ056SlVNalV4SURFNU4xUXlOemdnTXpBNFZESTRPU0F6TmpWUk1qZzVJRE0zTWlBeU9EZ2dNemMyV2lJdlBqeHdZWFJvSUdsa1BTSk5TbGd0TXkxVVJWZ3RUaTB6TUNJZ1pEMGlUVGsySURVNE5WRXhOVElnTmpZMklESTBPU0EyTmpaUk1qazNJRFkyTmlBek5EVWdOalF3VkRReU15QTFORGhSTkRZd0lEUTJOU0EwTmpBZ016SXdVVFEyTUNBeE5qVWdOREUzSURnelVUTTVOeUEwTVNBek5qSWdNVFpVTXpBeElDMHhOVlF5TlRBZ0xUSXlVVEl5TkNBdE1qSWdNVGs0SUMweE5sUXhNemNnTVRaVU9ESWdPRE5STXprZ01UWTFJRE01SURNeU1GRXpPU0EwT1RRZ09UWWdOVGcxV2swek1qRWdOVGszVVRJNU1TQTJNamtnTWpVd0lEWXlPVkV5TURnZ05qSTVJREUzT0NBMU9UZFJNVFV6SURVM01TQXhORFVnTlRJMVZERXpOeUF6TXpOUk1UTTNJREUzTlNBeE5EVWdNVEkxVkRFNE1TQTBObEV5TURrZ01UWWdNalV3SURFMlVUSTVNQ0F4TmlBek1UZ2dORFpSTXpRM0lEYzJJRE0xTkNBeE16QlVNell5SURNek0xRXpOaklnTkRjNElETTFOQ0ExTWpSVU16SXhJRFU1TjFvaUx6NDhjR0YwYUNCcFpEMGlUVXBZTFRNdFZFVllMVWt0TVVRME5VRWlJR1E5SWsweU1TQXlPRGRSTWpJZ01qa3pJREkwSURNd00xUXpOaUF6TkRGVU5UWWdNemc0VkRnNElEUXlOVlF4TXpJZ05EUXlWREUzTlNBME16VlVNakExSURReE4xUXlNakVnTXprMVZESXlPU0F6TnpaTU1qTXhJRE0yT1ZFeU16RWdNelkzSURJek1pQXpOamRNTWpReklETTNPRkV6TURNZ05EUXlJRE00TkNBME5ESlJOREF4SURRME1pQTBNVFVnTkRRd1ZEUTBNU0EwTXpOVU5EWXdJRFF5TTFRME56VWdOREV4VkRRNE5TQXpPVGhVTkRreklETTROVlEwT1RjZ016Y3pWRFV3TUNBek5qUlVOVEF5SURNMU4wdzFNVEFnTXpZM1VUVTNNeUEwTkRJZ05qVTVJRFEwTWxFM01UTWdORFF5SURjME5pQTBNVFZVTnpnd0lETXpObEUzT0RBZ01qZzFJRGMwTWlBeE56aFVOekEwSURVd1VUY3dOU0F6TmlBM01Ea2dNekZVTnpJMElESTJVVGMxTWlBeU5pQTNOellnTlRaVU9ERTFJREV6T0ZFNE1UZ2dNVFE1SURneU1TQXhOVEZVT0RNM0lERTFNMUU0TlRjZ01UVXpJRGcxTnlBeE5EVlJPRFUzSURFME5DQTROVE1nTVRNd1VUZzBOU0F4TURFZ09ETXhJRGN6VkRjNE5TQXhOMVEzTVRZZ0xURXdVVFkyT1NBdE1UQWdOalE0SURFM1ZEWXlOeUEzTTFFMk1qY2dPVElnTmpZeklERTVNMVEzTURBZ016UTFVVGN3TUNBME1EUWdOalUySURRd05FZzJOVEZSTlRZMUlEUXdOQ0ExTURZZ016QXpURFE1T1NBeU9URk1ORFkySURFMU4xRTBNek1nTWpZZ05ESTRJREUyVVRReE5TQXRNVEVnTXpnMUlDMHhNVkV6TnpJZ0xURXhJRE0yTkNBdE5GUXpOVE1nT0ZRek5UQWdNVGhSTXpVd0lESTVJRE00TkNBeE5qRk1OREl3SURNd04xRTBNak1nTXpJeUlEUXlNeUF6TkRWUk5ESXpJRFF3TkNBek56a2dOREEwU0RNM05GRXlPRGdnTkRBMElESXlPU0F6TUROTU1qSXlJREk1TVV3eE9Ea2dNVFUzVVRFMU5pQXlOaUF4TlRFZ01UWlJNVE00SUMweE1TQXhNRGdnTFRFeFVUazFJQzB4TVNBNE55QXROVlEzTmlBM1ZEYzBJREUzVVRjMElETXdJREV4TWlBeE9ERlJNVFV4SURNek5TQXhOVEVnTXpReVVURTFOQ0F6TlRjZ01UVTBJRE0yT1ZFeE5UUWdOREExSURFeU9TQTBNRFZSTVRBM0lEUXdOU0E1TWlBek56ZFVOamtnTXpFMlZEVTNJREk0TUZFMU5TQXlOemdnTkRFZ01qYzRTREkzVVRJeElESTROQ0F5TVNBeU9EZGFJaTgrUEhCaGRHZ2dhV1E5SWsxS1dDMHpMVlJGV0MxSkxURkVORE5CSWlCa1BTSk5OVEFnTWpVeVVUVXdJRE0yTnlBeE1UY2dORGN6VkRJNE5pQTJOREZVTkRrd0lEY3dORkUxT0RBZ056QTBJRFl6TXlBMk5UTlJOalF5SURZME15QTJORGdnTmpNMlZEWTFOaUEyTWpaTU5qVTNJRFl5TTFFMk5qQWdOakl6SURZNE5DQTJORGxSTmpreElEWTFOU0EyT1RrZ05qWXpWRGN4TlNBMk56bFVOekkxSURZNU1FdzNOREFnTnpBMVNEYzBObEUzTmpBZ056QTFJRGMyTUNBMk9UaFJOell3SURZNU5DQTNNamdnTlRZeFVUWTVNaUEwTWpJZ05qa3lJRFF5TVZFMk9UQWdOREUySURZNE55QTBNVFZVTmpZNUlEUXhNMGcyTlROUk5qUTNJRFF4T1NBMk5EY2dOREl5VVRZME55QTBNak1nTmpRNElEUXlPVlEyTlRBZ05EUTVWRFkxTVNBME9ERlJOalV4SURVMU1pQTJNVGtnTmpBMVZEVXhNQ0EyTlRsUk5Ea3lJRFkxT1NBME56RWdOalUyVkRReE9DQTJORE5VTXpVM0lEWXhOVlF5T1RRZ05UWTNWREl6TmlBME9UWlVNVGc1SURNNU5GUXhOVGdnTWpZd1VURTFOaUF5TkRJZ01UVTJJREl5TVZFeE5UWWdNVGN6SURFM01DQXhNelpVTWpBMklEYzVWREkxTmlBME5WUXpNRGdnTWpoVU16VXpJREkwVVRRd055QXlOQ0EwTlRJZ05EZFVOVEUwSURFd05sRTFNVGNnTVRFMElEVXlPU0F4TmpGVU5UUXhJREl4TkZFMU5ERWdNakl5SURVeU9DQXlNalJVTkRZNElESXlOMGcwTXpGUk5ESTFJREl6TXlBME1qVWdNak0xVkRReU55QXlOVFJSTkRNeElESTJOeUEwTXpjZ01qY3pTRFExTkZFME9UUWdNamN4SURVNU5DQXlOekZSTmpNMElESTNNU0EyTlRrZ01qY3hWRFk1TlNBeU56SlVOekEzSURJM01sRTNNakVnTWpjeUlEY3lNU0F5TmpOUk56SXhJREkyTVNBM01Ua2dNalE1VVRjeE5DQXlNekFnTnpBNUlESXlPRkUzTURZZ01qSTNJRFk1TkNBeU1qZFJOamMwSURJeU55QTJOVE1nTWpJMFVUWTBOaUF5TWpFZ05qUXpJREl4TlZRMk1qa2dNVFkwVVRZeU1DQXhNekVnTmpFMElERXdPRkUxT0RrZ05pQTFPRFlnTTFFMU9EUWdNU0ExT0RFZ01WRTFOekVnTVNBMU5UTWdNakZVTlRNd0lEVXlVVFV6TUNBMU15QTFNamdnTlRKVU5USXlJRFEzVVRRME9DQXRNaklnTXpJeUlDMHlNbEV5TURFZ0xUSXlJREV5TmlBMU5WUTFNQ0F5TlRKYUlpOCtQSEJoZEdnZ2FXUTlJazFLV0MwekxWUkZXQzFKTFRGRU5EWXdJaUJrUFNKTk1UTXhJREk0T1ZFeE16RWdNekl4SURFME55QXpOVFJVTWpBeklEUXhOVlF6TURBZ05EUXlVVE0yTWlBME5ESWdNemt3SURReE5WUTBNVGtnTXpVMVVUUXhPU0F6TWpNZ05EQXlJRE13T0ZRek5qUWdNamt5VVRNMU1TQXlPVElnTXpRd0lETXdNRlF6TWpnZ016STJVVE15T0NBek5ESWdNek0zSURNMU5GUXpOVFFnTXpjeVZETTJOeUF6TnpoUk16WTRJRE0zT0NBek5qZ2dNemM1VVRNMk9DQXpPRElnTXpZeElETTRPRlF6TXpZZ016azVWREk1TnlBME1EVlJNalE1SURRd05TQXlNamNnTXpjNVZESXdOQ0F6TWpaUk1qQTBJRE13TVNBeU1qTWdNamt4VkRJM09DQXlOelJVTXpNd0lESTFPVkV6T1RZZ01qTXdJRE01TmlBeE5qTlJNemsySURFek5TQXpPRFVnTVRBM1ZETTFNaUExTVZReU9Ea2dOMVF4T1RVZ0xURXdVVEV4T0NBdE1UQWdPRFlnTVRsVU5UTWdPRGRSTlRNZ01USTJJRGMwSURFME0xUXhNVGdnTVRZd1VURXpNeUF4TmpBZ01UUTJJREUxTVZReE5qQWdNVEl3VVRFMk1DQTVOQ0F4TkRJZ056WlVNVEV4SURVNFVURXdPU0ExTnlBeE1EZ2dOVGRVTVRBM0lEVTFVVEV3T0NBMU1pQXhNVFVnTkRkVU1UUTJJRE0wVkRJd01TQXlOMUV5TXpjZ01qY2dNall6SURNNFZETXdNU0EyTmxRek1UZ2dPVGRVTXpJeklERXlNbEV6TWpNZ01UVXdJRE13TWlBeE5qUlVNalUwSURFNE1WUXhPVFVnTVRrMlZERTBPQ0F5TXpGUk1UTXhJREkxTmlBeE16RWdNamc1V2lJdlBqeHdZWFJvSUdsa1BTSk5TbGd0TXkxVVJWZ3RTUzB4UkRRMFJTSWdaRDBpVFRNeklERTFOMUV6TXlBeU5UZ2dNVEE1SURNME9WUXlPREFnTkRReFVUTXpNU0EwTkRFZ016Y3dJRE01TWxFek9EWWdOREl5SURReE5pQTBNakpSTkRJNUlEUXlNaUEwTXprZ05ERTBWRFEwT1NBek9UUlJORFE1SURNNE1TQTBNVElnTWpNMFZETTNOQ0EyT0ZFek56UWdORE1nTXpneElETTFWRFF3TWlBeU5sRTBNVEVnTWpjZ05ESXlJRE0xVVRRME15QTFOU0EwTmpNZ01UTXhVVFEyT1NBeE5URWdORGN6SURFMU1sRTBOelVnTVRVeklEUTRNeUF4TlROSU5EZzNVVFV3TmlBeE5UTWdOVEEySURFME5GRTFNRFlnTVRNNElEVXdNU0F4TVRkVU5EZ3hJRFl6VkRRME9TQXhNMUUwTXpZZ01DQTBNVGNnTFRoUk5EQTVJQzB4TUNBek9UTWdMVEV3VVRNMU9TQXRNVEFnTXpNMklEVlVNekEySURNMlRETXdNQ0ExTVZFeU9Ua2dOVElnTWprMklEVXdVVEk1TkNBME9DQXlPVElnTkRaUk1qTXpJQzB4TUNBeE56SWdMVEV3VVRFeE55QXRNVEFnTnpVZ016QlVNek1nTVRVM1drMHpOVEVnTXpJNFVUTTFNU0F6TXpRZ016UTJJRE0xTUZRek1qTWdNemcxVkRJM055QTBNRFZSTWpReUlEUXdOU0F5TVRBZ016YzBWREUyTUNBeU9UTlJNVE14SURJeE5DQXhNVGtnTVRJNVVURXhPU0F4TWpZZ01URTVJREV4T0ZReE1UZ2dNVEEyVVRFeE9DQTJNU0F4TXpZZ05EUlVNVGM1SURJMlVUSXhOeUF5TmlBeU5UUWdOVGxVTWprNElERXhNRkV6TURBZ01URTBJRE15TlNBeU1UZFVNelV4SURNeU9Gb2lMejQ4Y0dGMGFDQnBaRDBpVFVwWUxUTXRWRVZZTFU0dE16RWlJR1E5SWsweU1UTWdOVGM0VERJd01DQTFOek5STVRnMklEVTJPQ0F4TmpBZ05UWXpWREV3TWlBMU5UWklPRE5XTmpBeVNERXdNbEV4TkRrZ05qQTBJREU0T1NBMk1UZFVNalExSURZME1WUXlOek1nTmpZelVUSTNOU0EyTmpZZ01qZzFJRFkyTmxFeU9UUWdOalkySURNd01pQTJOakJXTXpZeFRETXdNeUEyTVZFek1UQWdOVFFnTXpFMUlEVXlWRE16T1NBME9GUTBNREVnTkRaSU5ESTNWakJJTkRFMlVUTTVOU0F6SURJMU55QXpVVEV5TVNBeklERXdNQ0F3U0RnNFZqUTJTREV4TkZFeE16WWdORFlnTVRVeUlEUTJWREUzTnlBME4xUXhPVE1nTlRCVU1qQXhJRFV5VkRJd055QTFOMVF5TVRNZ05qRldOVGM0V2lJdlBqeHdZWFJvSUdsa1BTSk5TbGd0TXkxVVJWZ3RTUzB4UkRRMU1TSWdaRDBpVFRNMk5pQTJPRE5STXpZM0lEWTRNeUEwTXpnZ05qZzRWRFV4TVNBMk9UUlJOVEl6SURZNU5DQTFNak1nTmpnMlVUVXlNeUEyTnprZ05EVXdJRE00TkZRek56VWdPRE5VTXpjMElEWTRVVE0zTkNBeU5pQTBNRElnTWpaUk5ERXhJREkzSURReU1pQXpOVkUwTkRNZ05UVWdORFl6SURFek1WRTBOamtnTVRVeElEUTNNeUF4TlRKUk5EYzFJREUxTXlBME9ETWdNVFV6U0RRNE4wZzBPVEZSTlRBMklERTFNeUExTURZZ01UUTFVVFV3TmlBeE5EQWdOVEF6SURFeU9WRTBPVEFnTnprZ05EY3pJRFE0VkRRME5TQTRWRFF4TnlBdE9GRTBNRGtnTFRFd0lETTVNeUF0TVRCUk16VTVJQzB4TUNBek16WWdOVlF6TURZZ016Wk1NekF3SURVeFVUSTVPU0ExTWlBeU9UWWdOVEJSTWprMElEUTRJREk1TWlBME5sRXlNek1nTFRFd0lERTNNaUF0TVRCUk1URTNJQzB4TUNBM05TQXpNRlF6TXlBeE5UZFJNek1nTWpBMUlEVXpJREkxTlZReE1ERWdNelF4VVRFME9DQXpPVGdnTVRrMUlEUXlNRlF5T0RBZ05EUXlVVE16TmlBME5ESWdNelkwSURRd01GRXpOamtnTXprMElETTJPU0F6T1RaUk16Y3dJRFF3TUNBek9UWWdOVEExVkRReU5DQTJNVFpSTkRJMElEWXlPU0EwTVRjZ05qTXlWRE0zT0NBMk16ZElNelUzVVRNMU1TQTJORE1nTXpVeElEWTBOVlF6TlRNZ05qWTBVVE0xT0NBMk9ETWdNelkySURZNE0xcE5NelV5SURNeU5sRXpNamtnTkRBMUlESTNOeUEwTURWUk1qUXlJRFF3TlNBeU1UQWdNemMwVkRFMk1DQXlPVE5STVRNeElESXhOQ0F4TVRrZ01USTVVVEV4T1NBeE1qWWdNVEU1SURFeE9GUXhNVGdnTVRBMlVURXhPQ0EyTVNBeE16WWdORFJVTVRjNUlESTJVVEl6TXlBeU5pQXlPVEFnT1RoTU1qazRJREV3T1V3ek5USWdNekkyV2lJdlBqd3ZaR1ZtY3o0OFp5QnpkSEp2YTJVOUltTjFjbkpsYm5SRGIyeHZjaUlnWm1sc2JEMGlZM1Z5Y21WdWRFTnZiRzl5SWlCemRISnZhMlV0ZDJsa2RHZzlJakFpSUhSeVlXNXpabTl5YlQwaWMyTmhiR1VvTVN3dE1Ta2lQanhuSUdSaGRHRXRiVzFzTFc1dlpHVTlJbTFoZEdnaVBqeG5JR1JoZEdFdGJXMXNMVzV2WkdVOUltMTBZV0pzWlNJK1BHY2daR0YwWVMxdGJXd3RibTlrWlQwaWJYUnlJaUIwY21GdWMyWnZjbTA5SW5SeVlXNXpiR0YwWlNnd0xERXlOaTR6S1NJK1BHY2daR0YwWVMxdGJXd3RibTlrWlQwaWJYUmtJajQ4WnlCa1lYUmhMVzF0YkMxdWIyUmxQU0p0YzNWaUlqNDhaeUJrWVhSaExXMXRiQzF1YjJSbFBTSnRieUkrUEhWelpTQmtZWFJoTFdNOUlqSTFRa1FpSUhoc2FXNXJPbWh5WldZOUlpTk5TbGd0TXkxVVJWZ3RUaTB5TlVKRUlpOCtQQzluUGp4bklHUmhkR0V0Ylcxc0xXNXZaR1U5SWxSbFdFRjBiMjBpSUhSeVlXNXpabTl5YlQwaWRISmhibk5zWVhSbEtEa3lNaXd0TVRVd0tTQnpZMkZzWlNnd0xqY3dOeWtpSUdSaGRHRXRiV3A0TFhSbGVHTnNZWE56UFNKUFVrUWlQanhuSUdSaGRHRXRiVzFzTFc1dlpHVTlJbTF6ZFdJaVBqeG5JR1JoZEdFdGJXMXNMVzV2WkdVOUltMXBJajQ4ZFhObElHUmhkR0V0WXowaU1VUTNNRFlpSUhoc2FXNXJPbWh5WldZOUlpTk5TbGd0TXkxVVJWZ3RTUzB4UkRjd05pSXZQand2Wno0OFp5QmtZWFJoTFcxdGJDMXViMlJsUFNKdGJpSWdkSEpoYm5ObWIzSnRQU0owY21GdWMyeGhkR1VvTmpFMkxDMHhOVEFwSUhOallXeGxLREF1TnpBM0tTSStQSFZ6WlNCa1lYUmhMV005SWpNeUlpQjRiR2x1YXpwb2NtVm1QU0lqVFVwWUxUTXRWRVZZTFU0dE16SWlMejQ4TDJjK1BDOW5Qand2Wno0OEwyYytQR2NnWkdGMFlTMXRiV3d0Ym05a1pUMGliWE4xWWlJZ2RISmhibk5tYjNKdFBTSjBjbUZ1YzJ4aGRHVW9NVFk1TWk0NUxEQXBJajQ4WnlCa1lYUmhMVzF0YkMxdWIyUmxQU0p0YVNJK1BIVnpaU0JrWVhSaExXTTlJakZFTkROR0lpQjRiR2x1YXpwb2NtVm1QU0lqVFVwWUxUTXRWRVZZTFVrdE1VUTBNMFlpTHo0OEwyYytQR2NnWkdGMFlTMXRiV3d0Ym05a1pUMGliVzRpSUhSeVlXNXpabTl5YlQwaWRISmhibk5zWVhSbEtEY3hOQ3d0TVRVd0tTQnpZMkZzWlNnd0xqY3dOeWtpUGp4MWMyVWdaR0YwWVMxalBTSXpNaUlnZUd4cGJtczZhSEpsWmowaUkwMUtXQzB6TFZSRldDMU9MVE15SWk4K1BDOW5Qand2Wno0OFp5QmtZWFJoTFcxdGJDMXViMlJsUFNKdGJ5SWdkSEpoYm5ObWIzSnRQU0owY21GdWMyeGhkR1VvTWpneE1DNDFMREFwSWo0OGRYTmxJR1JoZEdFdFl6MGlNamdpSUhoc2FXNXJPbWh5WldZOUlpTk5TbGd0TXkxVVJWZ3RUaTB5T0NJdlBqd3ZaejQ4WnlCa1lYUmhMVzF0YkMxdWIyUmxQU0p0YzNWaUlpQjBjbUZ1YzJadmNtMDlJblJ5WVc1emJHRjBaU2d6TVRrNUxqVXNNQ2tpUGp4bklHUmhkR0V0Ylcxc0xXNXZaR1U5SW0xcElqNDhkWE5sSUdSaGRHRXRZejBpTVVRM01ETWlJSGhzYVc1ck9taHlaV1k5SWlOTlNsZ3RNeTFVUlZndFNTMHhSRGN3TXlJdlBqd3ZaejQ4WnlCa1lYUmhMVzF0YkMxdWIyUmxQU0p0YmlJZ2RISmhibk5tYjNKdFBTSjBjbUZ1YzJ4aGRHVW9OVEF5TEMweE5UQXBJSE5qWVd4bEtEQXVOekEzS1NJK1BIVnpaU0JrWVhSaExXTTlJak15SWlCNGJHbHVhenBvY21WbVBTSWpUVXBZTFRNdFZFVllMVTR0TXpJaUx6NDhMMmMrUEM5blBqeG5JR1JoZEdFdGJXMXNMVzV2WkdVOUltMXZJaUIwY21GdWMyWnZjbTA5SW5SeVlXNXpiR0YwWlNnME1UQTFMREFwSWo0OGRYTmxJR1JoZEdFdFl6MGlNa01pSUhoc2FXNXJPbWh5WldZOUlpTk5TbGd0TXkxVVJWZ3RUaTB5UXlJdlBqd3ZaejQ4WnlCa1lYUmhMVzF0YkMxdWIyUmxQU0p0YzNWaUlpQjBjbUZ1YzJadmNtMDlJblJ5WVc1emJHRjBaU2cwTlRRNUxqY3NNQ2tpUGp4bklHUmhkR0V0Ylcxc0xXNXZaR1U5SW0xcElqNDhkWE5sSUdSaGRHRXRZejBpTVVRM01EWWlJSGhzYVc1ck9taHlaV1k5SWlOTlNsZ3RNeTFVUlZndFNTMHhSRGN3TmlJdlBqd3ZaejQ4WnlCa1lYUmhMVzF0YkMxdWIyUmxQU0p0YmlJZ2RISmhibk5tYjNKdFBTSjBjbUZ1YzJ4aGRHVW9OakUyTEMweE5UQXBJSE5qWVd4bEtEQXVOekEzS1NJK1BIVnpaU0JrWVhSaExXTTlJak15SWlCNGJHbHVhenBvY21WbVBTSWpUVXBZTFRNdFZFVllMVTR0TXpJaUx6NDhMMmMrUEM5blBqeG5JR1JoZEdFdGJXMXNMVzV2WkdVOUltMXZJaUIwY21GdWMyWnZjbTA5SW5SeVlXNXpiR0YwWlNnMU5UWTVMak1zTUNraVBqeDFjMlVnWkdGMFlTMWpQU0l5T1NJZ2VHeHBibXM2YUhKbFpqMGlJMDFLV0MwekxWUkZXQzFPTFRJNUlpOCtQQzluUGp4bklHUmhkR0V0Ylcxc0xXNXZaR1U5SW0xdklpQjBjbUZ1YzJadmNtMDlJblJ5WVc1emJHRjBaU2cyTWpNMkxEQXBJajQ4ZFhObElHUmhkR0V0WXowaU0wUWlJSGhzYVc1ck9taHlaV1k5SWlOTlNsZ3RNeTFVUlZndFRpMHpSQ0l2UGp3dlp6NDhaeUJrWVhSaExXMXRiQzF1YjJSbFBTSnRieUlnZEhKaGJuTm1iM0p0UFNKMGNtRnVjMnhoZEdVb056STVNUzQ0TERBcElqNDhkWE5sSUdSaGRHRXRZejBpTWpJeE1pSWdlR3hwYm1zNmFISmxaajBpSTAxS1dDMHpMVlJGV0MxT0xUSXlNVElpTHo0OEwyYytQR2NnWkdGMFlTMXRiV3d0Ym05a1pUMGliWE4xWWlJZ2RISmhibk5tYjNKdFBTSjBjbUZ1YzJ4aGRHVW9PREEyT1M0NExEQXBJajQ4WnlCa1lYUmhMVzF0YkMxdWIyUmxQU0pVWlZoQmRHOXRJaUJrWVhSaExXMXFlQzEwWlhoamJHRnpjejBpVDFKRUlqNDhaeUJrWVhSaExXMXRiQzF1YjJSbFBTSnRhU0krUEhWelpTQmtZWFJoTFdNOUlqRkVOVE5ESWlCNGJHbHVhenBvY21WbVBTSWpUVXBZTFRNdFZFVllMVVF0TVVRMU0wTWlMejQ4TDJjK1BDOW5QanhuSUdSaGRHRXRiVzFzTFc1dlpHVTlJbFJsV0VGMGIyMGlJSFJ5WVc1elptOXliVDBpZEhKaGJuTnNZWFJsS0Rjd01Dd3RNVFV3S1NCelkyRnNaU2d3TGpjd055a2lJR1JoZEdFdGJXcDRMWFJsZUdOc1lYTnpQU0pQVWtRaVBqeG5JR1JoZEdFdGJXMXNMVzV2WkdVOUltMXBJajQ4ZFhObElHUmhkR0V0WXowaU1VUTNNRVlpSUhoc2FXNXJPbWh5WldZOUlpTk5TbGd0TXkxVVJWZ3RTUzB4UkRjd1JpSXZQand2Wno0OFp5QmtZWFJoTFcxdGJDMXViMlJsUFNKdGJ5SWdkSEpoYm5ObWIzSnRQU0owY21GdWMyeGhkR1VvTlRFM0xEQXBJajQ4ZFhObElHUmhkR0V0WXowaU1qSXpReUlnZUd4cGJtczZhSEpsWmowaUkwMUtXQzB6TFZSRldDMU9MVEl5TTBNaUx6NDhMMmMrUEdjZ1pHRjBZUzF0Yld3dGJtOWtaVDBpYldraUlIUnlZVzV6Wm05eWJUMGlkSEpoYm5Oc1lYUmxLREV5T1RVc01Da2lQangxYzJVZ1pHRjBZUzFqUFNJeFJEUXpOeUlnZUd4cGJtczZhSEpsWmowaUkwMUtXQzB6TFZSRldDMUpMVEZFTkRNM0lpOCtQQzluUGp3dlp6NDhMMmMrUEdjZ1pHRjBZUzF0Yld3dGJtOWtaVDBpYlhWdVpHVnliM1psY2lJZ2RISmhibk5tYjNKdFBTSjBjbUZ1YzJ4aGRHVW9NVEEwT0RjdU55d3dLU0krUEdjZ1pHRjBZUzF0Yld3dGJtOWtaVDBpYlc4aVBqeDFjMlVnWkdGMFlTMWpQU0l5TWpFeElpQjRiR2x1YXpwb2NtVm1QU0lqVFVwWUxUTXRWRVZZTFV4UExUSXlNVEVpTHo0OEwyYytQR2NnWkdGMFlTMXRiV3d0Ym05a1pUMGlWR1ZZUVhSdmJTSWdkSEpoYm5ObWIzSnRQU0owY21GdWMyeGhkR1VvTVRJMExqVXNMVEV3T0RjdU9Ta2djMk5oYkdVb01DNDNNRGNwSWlCa1lYUmhMVzFxZUMxMFpYaGpiR0Z6Y3owaVQxSkVJajQ4WnlCa1lYUmhMVzF0YkMxdWIyUmxQU0p0YVNJK1BIVnpaU0JrWVhSaExXTTlJakZFTkRVM0lpQjRiR2x1YXpwb2NtVm1QU0lqVFVwWUxUTXRWRVZZTFVrdE1VUTBOVGNpTHo0OEwyYytQR2NnWkdGMFlTMXRiV3d0Ym05a1pUMGliVzhpSUhSeVlXNXpabTl5YlQwaWRISmhibk5zWVhSbEtEUXhNaXd3S1NJK1BIVnpaU0JrWVhSaExXTTlJak5FSWlCNGJHbHVhenBvY21WbVBTSWpUVXBZTFRNdFZFVllMVTR0TTBRaUx6NDhMMmMrUEdjZ1pHRjBZUzF0Yld3dGJtOWtaVDBpYlc0aUlIUnlZVzV6Wm05eWJUMGlkSEpoYm5Oc1lYUmxLREV4T1RBc01Da2lQangxYzJVZ1pHRjBZUzFqUFNJek1DSWdlR3hwYm1zNmFISmxaajBpSTAxS1dDMHpMVlJGV0MxT0xUTXdJaTgrUEM5blBqd3ZaejQ4WnlCa1lYUmhMVzF0YkMxdWIyUmxQU0pVWlZoQmRHOXRJaUIwY21GdWMyWnZjbTA5SW5SeVlXNXpiR0YwWlNneU5UY3VNaXd4TVRZM0xqRXBJSE5qWVd4bEtEQXVOekEzS1NJZ1pHRjBZUzF0YW5ndGRHVjRZMnhoYzNNOUlrOVNSQ0krUEdjZ1pHRjBZUzF0Yld3dGJtOWtaVDBpYlhOMVlpSStQR2NnWkdGMFlTMXRiV3d0Ym05a1pUMGliV2tpUGp4MWMyVWdaR0YwWVMxalBTSXhSRFExUVNJZ2VHeHBibXM2YUhKbFpqMGlJMDFLV0MwekxWUkZXQzFKTFRGRU5EVkJJaTgrUEM5blBqeG5JR1JoZEdFdGJXMXNMVzV2WkdVOUltMXVJaUIwY21GdWMyWnZjbTA5SW5SeVlXNXpiR0YwWlNnNU1URXNMVEUxTUNrZ2MyTmhiR1VvTUM0M01EY3BJajQ4ZFhObElHUmhkR0V0WXowaU16SWlJSGhzYVc1ck9taHlaV1k5SWlOTlNsZ3RNeTFVUlZndFRpMHpNaUl2UGp3dlp6NDhMMmMrUEM5blBqd3ZaejQ4WnlCa1lYUmhMVzF0YkMxdWIyUmxQU0p0YzNWaUlpQjBjbUZ1YzJadmNtMDlJblJ5WVc1emJHRjBaU2d4TWpBNU9DNHpMREFwSWo0OFp5QmtZWFJoTFcxdGJDMXViMlJsUFNKdGFTSStQSFZ6WlNCa1lYUmhMV005SWpGRU56QTJJaUI0YkdsdWF6cG9jbVZtUFNJalRVcFlMVE10VkVWWUxVa3RNVVEzTURZaUx6NDhMMmMrUEdjZ1pHRjBZUzF0Yld3dGJtOWtaVDBpVkdWWVFYUnZiU0lnZEhKaGJuTm1iM0p0UFNKMGNtRnVjMnhoZEdVb05qRTJMQzB4TlRBcElITmpZV3hsS0RBdU56QTNLU0lnWkdGMFlTMXRhbmd0ZEdWNFkyeGhjM005SWs5U1JDSStQR2NnWkdGMFlTMXRiV3d0Ym05a1pUMGliVzRpUGp4MWMyVWdaR0YwWVMxalBTSXpNaUlnZUd4cGJtczZhSEpsWmowaUkwMUtXQzB6TFZSRldDMU9MVE15SWk4K1BDOW5QanhuSUdSaGRHRXRiVzFzTFc1dlpHVTlJbTF2SWlCMGNtRnVjMlp2Y20wOUluUnlZVzV6YkdGMFpTZzFNREFzTUNraVBqeDFjMlVnWkdGMFlTMWpQU0l5UXlJZ2VHeHBibXM2YUhKbFpqMGlJMDFLV0MwekxWUkZXQzFPTFRKRElpOCtQQzluUGp4bklHUmhkR0V0Ylcxc0xXNXZaR1U5SW0xcElpQjBjbUZ1YzJadmNtMDlJblJ5WVc1emJHRjBaU2czTnpnc01Da2lQangxYzJVZ1pHRjBZUzFqUFNJeFJEUTFOeUlnZUd4cGJtczZhSEpsWmowaUkwMUtXQzB6TFZSRldDMUpMVEZFTkRVM0lpOCtQQzluUGp3dlp6NDhMMmMrUEdjZ1pHRjBZUzF0Yld3dGJtOWtaVDBpYlc4aUlIUnlZVzV6Wm05eWJUMGlkSEpoYm5Oc1lYUmxLREV6TmpBMUxqZ3NNQ2tpUGp4MWMyVWdaR0YwWVMxalBTSXlPQ0lnZUd4cGJtczZhSEpsWmowaUkwMUtXQzB6TFZSRldDMU9MVEk0SWk4K1BDOW5QanhuSUdSaGRHRXRiVzFzTFc1dlpHVTlJbTF6ZFdJaUlIUnlZVzV6Wm05eWJUMGlkSEpoYm5Oc1lYUmxLREV6T1RrMExqZ3NNQ2tpUGp4bklHUmhkR0V0Ylcxc0xXNXZaR1U5SW0xcElqNDhkWE5sSUdSaGRHRXRZejBpTVVRME0wRWlJSGhzYVc1ck9taHlaV1k5SWlOTlNsZ3RNeTFVUlZndFNTMHhSRFF6UVNJdlBqd3ZaejQ4WnlCa1lYUmhMVzF0YkMxdWIyUmxQU0pVWlZoQmRHOXRJaUIwY21GdWMyWnZjbTA5SW5SeVlXNXpiR0YwWlNnNE1Ua3NMVEUxTUNrZ2MyTmhiR1VvTUM0M01EY3BJaUJrWVhSaExXMXFlQzEwWlhoamJHRnpjejBpVDFKRUlqNDhaeUJrWVhSaExXMXRiQzF1YjJSbFBTSnRiaUkrUEhWelpTQmtZWFJoTFdNOUlqTXlJaUI0YkdsdWF6cG9jbVZtUFNJalRVcFlMVE10VkVWWUxVNHRNeklpTHo0OEwyYytQR2NnWkdGMFlTMXRiV3d0Ym05a1pUMGliVzhpSUhSeVlXNXpabTl5YlQwaWRISmhibk5zWVhSbEtEVXdNQ3d3S1NJK1BIVnpaU0JrWVhSaExXTTlJakpESWlCNGJHbHVhenBvY21WbVBTSWpUVXBZTFRNdFZFVllMVTR0TWtNaUx6NDhMMmMrUEdjZ1pHRjBZUzF0Yld3dGJtOWtaVDBpYldraUlIUnlZVzV6Wm05eWJUMGlkSEpoYm5Oc1lYUmxLRGMzT0N3d0tTSStQSFZ6WlNCa1lYUmhMV005SWpGRU5EVTNJaUI0YkdsdWF6cG9jbVZtUFNJalRVcFlMVE10VkVWWUxVa3RNVVEwTlRjaUx6NDhMMmMrUEM5blBqd3ZaejQ4WnlCa1lYUmhMVzF0YkMxdWIyUmxQU0p0YnlJZ2RISmhibk5tYjNKdFBTSjBjbUZ1YzJ4aGRHVW9NVFUzTURVdU15d3dLU0krUEhWelpTQmtZWFJoTFdNOUlqSTRJaUI0YkdsdWF6cG9jbVZtUFNJalRVcFlMVE10VkVWWUxVNHRNamdpTHo0OEwyYytQR2NnWkdGMFlTMXRiV3d0Ym05a1pUMGliV2tpSUhSeVlXNXpabTl5YlQwaWRISmhibk5zWVhSbEtERTJNRGswTGpNc01Da2lQangxYzJVZ1pHRjBZUzFqUFNJeFJEUTJNQ0lnZUd4cGJtczZhSEpsWmowaUkwMUtXQzB6TFZSRldDMUpMVEZFTkRZd0lpOCtQQzluUGp4bklHUmhkR0V0Ylcxc0xXNXZaR1U5SW0xdklpQjBjbUZ1YzJadmNtMDlJblJ5WVc1emJHRjBaU2d4TmpVMk15NHpMREFwSWo0OGRYTmxJR1JoZEdFdFl6MGlNa01pSUhoc2FXNXJPbWh5WldZOUlpTk5TbGd0TXkxVVJWZ3RUaTB5UXlJdlBqd3ZaejQ4WnlCa1lYUmhMVzF0YkMxdWIyUmxQU0p0YzNWaUlpQjBjbUZ1YzJadmNtMDlJblJ5WVc1emJHRjBaU2d4TnpBd055NDVMREFwSWo0OFp5QmtZWFJoTFcxdGJDMXViMlJsUFNKdGFTSStQSFZ6WlNCa1lYUmhMV005SWpGRU5EUkZJaUI0YkdsdWF6cG9jbVZtUFNJalRVcFlMVE10VkVWWUxVa3RNVVEwTkVVaUx6NDhMMmMrUEdjZ1pHRjBZUzF0Yld3dGJtOWtaVDBpYlc0aUlIUnlZVzV6Wm05eWJUMGlkSEpoYm5Oc1lYUmxLRFUyTWl3dE1UVXdLU0J6WTJGc1pTZ3dMamN3TnlraVBqeDFjMlVnWkdGMFlTMWpQU0l6TVNJZ2VHeHBibXM2YUhKbFpqMGlJMDFLV0MwekxWUkZXQzFPTFRNeElpOCtQQzluUGp3dlp6NDhaeUJrWVhSaExXMXRiQzF1YjJSbFBTSnRieUlnZEhKaGJuTm1iM0p0UFNKMGNtRnVjMnhoZEdVb01UYzVOek11TlN3d0tTSStQSFZ6WlNCa1lYUmhMV005SWpKRElpQjRiR2x1YXpwb2NtVm1QU0lqVFVwWUxUTXRWRVZZTFU0dE1rTWlMejQ4TDJjK1BHY2daR0YwWVMxdGJXd3RibTlrWlQwaWJYTjFZaUlnZEhKaGJuTm1iM0p0UFNKMGNtRnVjMnhoZEdVb01UZzBNVGd1TVN3d0tTSStQR2NnWkdGMFlTMXRiV3d0Ym05a1pUMGliV2tpUGp4MWMyVWdaR0YwWVMxalBTSXhSRFEwUlNJZ2VHeHBibXM2YUhKbFpqMGlJMDFLV0MwekxWUkZXQzFKTFRGRU5EUkZJaTgrUEM5blBqeG5JR1JoZEdFdGJXMXNMVzV2WkdVOUltMXVJaUIwY21GdWMyWnZjbTA5SW5SeVlXNXpiR0YwWlNnMU5qSXNMVEUxTUNrZ2MyTmhiR1VvTUM0M01EY3BJajQ4ZFhObElHUmhkR0V0WXowaU16SWlJSGhzYVc1ck9taHlaV1k5SWlOTlNsZ3RNeTFVUlZndFRpMHpNaUl2UGp3dlp6NDhMMmMrUEdjZ1pHRjBZUzF0Yld3dGJtOWtaVDBpYlc4aUlIUnlZVzV6Wm05eWJUMGlkSEpoYm5Oc1lYUmxLREU1TXpnekxqY3NNQ2tpUGp4MWMyVWdaR0YwWVMxalBTSXlPU0lnZUd4cGJtczZhSEpsWmowaUkwMUtXQzB6TFZSRldDMU9MVEk1SWk4K1BDOW5QanhuSUdSaGRHRXRiVzFzTFc1dlpHVTlJbTF2SWlCMGNtRnVjMlp2Y20wOUluUnlZVzV6YkdGMFpTZ3hPVGMzTWk0M0xEQXBJajQ4ZFhObElHUmhkR0V0WXowaU1qa2lJSGhzYVc1ck9taHlaV1k5SWlOTlNsZ3RNeTFVUlZndFRpMHlPU0l2UGp3dlp6NDhaeUJrWVhSaExXMXRiQzF1YjJSbFBTSnRieUlnZEhKaGJuTm1iM0p0UFNKMGNtRnVjMnhoZEdVb01qQXpPRE11T1N3d0tTSStQSFZ6WlNCa1lYUmhMV005SWpJeU1USWlJSGhzYVc1ck9taHlaV1k5SWlOTlNsZ3RNeTFVUlZndFRpMHlNakV5SWk4K1BDOW5QanhuSUdSaGRHRXRiVzFzTFc1dlpHVTlJbTF6ZFdJaUlIUnlZVzV6Wm05eWJUMGlkSEpoYm5Oc1lYUmxLREl4TXpnMExqRXNNQ2tpUGp4bklHUmhkR0V0Ylcxc0xXNXZaR1U5SW0xcElqNDhkWE5sSUdSaGRHRXRZejBpTVVRME5URWlJSGhzYVc1ck9taHlaV1k5SWlOTlNsZ3RNeTFVUlZndFNTMHhSRFExTVNJdlBqd3ZaejQ4WnlCa1lYUmhMVzF0YkMxdWIyUmxQU0pVWlZoQmRHOXRJaUIwY21GdWMyWnZjbTA5SW5SeVlXNXpiR0YwWlNnMU5UTXNMVEUxTUNrZ2MyTmhiR1VvTUM0M01EY3BJaUJrWVhSaExXMXFlQzEwWlhoamJHRnpjejBpVDFKRUlqNDhaeUJrWVhSaExXMXRiQzF1YjJSbFBTSnRiaUkrUEhWelpTQmtZWFJoTFdNOUlqTXlJaUI0YkdsdWF6cG9jbVZtUFNJalRVcFlMVE10VkVWWUxVNHRNeklpTHo0OEwyYytQR2NnWkdGMFlTMXRiV3d0Ym05a1pUMGliVzhpSUhSeVlXNXpabTl5YlQwaWRISmhibk5zWVhSbEtEVXdNQ3d3S1NJK1BIVnpaU0JrWVhSaExXTTlJakpESWlCNGJHbHVhenBvY21WbVBTSWpUVXBZTFRNdFZFVllMVTR0TWtNaUx6NDhMMmMrUEdjZ1pHRjBZUzF0Yld3dGJtOWtaVDBpYldraUlIUnlZVzV6Wm05eWJUMGlkSEpoYm5Oc1lYUmxLRGMzT0N3d0tTSStQSFZ6WlNCa1lYUmhMV005SWpGRU5EVTNJaUI0YkdsdWF6cG9jbVZtUFNJalRVcFlMVE10VkVWWUxVa3RNVVEwTlRjaUx6NDhMMmMrUEM5blBqd3ZaejQ4WnlCa1lYUmhMVzF0YkMxdWIyUmxQU0p0YnlJZ2RISmhibk5tYjNKdFBTSjBjbUZ1YzJ4aGRHVW9Nakk0TWpndU5pd3dLU0krUEhWelpTQmtZWFJoTFdNOUlqSTVJaUI0YkdsdWF6cG9jbVZtUFNJalRVcFlMVE10VkVWWUxVNHRNamtpTHo0OEwyYytQQzluUGp3dlp6NDhMMmMrUEM5blBqd3ZaejQ4TDNOMlp6ND0iLAoJIlJlYWxWaWV3U2l6ZUpzb24iIDogIntcImhlaWdodFwiOjEwMjYsXCJ3aWR0aFwiOjgxNzl9Igp9Cg=="/>
    </extobj>
    <extobj name="2384804F-3998-4D57-9195-F3826E402611-56">
      <extobjdata type="2384804F-3998-4D57-9195-F3826E402611" data="ewoJIkltZ1NldHRpbmdKc29uIiA6ICJ7XCJoZWlnaHRcIjoxMDIuNjc4NTcxNDI4NTcxNDIsXCJ3aWR0aFwiOjQ1OC45Mjg1NzE0Mjg1NzE0fSIsCgkiTGF0ZXgiIDogIlxcYmVnaW57ZXF1YXRpb259IFxcYmVnaW57YWxpZ25lZH0mIFxccGhpXzEgXFxnZXRzIFxccGhpXzEgLSBcXGFscGhhIF8xIFxcYmlndHJpYW5nbGVkb3duX3tcXHBoaV8xfShRXzEocyxhXzEsYV8yKSAtIHJfMSAtIFxcZ2FtbWEgKDEtZClRXzFee3Rhcmd9KHMnLGFfMScsYV8yJykpXFxcXCYgXFxwaGlfMiBcXGdldHMgXFxwaGlfMiAtIFxcYWxwaGFfMiBcXGJpZ3RyaWFuZ2xlZG93bl97XFxwaGlfMn0oUV8yKHMsYV8xLGFfMikgLSByXzIgLSBcXGdhbW1hICgxLWQpUV8yXnt0YXJnfShzJyxhXzEnLGFfMicpKVxcXFxcbiAgICYgXFx6ZXRhXzEgXFxnZXRzIFxcemV0YV8xIC0gXFxiZXRhXzEgXFxiaWd0cmlhbmdsZWRvd25fe1xcemV0YV8xfShHX3sxfShzLGFfMSxhXzIpIC0gY18xIC0gXFxnYW1tYSAoMS1kKUdfezF9Xnt0YXJnfShzJyxhXzEnLGFfMicpKVxcXFwgJiBcXHpldGFfMiBcXGdldHMgXFx6ZXRhXzIgLSBcXGJldGFfMiBcXGJpZ3RyaWFuZ2xlZG93bl97XFx6ZXRhXzJ9KEdfezJ9KHMsYV8xLGFfMikgLSBjXzIgLSBcXGdhbW1hICgxLWQpR197Mn1ee3Rhcmd9KHMnLGFfMScsYV8yJykpXG4gICAgXFxlbmR7YWxpZ25lZH1cblxcZW5ke2VxdWF0aW9ufSIsCgkiTGF0ZXhJbWdCYXNlNjQiIDogIlBITjJaeUI0Yld4dWN6MGlhSFIwY0RvdkwzZDNkeTUzTXk1dmNtY3ZNakF3TUM5emRtY2lJSGRwWkhSb1BTSTJNaTR6TURkbGVDSWdhR1ZwWjJoMFBTSXhNeTR5TkRWbGVDSWdjbTlzWlQwaWFXMW5JaUJtYjJOMWMyRmliR1U5SW1aaGJITmxJaUIyYVdWM1FtOTRQU0l3SUMwek1UYzNMakVnTWpjMU16a3VOU0ExT0RVMExqSWlJSGh0Ykc1ek9uaHNhVzVyUFNKb2RIUndPaTh2ZDNkM0xuY3pMbTl5Wnk4eE9UazVMM2hzYVc1cklpQmhjbWxoTFdocFpHUmxiajBpZEhKMVpTSWdjM1I1YkdVOUluWmxjblJwWTJGc0xXRnNhV2R1T2lBdE5pNHdOVGRsZURzZ2JXRjRMWGRwWkhSb09pQTVPQ1U3SWo0OFpHVm1jejQ4Y0dGMGFDQnBaRDBpVFVwWUxUZzRMVlJGV0MxSkxURkVOekU1SWlCa1BTSk5OREE1SURZNE9GRTBNVE1nTmprMElEUXlNU0EyT1RSSU5ESTVTRFEwTWxFME5EZ2dOamc0SURRME9DQTJPRFpSTkRRNElEWTNPU0EwTVRnZ05UWXpVVFF4TVNBMU16VWdOREEwSURVd05GUXpPVElnTkRVNFRETTRPQ0EwTkRKUk16ZzRJRFEwTVNBek9UY2dORFF4VkRReU9TQTBNelZVTkRjM0lEUXhPRkUxTWpFZ016azNJRFUxTUNBek5UZFVOVGM1SURJMk1GUTFORGdnTVRVeFZEUTNNU0EyTlZRek56UWdNVEZVTWpjNUlDMHhNRWd5TnpWTU1qVXhJQzB4TURWUk1qUTFJQzB4TWpnZ01qTTRJQzB4TmpCUk1qTXdJQzB4T1RJZ01qSTNJQzB4T1RoVU1qRTFJQzB5TURWSU1qQTVVVEU0T1NBdE1qQTFJREU0T1NBdE1UazRVVEU0T1NBdE1Ua3pJREl4TVNBdE1UQXpUREl6TkNBdE1URlJNak0wSUMweE1DQXlNallnTFRFd1VUSXlNU0F0TVRBZ01qQTJJQzA0VkRFMk1TQTJWREV3TnlBek5sUTJNaUE0T1ZRME15QXhOekZSTkRNZ01qTXhJRGMySURJNE5GUXhOVGNnTXpjd1ZESTFOQ0EwTWpKVU16UXlJRFEwTVZFek5EY2dORFF4SURNME9DQTBORFZNTXpjNElEVTJOMUUwTURrZ05qZzJJRFF3T1NBMk9EaGFUVEV5TWlBeE5UQlJNVEl5SURFeE5pQXhNelFnT1RGVU1UWTNJRFV6VkRJd015QXpOVlF5TXpjZ01qZElNalEwVERNek55QTBNRFJSTXpNeklEUXdOQ0F6TWpZZ05EQXpWREk1TnlBek9UVlVNalUxSURNM09WUXlNVEVnTXpVd1ZERTNNQ0F6TURSUk1UVXlJREkzTmlBeE16Y2dNak0zVVRFeU1pQXhPVEVnTVRJeUlERTFNRnBOTlRBd0lESTRNbEUxTURBZ016SXdJRFE0TkNBek5EZFVORFEwSURNNE5WUTBNRFVnTkRBd1ZETTRNU0EwTURSSU16YzRURE16TWlBeU1UZE1NamcwSURJNVVUSTROQ0F5TnlBeU9EVWdNamRSTWpreklESTNJRE14TnlBek0xUXpOVGNnTkRkUk5EQXdJRFkySURRek1TQXhNREJVTkRjMUlERTNNRlEwT1RRZ01qTTBWRFV3TUNBeU9ESmFJaTgrUEhCaGRHZ2dhV1E5SWsxS1dDMDRPQzFVUlZndFRpMHpNU0lnWkQwaVRUSXhNeUExTnpoTU1qQXdJRFUzTTFFeE9EWWdOVFk0SURFMk1DQTFOak5VTVRBeUlEVTFOa2c0TTFZMk1ESklNVEF5VVRFME9TQTJNRFFnTVRnNUlEWXhOMVF5TkRVZ05qUXhWREkzTXlBMk5qTlJNamMxSURZMk5pQXlPRFVnTmpZMlVUSTVOQ0EyTmpZZ016QXlJRFkyTUZZek5qRk1NekF6SURZeFVUTXhNQ0ExTkNBek1UVWdOVEpVTXpNNUlEUTRWRFF3TVNBME5rZzBNamRXTUVnME1UWlJNemsxSURNZ01qVTNJRE5STVRJeElETWdNVEF3SURCSU9EaFdORFpJTVRFMFVURXpOaUEwTmlBeE5USWdORFpVTVRjM0lEUTNWREU1TXlBMU1GUXlNREVnTlRKVU1qQTNJRFUzVkRJeE15QTJNVlkxTnpoYUlpOCtQSEJoZEdnZ2FXUTlJazFLV0MwNE9DMVVSVmd0VGkweU1Ua3dJaUJrUFNKTk9UUTBJREkyTVZRNU5EUWdNalV3VkRreU9TQXlNekJJTVRZMVVURTJOeUF5TWpnZ01UZ3lJREl4TmxReU1URWdNVGc1VkRJME5DQXhOVEpVTWpjM0lEazJWRE13TXlBeU5WRXpNRGdnTnlBek1EZ2dNRkV6TURnZ0xURXhJREk0T0NBdE1URlJNamd4SUMweE1TQXlOemdnTFRFeFZESTNNaUF0TjFReU5qY2dNbFF5TmpNZ01qRlJNalExSURrMElERTVOU0F4TlRGVU56TWdNak0yVVRVNElESTBNaUExTlNBeU5EZFJOVFVnTWpVMElEVTVJREkxTjFRM015QXlOalJSTVRJeElESTRNeUF4TlRnZ016RTBWREl4TlNBek56VlVNalEzSURRek5GUXlOalFnTkRnd1RESTJOeUEwT1RkUk1qWTVJRFV3TXlBeU56QWdOVEExVkRJM05TQTFNRGxVTWpnNElEVXhNVkV6TURnZ05URXhJRE13T0NBMU1EQlJNekE0SURRNU15QXpNRE1nTkRjMVVUSTVNeUEwTXpnZ01qYzRJRFF3TmxReU5EWWdNelV5VkRJeE5TQXpNVFZVTVRnMUlESTROMVF4TmpVZ01qY3dTRGt5T1ZFNU5EUWdNall4SURrME5DQXlOVEJhSWk4K1BIQmhkR2dnYVdROUlrMUtXQzA0T0MxVVJWZ3RUaTB5TWpFeUlpQmtQU0pOT0RRZ01qTTNWRGcwSURJMU1GUTVPQ0F5TnpCSU5qYzVVVFk1TkNBeU5qSWdOamswSURJMU1GUTJOemtnTWpNd1NEazRVVGcwSURJek55QTROQ0F5TlRCYUlpOCtQSEJoZEdnZ2FXUTlJazFLV0MwNE9DMVVSVmd0U1MweFJEWkdReUlnWkQwaVRUTTBJREUxTmxFek5DQXlOekFnTVRJd0lETTFObFF6TURrZ05EUXlVVE0zT1NBME5ESWdOREl4SURRd01sUTBOemdnTXpBMFVUUTROQ0F5TnpVZ05EZzFJREl6TjFZeU1EaFJOVE0wSURJNE1pQTFOakFnTXpjMFVUVTJOQ0F6T0RnZ05UWTJJRE01TUZRMU9ESWdNemt6VVRZd015QXpPVE1nTmpBeklETTROVkUyTURNZ016YzJJRFU1TkNBek5EWlVOVFU0SURJMk1WUTBPVGNnTVRZeFREUTROaUF4TkRkTU5EZzNJREV5TTFFME9Ea2dOamNnTkRrMUlEUTNWRFV4TkNBeU5sRTFNamdnTWpnZ05UUXdJRE0zVkRVMU55QTJNRkUxTlRrZ05qY2dOVFl5SURZNFZEVTNOeUEzTUZFMU9UY2dOekFnTlRrM0lEWXlVVFU1TnlBMU5pQTFPVEVnTkROUk5UYzVJREU1SURVMU5pQTFWRFV4TWlBdE1UQklOVEExVVRRek9DQXRNVEFnTkRFMElEWXlURFF4TVNBMk9VdzBNREFnTmpGUk16a3dJRFV6SURNM01DQTBNVlF6TWpVZ01UaFVNalkzSUMweVZESXdNeUF0TVRGUk1USTBJQzB4TVNBM09TQXpPVlF6TkNBeE5UWmFUVEl3T0NBeU5sRXlOVGNnTWpZZ016QTJJRFEzVkRNM09TQTVNRXcwTURNZ01URXlVVFF3TVNBeU5UVWdNemsySURJNU1GRXpPRElnTkRBMUlETXdOQ0EwTURWUk1qTTFJRFF3TlNBeE9ETWdNek15VVRFMU5pQXlPVElnTVRNNUlESXlORlF4TWpFZ01USXdVVEV5TVNBM01TQXhORFlnTkRsVU1qQTRJREkyV2lJdlBqeHdZWFJvSUdsa1BTSk5TbGd0T0RndFZFVllMVTR0TWpWQ1JDSWdaRDBpVFRVNUlEUTRNRkUxT1NBME9EVWdOakVnTkRnNVZEWTJJRFE1TlZRM01pQTBPVGhNTnpVZ05UQXdTRGd4TkZFNE1qZ2dORGt6SURneU9DQTBPREJXTkRjMFREWTBOQ0F4TXpKUk5EVTRJQzB5TVRBZ05EVTFJQzB5TVRKUk5EVXhJQzB5TVRVZ05EUTBJQzB5TVRWVU5ETXpJQzB5TVRKUk5ESTVJQzB5TVRBZ016UXlJQzAwT1ZReE5qUWdNamd5VkRZMElEUTJObEUxT1NBME56Z2dOVGtnTkRnd1drMDNOelVnTkRZd1NERXhNMUV4TVRNZ05EVTVJREkzT0NBeE5UTlVORFEwSUMweE5UTlVOakV3SURFMU0xUTNOelVnTkRZd1dpSXZQanh3WVhSb0lHbGtQU0pOU2xndE9EZ3RWRVZZTFU0dE1qZ2lJR1E5SWswNU5DQXlOVEJST1RRZ016RTVJREV3TkNBek9ERlVNVEkzSURRNE9GUXhOalFnTlRjMlZESXdNaUEyTkROVU1qUTBJRFk1TlZReU56Y2dOekk1VkRNd01pQTNOVEJJTXpFMVNETXhPVkV6TXpNZ056VXdJRE16TXlBM05ERlJNek16SURjek9DQXpNVFlnTnpJd1ZESTNOU0EyTmpkVU1qSTJJRFU0TVZReE9EUWdORFF6VkRFMk55QXlOVEJVTVRnMElEVTRWREl5TlNBdE9ERlVNamMwSUMweE5qZFVNekUySUMweU1qQlVNek16SUMweU5ERlJNek16SUMweU5UQWdNekU0SUMweU5UQklNekUxU0RNd01rd3lOelFnTFRJeU5sRXhPREFnTFRFME1TQXhNemNnTFRFMFZEazBJREkxTUZvaUx6NDhjR0YwYUNCcFpEMGlUVXBZTFRnNExWUkZXQzFKTFRGRU5EUTBJaUJrUFNKTk16azVJQzA0TUZFek9Ua2dMVFEzSURRd01DQXRNekJVTkRBeUlDMHhNVll0TjB3ek9EY2dMVEV4VVRNME1TQXRNaklnTXpBeklDMHlNbEV5TURnZ0xUSXlJREV6T0NBek5WUTFNU0F5TURGUk5UQWdNakE1SURVd0lESTBORkUxTUNBek5EWWdPVGdnTkRNNFZESXlOeUEyTURGUk16VXhJRGN3TkNBME56WWdOekEwVVRVeE5DQTNNRFFnTlRJMElEY3dNMUUyTWpFZ05qZzVJRFk0TUNBMk1UZFVOelF3SURRek5WRTNOREFnTWpVMUlEVTVNaUF4TURkUk5USTVJRFEzSURRMk1TQXhOa3cwTkRRZ09GWXpVVFEwTkNBeUlEUTBPU0F0TWpSVU5EY3dJQzAyTmxRMU1UWWdMVGd5VVRVMU1TQXRPRElnTlRneklDMDJNRlEyTWpVZ0xUTlJOak14SURFeElEWXpPQ0F4TVZFMk5EY2dNVEVnTmpRNUlESlJOalE1SUMwMklEWXpPU0F0TXpSVU5qRXhJQzB4TURCVU5UVTNJQzB4TmpWVU5EZ3hJQzB4T1RSUk16azVJQzB4T1RRZ016azVJQzA0TjFZdE9EQmFUVFl6TmlBME5qaFJOak0ySURVeU15QTJNakVnTlRZMFZEVTRNQ0EyTWpWVU5UTXdJRFkxTlZRME56Y2dOalkxVVRReU9TQTJOalVnTXpjNUlEWTBNRkV5TnpjZ05Ua3hJREl4TlNBME5qUlVNVFV6SURJeE5sRXhOVE1nTVRFd0lESXdOeUExT1ZFeU16RWdNemdnTWpNMklETTRWalEyVVRJek5pQTROaUF5TmprZ01USXdWRE0wTnlBeE5UVlJNemN5SURFMU5TQXpPVEFnTVRRMFZEUXhOeUF4TVRSVU5ESTVJRGd5VkRRek5TQTFOVXcwTkRnZ05qUlJOVEV5SURFd09DQTFOVGNnTVRnMVZEWXhPU0F6TXpSVU5qTTJJRFEyT0ZwTk16RTBJREU0VVRNMk1pQXhPQ0EwTURRZ016bE1OREF6SURRNVVUTTVPU0F4TURRZ016WTJJREV4TlZFek5UUWdNVEUzSURNME55QXhNVGRSTXpRMElERXhOeUF6TkRFZ01URTNWRE16TnlBeE1UaFJNekUzSURFeE9DQXlPVFlnT1RoVU1qYzBJRFV5VVRJM05DQXhPQ0F6TVRRZ01UaGFJaTgrUEhCaGRHZ2dhV1E5SWsxS1dDMDRPQzFVUlZndFNTMHhSRFEyTUNJZ1pEMGlUVEV6TVNBeU9EbFJNVE14SURNeU1TQXhORGNnTXpVMFZESXdNeUEwTVRWVU16QXdJRFEwTWxFek5qSWdORFF5SURNNU1DQTBNVFZVTkRFNUlETTFOVkUwTVRrZ016SXpJRFF3TWlBek1EaFVNelkwSURJNU1sRXpOVEVnTWpreUlETTBNQ0F6TURCVU16STRJRE15TmxFek1qZ2dNelF5SURNek55QXpOVFJVTXpVMElETTNNbFF6TmpjZ016YzRVVE0yT0NBek56Z2dNelk0SURNM09WRXpOamdnTXpneUlETTJNU0F6T0RoVU16TTJJRE01T1ZReU9UY2dOREExVVRJME9TQTBNRFVnTWpJM0lETTNPVlF5TURRZ016STJVVEl3TkNBek1ERWdNakl6SURJNU1WUXlOemdnTWpjMFZETXpNQ0F5TlRsUk16azJJREl6TUNBek9UWWdNVFl6VVRNNU5pQXhNelVnTXpnMUlERXdOMVF6TlRJZ05URlVNamc1SURkVU1UazFJQzB4TUZFeE1UZ2dMVEV3SURnMklERTVWRFV6SURnM1VUVXpJREV5TmlBM05DQXhORE5VTVRFNElERTJNRkV4TXpNZ01UWXdJREUwTmlBeE5URlVNVFl3SURFeU1GRXhOakFnT1RRZ01UUXlJRGMyVkRFeE1TQTFPRkV4TURrZ05UY2dNVEE0SURVM1ZERXdOeUExTlZFeE1EZ2dOVElnTVRFMUlEUTNWREUwTmlBek5GUXlNREVnTWpkUk1qTTNJREkzSURJMk15QXpPRlF6TURFZ05qWlVNekU0SURrM1ZETXlNeUF4TWpKUk16SXpJREUxTUNBek1ESWdNVFkwVkRJMU5DQXhPREZVTVRrMUlERTVObFF4TkRnZ01qTXhVVEV6TVNBeU5UWWdNVE14SURJNE9Wb2lMejQ4Y0dGMGFDQnBaRDBpVFVwWUxUZzRMVlJGV0MxT0xUSkRJaUJrUFNKTk56Z2dNelZVTnpnZ05qQlVPVFFnTVRBelZERXpOeUF4TWpGUk1UWTFJREV5TVNBeE9EY2dPVFpVTWpFd0lEaFJNakV3SUMweU55QXlNREVnTFRZd1ZERTRNQ0F0TVRFM1ZERTFOQ0F0TVRVNFZERXpNQ0F0TVRnMVZERXhOeUF0TVRrMFVURXhNeUF0TVRrMElERXdOQ0F0TVRnMVZEazFJQzB4TnpKUk9UVWdMVEUyT0NBeE1EWWdMVEUxTmxReE16RWdMVEV5TmxReE5UY2dMVGMyVkRFM015QXRNMVk1VERFM01pQTRVVEUzTUNBM0lERTJOeUEyVkRFMk1TQXpWREUxTWlBeFZERTBNQ0F3VVRFeE15QXdJRGsySURFM1dpSXZQanh3WVhSb0lHbGtQU0pOU2xndE9EZ3RWRVZZTFVrdE1VUTBORVVpSUdROUlrMHpNeUF4TlRkUk16TWdNalU0SURFd09TQXpORGxVTWpnd0lEUTBNVkV6TXpFZ05EUXhJRE0zTUNBek9USlJNemcySURReU1pQTBNVFlnTkRJeVVUUXlPU0EwTWpJZ05ETTVJRFF4TkZRME5Ea2dNemswVVRRME9TQXpPREVnTkRFeUlESXpORlF6TnpRZ05qaFJNemMwSURReklETTRNU0F6TlZRME1ESWdNalpSTkRFeElESTNJRFF5TWlBek5WRTBORE1nTlRVZ05EWXpJREV6TVZFME5qa2dNVFV4SURRM015QXhOVEpSTkRjMUlERTFNeUEwT0RNZ01UVXpTRFE0TjFFMU1EWWdNVFV6SURVd05pQXhORFJSTlRBMklERXpPQ0ExTURFZ01URTNWRFE0TVNBMk0xUTBORGtnTVROUk5ETTJJREFnTkRFM0lDMDRVVFF3T1NBdE1UQWdNemt6SUMweE1GRXpOVGtnTFRFd0lETXpOaUExVkRNd05pQXpOa3d6TURBZ05URlJNams1SURVeUlESTVOaUExTUZFeU9UUWdORGdnTWpreUlEUTJVVEl6TXlBdE1UQWdNVGN5SUMweE1GRXhNVGNnTFRFd0lEYzFJRE13VkRNeklERTFOMXBOTXpVeElETXlPRkV6TlRFZ016TTBJRE0wTmlBek5UQlVNekl6SURNNE5WUXlOemNnTkRBMVVUSTBNaUEwTURVZ01qRXdJRE0zTkZReE5qQWdNamt6VVRFek1TQXlNVFFnTVRFNUlERXlPVkV4TVRrZ01USTJJREV4T1NBeE1UaFVNVEU0SURFd05sRXhNVGdnTmpFZ01UTTJJRFEwVkRFM09TQXlObEV5TVRjZ01qWWdNalUwSURVNVZESTVPQ0F4TVRCUk16QXdJREV4TkNBek1qVWdNakUzVkRNMU1TQXpNamhhSWk4K1BIQmhkR2dnYVdROUlrMUtXQzA0T0MxVVJWZ3RUaTB6TWlJZ1pEMGlUVEV3T1NBME1qbFJPRElnTkRJNUlEWTJJRFEwTjFRMU1DQTBPVEZSTlRBZ05UWXlJREV3TXlBMk1UUlVNak0xSURZMk5sRXpNallnTmpZMklETTROeUEyTVRCVU5EUTVJRFEyTlZFME5Ea2dOREl5SURReU9TQXpPRE5VTXpneElETXhOVlF6TURFZ01qUXhVVEkyTlNBeU1UQWdNakF4SURFME9Vd3hORElnT1ROTU1qRTRJRGt5VVRNM05TQTVNaUF6T0RVZ09UZFJNemt5SURrNUlEUXdPU0F4T0RaV01UZzVTRFEwT1ZZeE9EWlJORFE0SURFNE15QTBNellnT1RWVU5ESXhJRE5XTUVnMU1GWXhPVll6TVZFMU1DQXpPQ0ExTmlBME5sUTROaUE0TVZFeE1UVWdNVEV6SURFek5pQXhNemRSTVRRMUlERTBOeUF4TnpBZ01UYzBWREl3TkNBeU1URlVNak16SURJME5GUXlOakVnTWpjNFZESTROQ0F6TURoVU16QTFJRE0wTUZRek1qQWdNelk1VkRNek15QTBNREZVTXpRd0lEUXpNVlF6TkRNZ05EWTBVVE0wTXlBMU1qY2dNekE1SURVM00xUXlNVElnTmpFNVVURTNPU0EyTVRrZ01UVTBJRFl3TWxReE1Ua2dOVFk1VkRFd09TQTFOVEJSTVRBNUlEVTBPU0F4TVRRZ05UUTVVVEV6TWlBMU5Ea2dNVFV4SURVek5WUXhOekFnTkRnNVVURTNNQ0EwTmpRZ01UVTBJRFEwTjFReE1Ea2dOREk1V2lJdlBqeHdZWFJvSUdsa1BTSk5TbGd0T0RndFZFVllMVTR0TWpraUlHUTlJazAyTUNBM05EbE1OalFnTnpVd1VUWTVJRGMxTUNBM05DQTNOVEJJT0RaTU1URTBJRGN5TmxFeU1EZ2dOalF4SURJMU1TQTFNVFJVTWprMElESTFNRkV5T1RRZ01UZ3lJREk0TkNBeE1UbFVNall4SURFeVZESXlOQ0F0TnpaVU1UZzJJQzB4TkROVU1UUTFJQzB4T1RSVU1URXpJQzB5TWpkVU9UQWdMVEkwTmxFNE55QXRNalE1SURnMklDMHlOVEJJTnpSUk5qWWdMVEkxTUNBMk15QXRNalV3VkRVNElDMHlORGRVTlRVZ0xUSXpPRkUxTmlBdE1qTTNJRFkySUMweU1qVlJNakl4SUMwMk5DQXlNakVnTWpVd1ZEWTJJRGN5TlZFMU5pQTNNemNnTlRVZ056TTRVVFUxSURjME5pQTJNQ0EzTkRsYUlpOCtQSEJoZEdnZ2FXUTlJazFLV0MwNE9DMVVSVmd0U1MweFJEUTFSaUlnWkQwaVRUSXhJREk0TjFFeU1pQXlPVEFnTWpNZ01qazFWREk0SURNeE4xUXpPQ0F6TkRoVU5UTWdNemd4VkRjeklEUXhNVlE1T1NBME16TlVNVE15SURRME1sRXhOakVnTkRReUlERTRNeUEwTXpCVU1qRTBJRFF3T0ZReU1qVWdNemc0VVRJeU55QXpPRElnTWpJNElETTRNbFF5TXpZZ016ZzVVVEk0TkNBME5ERWdNelEzSURRME1VZ3pOVEJSTXprNElEUTBNU0EwTWpJZ05EQXdVVFF6TUNBek9ERWdORE13SURNMk0xRTBNekFnTXpNeklEUXhOeUF6TVRWVU16a3hJREk1TWxRek5qWWdNamc0VVRNME5pQXlPRGdnTXpNMElESTVPVlF6TWpJZ016STRVVE15TWlBek56WWdNemM0SURNNU1sRXpOVFlnTkRBMUlETTBNaUEwTURWUk1qZzJJRFF3TlNBeU16a2dNek14VVRJeU9TQXpNVFVnTWpJMElESTVPRlF4T1RBZ01UWTFVVEUxTmlBeU5TQXhOVEVnTVRaUk1UTTRJQzB4TVNBeE1EZ2dMVEV4VVRrMUlDMHhNU0E0TnlBdE5WUTNOaUEzVkRjMElERTNVVGMwSURNd0lERXhOQ0F4T0RsVU1UVTBJRE0yTmxFeE5UUWdOREExSURFeU9DQTBNRFZSTVRBM0lEUXdOU0E1TWlBek56ZFVOamdnTXpFMlZEVTNJREk0TUZFMU5TQXlOemdnTkRFZ01qYzRTREkzVVRJeElESTROQ0F5TVNBeU9EZGFJaTgrUEhCaGRHZ2dhV1E5SWsxS1dDMDRPQzFVUlZndFNTMHhSRFpHUlNJZ1pEMGlUVE14SURJME9WRXhNU0F5TkRrZ01URWdNalU0VVRFeElESTNOU0F5TmlBek1EUlVOallnTXpZMVZERXlPU0EwTVRoVU1qQTJJRFEwTVZFeU16TWdORFF4SURJek9TQTBOREJSTWpnM0lEUXlPU0F6TVRnZ016ZzJWRE0zTVNBeU5UVlJNemcxSURFNU5TQXpPRFVnTVRjd1VUTTROU0F4TmpZZ016ZzJJREUyTmt3ek9UZ2dNVGt6VVRReE9DQXlORFFnTkRReklETXdNRlEwT0RZZ016a3hWRFV3T0NBME16QlJOVEV3SURRek1TQTFNalFnTkRNeFNEVXpOMUUxTkRNZ05ESTFJRFUwTXlBME1qSlJOVFF6SURReE9DQTFNaklnTXpjNFZEUTJNeUF5TlRGVU16a3hJRGN4VVRNNE5TQTFOU0F6TnpnZ05sUXpOVGNnTFRFd01GRXpOREVnTFRFMk5TQXpNekFnTFRFNU1GUXpNRE1nTFRJeE5sRXlPRFlnTFRJeE5pQXlPRFlnTFRFNE9GRXlPRFlnTFRFek9DQXpOREFnTXpKTU16UTJJRFV4VERNME55QTJPVkV6TkRnZ056a2dNelE0SURFd01GRXpORGdnTWpVM0lESTVNU0F6TVRkUk1qVXhJRE0xTlNBeE9UWWdNelUxVVRFME9DQXpOVFVnTVRBNElETXlPVlExTVNBeU5qQlJORGtnTWpVeElEUTNJREkxTVZFME5TQXlORGtnTXpFZ01qUTVXaUl2UGp4d1lYUm9JR2xrUFNKTlNsZ3RPRGd0VkVWWUxVa3RNVVEwTlRFaUlHUTlJazB6TmpZZ05qZ3pVVE0yTnlBMk9ETWdORE00SURZNE9GUTFNVEVnTmprMFVUVXlNeUEyT1RRZ05USXpJRFk0TmxFMU1qTWdOamM1SURRMU1DQXpPRFJVTXpjMUlEZ3pWRE0zTkNBMk9GRXpOelFnTWpZZ05EQXlJREkyVVRReE1TQXlOeUEwTWpJZ016VlJORFF6SURVMUlEUTJNeUF4TXpGUk5EWTVJREUxTVNBME56TWdNVFV5VVRRM05TQXhOVE1nTkRneklERTFNMGcwT0RkSU5Ea3hVVFV3TmlBeE5UTWdOVEEySURFME5WRTFNRFlnTVRRd0lEVXdNeUF4TWpsUk5Ea3dJRGM1SURRM015QTBPRlEwTkRVZ09GUTBNVGNnTFRoUk5EQTVJQzB4TUNBek9UTWdMVEV3VVRNMU9TQXRNVEFnTXpNMklEVlVNekEySURNMlRETXdNQ0ExTVZFeU9Ua2dOVElnTWprMklEVXdVVEk1TkNBME9DQXlPVElnTkRaUk1qTXpJQzB4TUNBeE56SWdMVEV3VVRFeE55QXRNVEFnTnpVZ016QlVNek1nTVRVM1VUTXpJREl3TlNBMU15QXlOVFZVTVRBeElETTBNVkV4TkRnZ016azRJREU1TlNBME1qQlVNamd3SURRME1sRXpNellnTkRReUlETTJOQ0EwTURCUk16WTVJRE01TkNBek5qa2dNemsyVVRNM01DQTBNREFnTXprMklEVXdOVlEwTWpRZ05qRTJVVFF5TkNBMk1qa2dOREUzSURZek1sUXpOemdnTmpNM1NETTFOMUV6TlRFZ05qUXpJRE0xTVNBMk5EVlVNelV6SURZMk5GRXpOVGdnTmpneklETTJOaUEyT0ROYVRUTTFNaUF6TWpaUk16STVJRFF3TlNBeU56Y2dOREExVVRJME1pQTBNRFVnTWpFd0lETTNORlF4TmpBZ01qa3pVVEV6TVNBeU1UUWdNVEU1SURFeU9WRXhNVGtnTVRJMklERXhPU0F4TVRoVU1URTRJREV3TmxFeE1UZ2dOakVnTVRNMklEUTBWREUzT1NBeU5sRXlNek1nTWpZZ01qa3dJRGs0VERJNU9DQXhNRGxNTXpVeUlETXlObG9pTHo0OGNHRjBhQ0JwWkQwaVRVcFlMVGc0TFZSRldDMUpMVEZFTkRZeElpQmtQU0pOTWpZZ016ZzFVVEU1SURNNU1pQXhPU0F6T1RWUk1Ua2dNems1SURJeUlEUXhNVlF5TnlBME1qVlJNamtnTkRNd0lETTJJRFF6TUZRNE55QTBNekZJTVRRd1RERTFPU0ExTVRGUk1UWXlJRFV5TWlBeE5qWWdOVFF3VkRFM015QTFOalpVTVRjNUlEVTRObFF4T0RjZ05qQXpWREU1TnlBMk1UVlVNakV4SURZeU5GUXlNamtnTmpJMlVUSTBOeUEyTWpVZ01qVTBJRFl4TlZReU5qRWdOVGsyVVRJMk1TQTFPRGtnTWpVeUlEVTBPVlF5TXpJZ05EY3dUREl5TWlBME16TlJNakl5SURRek1TQXlOeklnTkRNeFNETXlNMUV6TXpBZ05ESTBJRE16TUNBME1qQlJNek13SURNNU9DQXpNVGNnTXpnMVNESXhNRXd4TnpRZ01qUXdVVEV6TlNBNE1DQXhNelVnTmpoUk1UTTFJREkySURFMk1pQXlObEV4T1RjZ01qWWdNak13SURZd1ZESTRNeUF4TkRSUk1qZzFJREUxTUNBeU9EZ2dNVFV4VkRNd015QXhOVE5JTXpBM1VUTXlNaUF4TlRNZ016SXlJREUwTlZFek1qSWdNVFF5SURNeE9TQXhNek5STXpFMElERXhOeUF6TURFZ09UVlVNalkzSURRNFZESXhOaUEyVkRFMU5TQXRNVEZSTVRJMUlDMHhNU0E1T0NBMFZEVTVJRFUyVVRVM0lEWTBJRFUzSURnelZqRXdNVXc1TWlBeU5ERlJNVEkzSURNNE1pQXhNamdnTXpnelVURXlPQ0F6T0RVZ056Y2dNemcxU0RJMldpSXZQanh3WVhSb0lHbGtQU0pOU2xndE9EZ3RWRVZZTFVrdE1VUTBOVFFpSUdROUlrMHpNVEVnTkROUk1qazJJRE13SURJMk55QXhOVlF5TURZZ01GRXhORE1nTUNBeE1EVWdORFZVTmpZZ01UWXdVVFkySURJMk5TQXhORE1nTXpVelZETXhOQ0EwTkRKUk16WXhJRFEwTWlBME1ERWdNemswVERRd05DQXpPVGhSTkRBMklEUXdNU0EwTURrZ05EQTBWRFF4T0NBME1USlVORE14SURReE9WUTBORGNnTkRJeVVUUTJNU0EwTWpJZ05EY3dJRFF4TTFRME9EQWdNemswVVRRNE1DQXpOemtnTkRJeklERTFNbFF6TmpNZ0xUZ3dVVE0wTlNBdE1UTTBJREk0TmlBdE1UWTVWREUxTVNBdE1qQTFVVEV3SUMweU1EVWdNVEFnTFRFek4xRXhNQ0F0TVRFeElESTRJQzA1TVZRM05DQXROekZST0RrZ0xUY3hJREV3TWlBdE9EQlVNVEUySUMweE1URlJNVEUySUMweE1qRWdNVEUwSUMweE16QlVNVEEzSUMweE5EUlVPVGtnTFRFMU5GUTVNaUF0TVRZeVREa3dJQzB4TmpSSU9URlJNVEF4SUMweE5qY2dNVFV4SUMweE5qZFJNVGc1SUMweE5qY2dNakV4SUMweE5UVlJNak0wSUMweE5EUWdNalUwSUMweE1qSlVNamd5SUMwM05WRXlPRGdnTFRVMklESTVPQ0F0TVROUk16RXhJRE0xSURNeE1TQTBNMXBOTXpnMElETXlPRXd6T0RBZ016TTVVVE0zTnlBek5UQWdNemMxSURNMU5GUXpOamtnTXpZNFZETTFPU0F6T0RKVU16UTJJRE01TTFRek1qZ2dOREF5VkRNd05pQTBNRFZSTWpZeUlEUXdOU0F5TWpFZ016VXlVVEU1TVNBek1UTWdNVGN4SURJek0xUXhOVEVnTVRFM1VURTFNU0F6T0NBeU1UTWdNemhSTWpZNUlETTRJRE15TXlBeE1EaE1Nek14SURFeE9Fd3pPRFFnTXpJNFdpSXZQanh3WVhSb0lHbGtQU0pOU2xndE9EZ3RWRVZZTFZZdE1qQXpNaUlnWkQwaVRUYzVJRFF6VVRjeklEUXpJRFV5SURRNVZETXdJRFl4VVRNd0lEWTRJRGcxSURJNU0xUXhORFlnTlRJNFVURTJNU0ExTmpBZ01UazRJRFUyTUZFeU1UZ2dOVFl3SURJME1DQTFORFZVTWpZeUlEVXdNVkV5TmpJZ05EazJJREkyTUNBME9EWlJNalU1SURRM09TQXhOek1nTWpZelZEZzBJRFExVkRjNUlEUXpXaUl2UGp4d1lYUm9JR2xrUFNKTlNsZ3RPRGd0VkVWWUxVa3RNVVEzTURFaUlHUTlJazB5T1RZZ05qUXpVVEk1T0NBM01EUWdNekkwSURjd05GRXpORElnTnpBMElETTBNaUEyT0RkUk16UXlJRFk0TWlBek16a2dOalkwVkRNek5pQTJNek5STXpNMklEWXlNeUF6TXpjZ05qRTRWRE16T0NBMk1URlJNek01SURZeE1pQXpOREVnTmpFeVVUTTBNeUEyTVRRZ016VTBJRFl4TmxRek56UWdOakU0VERNNE5DQTJNVGxJTXprMFVUUTNNU0EyTVRrZ05EY3hJRFU0TmxFME5qY2dOVFE0SURNNE5pQTFORFpJTXpjeVVUTXpPQ0ExTkRZZ016SXdJRFUyTkV3ek1URWdOVFU0VVRJek5TQTFNRFlnTVRjMUlETTVPRlF4TVRRZ01Ua3dVVEV4TkNBeE56RWdNVEUySURFMU5WUXhNalVnTVRJM1ZERXpOeUF4TURSVU1UVXpJRGcyVkRFM01TQTNNbFF4T1RJZ05qRlVNakV6SURVelZESXpOU0EwTmxReU5UWWdNemxNTXpJeUlERTJVVE00T1NBdE1UQWdNemc1SUMwNE1GRXpPRGtnTFRFeE9TQXpOalFnTFRFMU5GUXpNREFnTFRJd01sRXlPVElnTFRJd05DQXlOelFnTFRJd05GRXlORGNnTFRJd05DQXlNalVnTFRFNU5sRXlNVEFnTFRFNU1pQXhPVE1nTFRFNE1sUXhOeklnTFRFMk4xRXhOamNnTFRFMU9TQXhOek1nTFRFME9GRXhPREFnTFRFek9TQXhPVEVnTFRFek9WRXhPVFVnTFRFek9TQXlNakVnTFRFMU0xUXlPRE1nTFRFMk9GRXlPVGdnTFRFMk5pQXpNVEFnTFRFMU1sUXpNaklnTFRFeE4xRXpNaklnTFRreElETXdNaUF0TnpWVU1qVXdJQzAxTVZReE9ETWdMVEk1VkRFeE5pQTBWRFkxSURZeVZEUTBJREUyTUZFME5DQXlPRGNnTVRJeElEUXhNRlF5T1RNZ05Ua3dURE13TWlBMU9UVlJNamsySURZeE15QXlPVFlnTmpReldpSXZQanh3WVhSb0lHbGtQU0pOU2xndE9EZ3RWRVZZTFVrdE1VUTJSa1FpSUdROUlrMHlPU0F0TVRrMFVUSXpJQzB4T0RnZ01qTWdMVEU0TmxFeU15QXRNVGd6SURFd01pQXhNelJVTVRnMklEUTJOVkV5TURnZ05UTXpJREkwTXlBMU9EUlVNekE1SURZMU9GRXpOalVnTnpBMUlEUXlPU0EzTURWSU5ETXhVVFE1TXlBM01EVWdOVE16SURZMk4xUTFOek1nTlRjd1VUVTNNeUEwTmpVZ05EWTVJRE01Tmt3ME9ESWdNemd6VVRVek15QXpNeklnTlRNeklESTFNbEUxTXpNZ01UTTVJRFEwT0NBMk5WUXlOVGNnTFRFd1VUSXlOeUF0TVRBZ01qQXpJQzB5VkRFMk5TQXhOMVF4TkRNZ05EQlVNVE14SURVNVZERXlOaUEyTlV3Mk1pQXRNVGc0VVRZd0lDMHhPVFFnTkRJZ0xURTVORWd5T1ZwTk16VXpJRFF6TVZFek9USWdORE14SURReU55QTBNVGxNTkRNeUlEUXlNbEUwTXpZZ05ESTJJRFF6T1NBME1qbFVORFE1SURRek9WUTBOakVnTkRVelZEUTNNaUEwTnpGVU5EZzBJRFE1TlZRME9UTWdOVEkwVkRVd01TQTFOakJSTlRBeklEVTJPU0ExTURNZ05Ua3pVVFV3TXlBMk1URWdOVEF5SURZeE5sRTBPRGNnTmpZM0lEUXlOaUEyTmpkUk16ZzBJRFkyTnlBek5EY2dOalF6VkRJNE5pQTFPREpVTWpRM0lEVXhORlF5TWpRZ05EVTFVVEl4T1NBME16a2dNVGcySURNd09GUXhOVElnTVRZNFVURTFNU0F4TmpNZ01UVXhJREUwTjFFeE5URWdPVGtnTVRjeklEWTRVVEl3TkNBeU5pQXlOakFnTWpaUk16QXlJREkySURNME9TQTFNVlEwTWpVZ01UTTNVVFEwTVNBeE56RWdORFE1SURJeE5GUTBOVGNnTWpjNVVUUTFOeUF6TXpjZ05ESXlJRE0zTWxFek9EQWdNelU0SURNME55QXpOVGhJTXpNM1VUSTFPQ0F6TlRnZ01qVTRJRE00T1ZFeU5UZ2dNemsySURJMk1TQTBNRE5STWpjMUlEUXpNU0F6TlRNZ05ETXhXaUl2UGp4d1lYUm9JR2xrUFNKTlNsZ3RPRGd0VkVWWUxVa3RNVVEwTTBFaUlHUTlJazAxTUNBeU5USlJOVEFnTXpZM0lERXhOeUEwTnpOVU1qZzJJRFkwTVZRME9UQWdOekEwVVRVNE1DQTNNRFFnTmpNeklEWTFNMUUyTkRJZ05qUXpJRFkwT0NBMk16WlVOalUySURZeU5rdzJOVGNnTmpJelVUWTJNQ0EyTWpNZ05qZzBJRFkwT1ZFMk9URWdOalUxSURZNU9TQTJOak5VTnpFMUlEWTNPVlEzTWpVZ05qa3dURGMwTUNBM01EVklOelEyVVRjMk1DQTNNRFVnTnpZd0lEWTVPRkUzTmpBZ05qazBJRGN5T0NBMU5qRlJOamt5SURReU1pQTJPVElnTkRJeFVUWTVNQ0EwTVRZZ05qZzNJRFF4TlZRMk5qa2dOREV6U0RZMU0xRTJORGNnTkRFNUlEWTBOeUEwTWpKUk5qUTNJRFF5TXlBMk5EZ2dOREk1VkRZMU1DQTBORGxVTmpVeElEUTRNVkUyTlRFZ05UVXlJRFl4T1NBMk1EVlVOVEV3SURZMU9WRTBPVElnTmpVNUlEUTNNU0EyTlRaVU5ERTRJRFkwTTFRek5UY2dOakUxVkRJNU5DQTFOamRVTWpNMklEUTVObFF4T0RrZ016azBWREUxT0NBeU5qQlJNVFUySURJME1pQXhOVFlnTWpJeFVURTFOaUF4TnpNZ01UY3dJREV6TmxReU1EWWdOemxVTWpVMklEUTFWRE13T0NBeU9GUXpOVE1nTWpSUk5EQTNJREkwSURRMU1pQTBOMVExTVRRZ01UQTJVVFV4TnlBeE1UUWdOVEk1SURFMk1WUTFOREVnTWpFMFVUVTBNU0F5TWpJZ05USTRJREl5TkZRME5qZ2dNakkzU0RRek1WRTBNalVnTWpNeklEUXlOU0F5TXpWVU5ESTNJREkxTkZFME16RWdNalkzSURRek55QXlOek5JTkRVMFVUUTVOQ0F5TnpFZ05UazBJREkzTVZFMk16UWdNamN4SURZMU9TQXlOekZVTmprMUlESTNNbFEzTURjZ01qY3lVVGN5TVNBeU56SWdOekl4SURJMk0xRTNNakVnTWpZeElEY3hPU0F5TkRsUk56RTBJREl6TUNBM01Ea2dNakk0VVRjd05pQXlNamNnTmprMElESXlOMUUyTnpRZ01qSTNJRFkxTXlBeU1qUlJOalEySURJeU1TQTJORE1nTWpFMVZEWXlPU0F4TmpSUk5qSXdJREV6TVNBMk1UUWdNVEE0VVRVNE9TQTJJRFU0TmlBelVUVTROQ0F4SURVNE1TQXhVVFUzTVNBeElEVTFNeUF5TVZRMU16QWdOVEpSTlRNd0lEVXpJRFV5T0NBMU1sUTFNaklnTkRkUk5EUTRJQzB5TWlBek1qSWdMVEl5VVRJd01TQXRNaklnTVRJMklEVTFWRFV3SURJMU1sb2lMejQ4Y0dGMGFDQnBaRDBpVFVwWUxUZzRMVlJGV0MxSkxURkVORFV3SWlCa1BTSk5NelFnTVRVNVVUTTBJREkyT0NBeE1qQWdNelUxVkRNd05pQTBOREpSTXpZeUlEUTBNaUF6T1RRZ05ERTRWRFF5TnlBek5UVlJOREkzSURNeU5pQTBNRGdnTXpBMlZETTJNQ0F5T0RWUk16UXhJREk0TlNBek16QWdNamsxVkRNeE9TQXpNalZVTXpNd0lETTFPVlF6TlRJZ016Z3dWRE0yTmlBek9EWklNelkzVVRNMk55QXpPRGdnTXpZeElETTVNbFF6TkRBZ05EQXdWRE13TmlBME1EUlJNamMySURRd05DQXlORGtnTXprd1VUSXlPQ0F6T0RFZ01qQTJJRE0xT1ZFeE5qSWdNekUxSURFME1pQXlNelZVTVRJeElERXhPVkV4TWpFZ056TWdNVFEzSURVd1VURTJPU0F5TmlBeU1EVWdNalpJTWpBNVVUTXlNU0F5TmlBek9UUWdNVEV4VVRRd015QXhNakVnTkRBMklERXlNVkUwTVRBZ01USXhJRFF4T1NBeE1USlVOREk1SURrNFZEUXlNQ0E0TTFRek9URWdOVFZVTXpRMklESTFWREk0TWlBd1ZESXdNaUF0TVRGUk1USTNJQzB4TVNBNE1TQXpOMVF6TkNBeE5UbGFJaTgrUEM5a1pXWnpQanhuSUhOMGNtOXJaVDBpWTNWeWNtVnVkRU52Ykc5eUlpQm1hV3hzUFNKamRYSnlaVzUwUTI5c2IzSWlJSE4wY205clpTMTNhV1IwYUQwaU1DSWdkSEpoYm5ObWIzSnRQU0p6WTJGc1pTZ3hMQzB4S1NJK1BHY2daR0YwWVMxdGJXd3RibTlrWlQwaWJXRjBhQ0krUEdjZ1pHRjBZUzF0Yld3dGJtOWtaVDBpYlhSaFlteGxJajQ4WnlCa1lYUmhMVzF0YkMxdWIyUmxQU0p0ZEhJaUlIUnlZVzV6Wm05eWJUMGlkSEpoYm5Oc1lYUmxLREFzTWpJek5TNDVLU0krUEdjZ1pHRjBZUzF0Yld3dGJtOWtaVDBpYlhSa0lpOCtQR2NnWkdGMFlTMXRiV3d0Ym05a1pUMGliWFJrSWo0OFp5QmtZWFJoTFcxdGJDMXViMlJsUFNKdGMzVmlJajQ4WnlCa1lYUmhMVzF0YkMxdWIyUmxQU0p0YVNJK1BIVnpaU0JrWVhSaExXTTlJakZFTnpFNUlpQjRiR2x1YXpwb2NtVm1QU0lqVFVwWUxUZzRMVlJGV0MxSkxURkVOekU1SWk4K1BDOW5QanhuSUdSaGRHRXRiVzFzTFc1dlpHVTlJbTF1SWlCMGNtRnVjMlp2Y20wOUluUnlZVzV6YkdGMFpTZzJNamtzTFRFMU1Da2djMk5oYkdVb01DNDNNRGNwSWo0OGRYTmxJR1JoZEdFdFl6MGlNekVpSUhoc2FXNXJPbWh5WldZOUlpTk5TbGd0T0RndFZFVllMVTR0TXpFaUx6NDhMMmMrUEM5blBqeG5JR1JoZEdFdGJXMXNMVzV2WkdVOUltMXZJaUIwY21GdWMyWnZjbTA5SW5SeVlXNXpiR0YwWlNneE16RXdMak1zTUNraVBqeDFjMlVnWkdGMFlTMWpQU0l5TVRrd0lpQjRiR2x1YXpwb2NtVm1QU0lqVFVwWUxUZzRMVlJGV0MxT0xUSXhPVEFpTHo0OEwyYytQR2NnWkdGMFlTMXRiV3d0Ym05a1pUMGliWE4xWWlJZ2RISmhibk5tYjNKdFBTSjBjbUZ1YzJ4aGRHVW9NalU0T0M0eExEQXBJajQ4WnlCa1lYUmhMVzF0YkMxdWIyUmxQU0p0YVNJK1BIVnpaU0JrWVhSaExXTTlJakZFTnpFNUlpQjRiR2x1YXpwb2NtVm1QU0lqVFVwWUxUZzRMVlJGV0MxSkxURkVOekU1SWk4K1BDOW5QanhuSUdSaGRHRXRiVzFzTFc1dlpHVTlJbTF1SWlCMGNtRnVjMlp2Y20wOUluUnlZVzV6YkdGMFpTZzJNamtzTFRFMU1Da2djMk5oYkdVb01DNDNNRGNwSWo0OGRYTmxJR1JoZEdFdFl6MGlNekVpSUhoc2FXNXJPbWh5WldZOUlpTk5TbGd0T0RndFZFVllMVTR0TXpFaUx6NDhMMmMrUEM5blBqeG5JR1JoZEdFdGJXMXNMVzV2WkdVOUltMXZJaUIwY21GdWMyWnZjbTA5SW5SeVlXNXpiR0YwWlNnek9EUXlMamtzTUNraVBqeDFjMlVnWkdGMFlTMWpQU0l5TWpFeUlpQjRiR2x1YXpwb2NtVm1QU0lqVFVwWUxUZzRMVlJGV0MxT0xUSXlNVElpTHo0OEwyYytQR2NnWkdGMFlTMXRiV3d0Ym05a1pUMGliWE4xWWlJZ2RISmhibk5tYjNKdFBTSjBjbUZ1YzJ4aGRHVW9ORGcwTXk0eExEQXBJajQ4WnlCa1lYUmhMVzF0YkMxdWIyUmxQU0p0YVNJK1BIVnpaU0JrWVhSaExXTTlJakZFTmtaRElpQjRiR2x1YXpwb2NtVm1QU0lqVFVwWUxUZzRMVlJGV0MxSkxURkVOa1pESWk4K1BDOW5QanhuSUdSaGRHRXRiVzFzTFc1dlpHVTlJbTF1SWlCMGNtRnVjMlp2Y20wOUluUnlZVzV6YkdGMFpTZzJOek1zTFRFMU1Da2djMk5oYkdVb01DNDNNRGNwSWo0OGRYTmxJR1JoZEdFdFl6MGlNekVpSUhoc2FXNXJPbWh5WldZOUlpTk5TbGd0T0RndFZFVllMVTR0TXpFaUx6NDhMMmMrUEM5blBqeG5JR1JoZEdFdGJXMXNMVzV2WkdVOUltMXpkV0lpSUhSeVlXNXpabTl5YlQwaWRISmhibk5zWVhSbEtEWXhOREV1T1N3d0tTSStQR2NnWkdGMFlTMXRiV3d0Ym05a1pUMGliVzhpUGp4MWMyVWdaR0YwWVMxalBTSXlOVUpFSWlCNGJHbHVhenBvY21WbVBTSWpUVXBZTFRnNExWUkZXQzFPTFRJMVFrUWlMejQ4TDJjK1BHY2daR0YwWVMxdGJXd3RibTlrWlQwaVZHVllRWFJ2YlNJZ2RISmhibk5tYjNKdFBTSjBjbUZ1YzJ4aGRHVW9PVEl5TEMweE5UQXBJSE5qWVd4bEtEQXVOekEzS1NJZ1pHRjBZUzF0YW5ndGRHVjRZMnhoYzNNOUlrOVNSQ0krUEdjZ1pHRjBZUzF0Yld3dGJtOWtaVDBpYlhOMVlpSStQR2NnWkdGMFlTMXRiV3d0Ym05a1pUMGliV2tpUGp4MWMyVWdaR0YwWVMxalBTSXhSRGN4T1NJZ2VHeHBibXM2YUhKbFpqMGlJMDFLV0MwNE9DMVVSVmd0U1MweFJEY3hPU0l2UGp3dlp6NDhaeUJrWVhSaExXMXRiQzF1YjJSbFBTSnRiaUlnZEhKaGJuTm1iM0p0UFNKMGNtRnVjMnhoZEdVb05qSTVMQzB4TlRBcElITmpZV3hsS0RBdU56QTNLU0krUEhWelpTQmtZWFJoTFdNOUlqTXhJaUI0YkdsdWF6cG9jbVZtUFNJalRVcFlMVGc0TFZSRldDMU9MVE14SWk4K1BDOW5Qand2Wno0OEwyYytQQzluUGp4bklHUmhkR0V0Ylcxc0xXNXZaR1U5SW0xdklpQjBjbUZ1YzJadmNtMDlJblJ5WVc1emJHRjBaU2c0TURZMkxqSXNNQ2tpUGp4MWMyVWdaR0YwWVMxalBTSXlPQ0lnZUd4cGJtczZhSEpsWmowaUkwMUtXQzA0T0MxVVJWZ3RUaTB5T0NJdlBqd3ZaejQ4WnlCa1lYUmhMVzF0YkMxdWIyUmxQU0p0YzNWaUlpQjBjbUZ1YzJadmNtMDlJblJ5WVc1emJHRjBaU2c0TkRVMUxqSXNNQ2tpUGp4bklHUmhkR0V0Ylcxc0xXNXZaR1U5SW0xcElqNDhkWE5sSUdSaGRHRXRZejBpTVVRME5EUWlJSGhzYVc1ck9taHlaV1k5SWlOTlNsZ3RPRGd0VkVWWUxVa3RNVVEwTkRRaUx6NDhMMmMrUEdjZ1pHRjBZUzF0Yld3dGJtOWtaVDBpYlc0aUlIUnlZVzV6Wm05eWJUMGlkSEpoYm5Oc1lYUmxLRGd5TkN3dE1UVXdLU0J6WTJGc1pTZ3dMamN3TnlraVBqeDFjMlVnWkdGMFlTMWpQU0l6TVNJZ2VHeHBibXM2YUhKbFpqMGlJMDFLV0MwNE9DMVVSVmd0VGkwek1TSXZQand2Wno0OEwyYytQR2NnWkdGMFlTMXRiV3d0Ym05a1pUMGliVzhpSUhSeVlXNXpabTl5YlQwaWRISmhibk5zWVhSbEtEazJPREl1T0N3d0tTSStQSFZ6WlNCa1lYUmhMV005SWpJNElpQjRiR2x1YXpwb2NtVm1QU0lqVFVwWUxUZzRMVlJGV0MxT0xUSTRJaTgrUEM5blBqeG5JR1JoZEdFdGJXMXNMVzV2WkdVOUltMXBJaUIwY21GdWMyWnZjbTA5SW5SeVlXNXpiR0YwWlNneE1EQTNNUzQ0TERBcElqNDhkWE5sSUdSaGRHRXRZejBpTVVRME5qQWlJSGhzYVc1ck9taHlaV1k5SWlOTlNsZ3RPRGd0VkVWWUxVa3RNVVEwTmpBaUx6NDhMMmMrUEdjZ1pHRjBZUzF0Yld3dGJtOWtaVDBpYlc4aUlIUnlZVzV6Wm05eWJUMGlkSEpoYm5Oc1lYUmxLREV3TlRRd0xqZ3NNQ2tpUGp4MWMyVWdaR0YwWVMxalBTSXlReUlnZUd4cGJtczZhSEpsWmowaUkwMUtXQzA0T0MxVVJWZ3RUaTB5UXlJdlBqd3ZaejQ4WnlCa1lYUmhMVzF0YkMxdWIyUmxQU0p0YzNWaUlpQjBjbUZ1YzJadmNtMDlJblJ5WVc1emJHRjBaU2d4TURrNE5TNDFMREFwSWo0OFp5QmtZWFJoTFcxdGJDMXViMlJsUFNKdGFTSStQSFZ6WlNCa1lYUmhMV005SWpGRU5EUkZJaUI0YkdsdWF6cG9jbVZtUFNJalRVcFlMVGc0TFZSRldDMUpMVEZFTkRSRklpOCtQQzluUGp4bklHUmhkR0V0Ylcxc0xXNXZaR1U5SW0xdUlpQjBjbUZ1YzJadmNtMDlJblJ5WVc1emJHRjBaU2cxTmpJc0xURTFNQ2tnYzJOaGJHVW9NQzQzTURjcElqNDhkWE5sSUdSaGRHRXRZejBpTXpFaUlIaHNhVzVyT21oeVpXWTlJaU5OU2xndE9EZ3RWRVZZTFU0dE16RWlMejQ4TDJjK1BDOW5QanhuSUdSaGRHRXRiVzFzTFc1dlpHVTlJbTF2SWlCMGNtRnVjMlp2Y20wOUluUnlZVzV6YkdGMFpTZ3hNVGsxTVN3d0tTSStQSFZ6WlNCa1lYUmhMV005SWpKRElpQjRiR2x1YXpwb2NtVm1QU0lqVFVwWUxUZzRMVlJGV0MxT0xUSkRJaTgrUEM5blBqeG5JR1JoZEdFdGJXMXNMVzV2WkdVOUltMXpkV0lpSUhSeVlXNXpabTl5YlQwaWRISmhibk5zWVhSbEtERXlNemsxTGpjc01Da2lQanhuSUdSaGRHRXRiVzFzTFc1dlpHVTlJbTFwSWo0OGRYTmxJR1JoZEdFdFl6MGlNVVEwTkVVaUlIaHNhVzVyT21oeVpXWTlJaU5OU2xndE9EZ3RWRVZZTFVrdE1VUTBORVVpTHo0OEwyYytQR2NnWkdGMFlTMXRiV3d0Ym05a1pUMGliVzRpSUhSeVlXNXpabTl5YlQwaWRISmhibk5zWVhSbEtEVTJNaXd0TVRVd0tTQnpZMkZzWlNnd0xqY3dOeWtpUGp4MWMyVWdaR0YwWVMxalBTSXpNaUlnZUd4cGJtczZhSEpsWmowaUkwMUtXQzA0T0MxVVJWZ3RUaTB6TWlJdlBqd3ZaejQ4TDJjK1BHY2daR0YwWVMxdGJXd3RibTlrWlQwaWJXOGlJSFJ5WVc1elptOXliVDBpZEhKaGJuTnNZWFJsS0RFek16WXhMaklzTUNraVBqeDFjMlVnWkdGMFlTMWpQU0l5T1NJZ2VHeHBibXM2YUhKbFpqMGlJMDFLV0MwNE9DMVVSVmd0VGkweU9TSXZQand2Wno0OFp5QmtZWFJoTFcxdGJDMXViMlJsUFNKdGJ5SWdkSEpoYm5ObWIzSnRQU0owY21GdWMyeGhkR1VvTVRNNU56SXVOQ3d3S1NJK1BIVnpaU0JrWVhSaExXTTlJakl5TVRJaUlIaHNhVzVyT21oeVpXWTlJaU5OU2xndE9EZ3RWRVZZTFU0dE1qSXhNaUl2UGp3dlp6NDhaeUJrWVhSaExXMXRiQzF1YjJSbFBTSnRjM1ZpSWlCMGNtRnVjMlp2Y20wOUluUnlZVzV6YkdGMFpTZ3hORGszTWk0M0xEQXBJajQ4WnlCa1lYUmhMVzF0YkMxdWIyUmxQU0p0YVNJK1BIVnpaU0JrWVhSaExXTTlJakZFTkRWR0lpQjRiR2x1YXpwb2NtVm1QU0lqVFVwWUxUZzRMVlJGV0MxSkxURkVORFZHSWk4K1BDOW5QanhuSUdSaGRHRXRiVzFzTFc1dlpHVTlJbTF1SWlCMGNtRnVjMlp2Y20wOUluUnlZVzV6YkdGMFpTZzBPRFFzTFRFMU1Da2djMk5oYkdVb01DNDNNRGNwSWo0OGRYTmxJR1JoZEdFdFl6MGlNekVpSUhoc2FXNXJPbWh5WldZOUlpTk5TbGd0T0RndFZFVllMVTR0TXpFaUx6NDhMMmMrUEM5blBqeG5JR1JoZEdFdGJXMXNMVzV2WkdVOUltMXZJaUIwY21GdWMyWnZjbTA5SW5SeVlXNXpiR0YwWlNneE5qQTRNaTQwTERBcElqNDhkWE5sSUdSaGRHRXRZejBpTWpJeE1pSWdlR3hwYm1zNmFISmxaajBpSTAxS1dDMDRPQzFVUlZndFRpMHlNakV5SWk4K1BDOW5QanhuSUdSaGRHRXRiVzFzTFc1dlpHVTlJbTFwSWlCMGNtRnVjMlp2Y20wOUluUnlZVzV6YkdGMFpTZ3hOekE0TWk0M0xEQXBJajQ4ZFhObElHUmhkR0V0WXowaU1VUTJSa1VpSUhoc2FXNXJPbWh5WldZOUlpTk5TbGd0T0RndFZFVllMVWt0TVVRMlJrVWlMejQ4TDJjK1BHY2daR0YwWVMxdGJXd3RibTlrWlQwaWJXOGlJSFJ5WVc1elptOXliVDBpZEhKaGJuTnNZWFJsS0RFM05qSTFMamNzTUNraVBqeDFjMlVnWkdGMFlTMWpQU0l5T0NJZ2VHeHBibXM2YUhKbFpqMGlJMDFLV0MwNE9DMVVSVmd0VGkweU9DSXZQand2Wno0OFp5QmtZWFJoTFcxdGJDMXViMlJsUFNKdGJpSWdkSEpoYm5ObWIzSnRQU0owY21GdWMyeGhkR1VvTVRnd01UUXVOeXd3S1NJK1BIVnpaU0JrWVhSaExXTTlJak14SWlCNGJHbHVhenBvY21WbVBTSWpUVXBZTFRnNExWUkZXQzFPTFRNeElpOCtQQzluUGp4bklHUmhkR0V0Ylcxc0xXNXZaR1U5SW0xdklpQjBjbUZ1YzJadmNtMDlJblJ5WVc1emJHRjBaU2d4T0Rjek5pNDVMREFwSWo0OGRYTmxJR1JoZEdFdFl6MGlNakl4TWlJZ2VHeHBibXM2YUhKbFpqMGlJMDFLV0MwNE9DMVVSVmd0VGkweU1qRXlJaTgrUEM5blBqeG5JR1JoZEdFdGJXMXNMVzV2WkdVOUltMXBJaUIwY21GdWMyWnZjbTA5SW5SeVlXNXpiR0YwWlNneE9UY3pOeTR4TERBcElqNDhkWE5sSUdSaGRHRXRZejBpTVVRME5URWlJSGhzYVc1ck9taHlaV1k5SWlOTlNsZ3RPRGd0VkVWWUxVa3RNVVEwTlRFaUx6NDhMMmMrUEdjZ1pHRjBZUzF0Yld3dGJtOWtaVDBpYlc4aUlIUnlZVzV6Wm05eWJUMGlkSEpoYm5Oc1lYUmxLREl3TWpVM0xqRXNNQ2tpUGp4MWMyVWdaR0YwWVMxalBTSXlPU0lnZUd4cGJtczZhSEpsWmowaUkwMUtXQzA0T0MxVVJWZ3RUaTB5T1NJdlBqd3ZaejQ4WnlCa1lYUmhMVzF0YkMxdWIyUmxQU0p0YzNWaWMzVndJaUIwY21GdWMyWnZjbTA5SW5SeVlXNXpiR0YwWlNneU1EWTBOaTR4TERBcElqNDhaeUJrWVhSaExXMXRiQzF1YjJSbFBTSnRhU0krUEhWelpTQmtZWFJoTFdNOUlqRkVORFEwSWlCNGJHbHVhenBvY21WbVBTSWpUVXBZTFRnNExWUkZXQzFKTFRGRU5EUTBJaTgrUEM5blBqeG5JR1JoZEdFdGJXMXNMVzV2WkdVOUlsUmxXRUYwYjIwaUlIUnlZVzV6Wm05eWJUMGlkSEpoYm5Oc1lYUmxLRGd5TkN3ME9UZ3VOaWtnYzJOaGJHVW9NQzQzTURjcElpQmtZWFJoTFcxcWVDMTBaWGhqYkdGemN6MGlUMUpFSWo0OFp5QmtZWFJoTFcxdGJDMXViMlJsUFNKdGFTSStQSFZ6WlNCa1lYUmhMV005SWpGRU5EWXhJaUI0YkdsdWF6cG9jbVZtUFNJalRVcFlMVGc0TFZSRldDMUpMVEZFTkRZeElpOCtQQzluUGp4bklHUmhkR0V0Ylcxc0xXNXZaR1U5SW0xcElpQjBjbUZ1YzJadmNtMDlJblJ5WVc1emJHRjBaU2d6TmpFc01Da2lQangxYzJVZ1pHRjBZUzFqUFNJeFJEUTBSU0lnZUd4cGJtczZhSEpsWmowaUkwMUtXQzA0T0MxVVJWZ3RTUzB4UkRRMFJTSXZQand2Wno0OFp5QmtZWFJoTFcxdGJDMXViMlJsUFNKdGFTSWdkSEpoYm5ObWIzSnRQU0owY21GdWMyeGhkR1VvT0Rrd0xEQXBJajQ4ZFhObElHUmhkR0V0WXowaU1VUTBOVVlpSUhoc2FXNXJPbWh5WldZOUlpTk5TbGd0T0RndFZFVllMVWt0TVVRME5VWWlMejQ4TDJjK1BHY2daR0YwWVMxdGJXd3RibTlrWlQwaWJXa2lJSFJ5WVc1elptOXliVDBpZEhKaGJuTnNZWFJsS0RFek5ERXNNQ2tpUGp4MWMyVWdaR0YwWVMxalBTSXhSRFExTkNJZ2VHeHBibXM2YUhKbFpqMGlJMDFLV0MwNE9DMVVSVmd0U1MweFJEUTFOQ0l2UGp3dlp6NDhMMmMrUEdjZ1pHRjBZUzF0Yld3dGJtOWtaVDBpYlc0aUlIUnlZVzV6Wm05eWJUMGlkSEpoYm5Oc1lYUmxLRGd5TkN3dE1qazNMak1wSUhOallXeGxLREF1TnpBM0tTSStQSFZ6WlNCa1lYUmhMV005SWpNeElpQjRiR2x1YXpwb2NtVm1QU0lqVFVwWUxUZzRMVlJGV0MxT0xUTXhJaTgrUEM5blBqd3ZaejQ4WnlCa1lYUmhMVzF0YkMxdWIyUmxQU0p0YnlJZ2RISmhibk5tYjNKdFBTSjBjbUZ1YzJ4aGRHVW9Nakk0TURVdU5pd3dLU0krUEhWelpTQmtZWFJoTFdNOUlqSTRJaUI0YkdsdWF6cG9jbVZtUFNJalRVcFlMVGc0TFZSRldDMU9MVEk0SWk4K1BDOW5QanhuSUdSaGRHRXRiVzFzTFc1dlpHVTlJbTF6ZFhBaUlIUnlZVzV6Wm05eWJUMGlkSEpoYm5Oc1lYUmxLREl6TVRrMExqWXNNQ2tpUGp4bklHUmhkR0V0Ylcxc0xXNXZaR1U5SW0xcElqNDhkWE5sSUdSaGRHRXRZejBpTVVRME5qQWlJSGhzYVc1ck9taHlaV1k5SWlOTlNsZ3RPRGd0VkVWWUxVa3RNVVEwTmpBaUx6NDhMMmMrUEdjZ1pHRjBZUzF0Yld3dGJtOWtaVDBpYlc4aUlIUnlZVzV6Wm05eWJUMGlkSEpoYm5Oc1lYUmxLRFV3TWl3ME1UTXBJSE5qWVd4bEtEQXVOekEzS1NJK1BIVnpaU0JrWVhSaExXTTlJakl3TXpJaUlIaHNhVzVyT21oeVpXWTlJaU5OU2xndE9EZ3RWRVZZTFZZdE1qQXpNaUl2UGp3dlp6NDhMMmMrUEdjZ1pHRjBZUzF0Yld3dGJtOWtaVDBpYlc4aUlIUnlZVzV6Wm05eWJUMGlkSEpoYm5Oc1lYUmxLREl6T1RReExqRXNNQ2tpUGp4MWMyVWdaR0YwWVMxalBTSXlReUlnZUd4cGJtczZhSEpsWmowaUkwMUtXQzA0T0MxVVJWZ3RUaTB5UXlJdlBqd3ZaejQ4WnlCa1lYUmhMVzF0YkMxdWIyUmxQU0p0YzNWaWMzVndJaUIwY21GdWMyWnZjbTA5SW5SeVlXNXpiR0YwWlNneU5ETTROUzQ0TERBcElqNDhaeUJrWVhSaExXMXRiQzF1YjJSbFBTSnRhU0krUEhWelpTQmtZWFJoTFdNOUlqRkVORFJGSWlCNGJHbHVhenBvY21WbVBTSWpUVXBZTFRnNExWUkZXQzFKTFRGRU5EUkZJaTgrUEM5blBqeG5JR1JoZEdFdGJXMXNMVzV2WkdVOUltMXZJaUIwY21GdWMyWnZjbTA5SW5SeVlXNXpiR0YwWlNnMU5qSXNOREV6S1NCelkyRnNaU2d3TGpjd055a2lQangxYzJVZ1pHRjBZUzFqUFNJeU1ETXlJaUI0YkdsdWF6cG9jbVZtUFNJalRVcFlMVGc0TFZSRldDMVdMVEl3TXpJaUx6NDhMMmMrUEdjZ1pHRjBZUzF0Yld3dGJtOWtaVDBpYlc0aUlIUnlZVzV6Wm05eWJUMGlkSEpoYm5Oc1lYUmxLRFUyTWl3dE1qUTNLU0J6WTJGc1pTZ3dMamN3TnlraVBqeDFjMlVnWkdGMFlTMWpQU0l6TVNJZ2VHeHBibXM2YUhKbFpqMGlJMDFLV0MwNE9DMVVSVmd0VGkwek1TSXZQand2Wno0OEwyYytQR2NnWkdGMFlTMXRiV3d0Ym05a1pUMGliVzhpSUhSeVlXNXpabTl5YlQwaWRISmhibk5zWVhSbEtESTFNelV4TGpNc01Da2lQangxYzJVZ1pHRjBZUzFqUFNJeVF5SWdlR3hwYm1zNmFISmxaajBpSTAxS1dDMDRPQzFVUlZndFRpMHlReUl2UGp3dlp6NDhaeUJrWVhSaExXMXRiQzF1YjJSbFBTSnRjM1ZpYzNWd0lpQjBjbUZ1YzJadmNtMDlJblJ5WVc1emJHRjBaU2d5TlRjNU5pd3dLU0krUEdjZ1pHRjBZUzF0Yld3dGJtOWtaVDBpYldraVBqeDFjMlVnWkdGMFlTMWpQU0l4UkRRMFJTSWdlR3hwYm1zNmFISmxaajBpSTAxS1dDMDRPQzFVUlZndFNTMHhSRFEwUlNJdlBqd3ZaejQ4WnlCa1lYUmhMVzF0YkMxdWIyUmxQU0p0YnlJZ2RISmhibk5tYjNKdFBTSjBjbUZ1YzJ4aGRHVW9OVFl5TERReE15a2djMk5oYkdVb01DNDNNRGNwSWo0OGRYTmxJR1JoZEdFdFl6MGlNakF6TWlJZ2VHeHBibXM2YUhKbFpqMGlJMDFLV0MwNE9DMVVSVmd0VmkweU1ETXlJaTgrUEM5blBqeG5JR1JoZEdFdGJXMXNMVzV2WkdVOUltMXVJaUIwY21GdWMyWnZjbTA5SW5SeVlXNXpiR0YwWlNnMU5qSXNMVEkwTnlrZ2MyTmhiR1VvTUM0M01EY3BJajQ4ZFhObElHUmhkR0V0WXowaU16SWlJSGhzYVc1ck9taHlaV1k5SWlOTlNsZ3RPRGd0VkVWWUxVNHRNeklpTHo0OEwyYytQQzluUGp4bklHUmhkR0V0Ylcxc0xXNXZaR1U5SW0xdklpQjBjbUZ1YzJadmNtMDlJblJ5WVc1emJHRjBaU2d5TmpjMk1TNDFMREFwSWo0OGRYTmxJR1JoZEdFdFl6MGlNamtpSUhoc2FXNXJPbWh5WldZOUlpTk5TbGd0T0RndFZFVllMVTR0TWpraUx6NDhMMmMrUEdjZ1pHRjBZUzF0Yld3dGJtOWtaVDBpYlc4aUlIUnlZVzV6Wm05eWJUMGlkSEpoYm5Oc1lYUmxLREkzTVRVd0xqVXNNQ2tpUGp4MWMyVWdaR0YwWVMxalBTSXlPU0lnZUd4cGJtczZhSEpsWmowaUkwMUtXQzA0T0MxVVJWZ3RUaTB5T1NJdlBqd3ZaejQ4TDJjK1BDOW5QanhuSUdSaGRHRXRiVzFzTFc1dlpHVTlJbTEwY2lJZ2RISmhibk5tYjNKdFBTSjBjbUZ1YzJ4aGRHVW9NQ3cyT1RjdU15a2lQanhuSUdSaGRHRXRiVzFzTFc1dlpHVTlJbTEwWkNJdlBqeG5JR1JoZEdFdGJXMXNMVzV2WkdVOUltMTBaQ0krUEdjZ1pHRjBZUzF0Yld3dGJtOWtaVDBpYlhOMVlpSStQR2NnWkdGMFlTMXRiV3d0Ym05a1pUMGliV2tpUGp4MWMyVWdaR0YwWVMxalBTSXhSRGN4T1NJZ2VHeHBibXM2YUhKbFpqMGlJMDFLV0MwNE9DMVVSVmd0U1MweFJEY3hPU0l2UGp3dlp6NDhaeUJrWVhSaExXMXRiQzF1YjJSbFBTSnRiaUlnZEhKaGJuTm1iM0p0UFNKMGNtRnVjMnhoZEdVb05qSTVMQzB4TlRBcElITmpZV3hsS0RBdU56QTNLU0krUEhWelpTQmtZWFJoTFdNOUlqTXlJaUI0YkdsdWF6cG9jbVZtUFNJalRVcFlMVGc0TFZSRldDMU9MVE15SWk4K1BDOW5Qand2Wno0OFp5QmtZWFJoTFcxdGJDMXViMlJsUFNKdGJ5SWdkSEpoYm5ObWIzSnRQU0owY21GdWMyeGhkR1VvTVRNeE1DNHpMREFwSWo0OGRYTmxJR1JoZEdFdFl6MGlNakU1TUNJZ2VHeHBibXM2YUhKbFpqMGlJMDFLV0MwNE9DMVVSVmd0VGkweU1Ua3dJaTgrUEM5blBqeG5JR1JoZEdFdGJXMXNMVzV2WkdVOUltMXpkV0lpSUhSeVlXNXpabTl5YlQwaWRISmhibk5zWVhSbEtESTFPRGd1TVN3d0tTSStQR2NnWkdGMFlTMXRiV3d0Ym05a1pUMGliV2tpUGp4MWMyVWdaR0YwWVMxalBTSXhSRGN4T1NJZ2VHeHBibXM2YUhKbFpqMGlJMDFLV0MwNE9DMVVSVmd0U1MweFJEY3hPU0l2UGp3dlp6NDhaeUJrWVhSaExXMXRiQzF1YjJSbFBTSnRiaUlnZEhKaGJuTm1iM0p0UFNKMGNtRnVjMnhoZEdVb05qSTVMQzB4TlRBcElITmpZV3hsS0RBdU56QTNLU0krUEhWelpTQmtZWFJoTFdNOUlqTXlJaUI0YkdsdWF6cG9jbVZtUFNJalRVcFlMVGc0TFZSRldDMU9MVE15SWk4K1BDOW5Qand2Wno0OFp5QmtZWFJoTFcxdGJDMXViMlJsUFNKdGJ5SWdkSEpoYm5ObWIzSnRQU0owY21GdWMyeGhkR1VvTXpnME1pNDVMREFwSWo0OGRYTmxJR1JoZEdFdFl6MGlNakl4TWlJZ2VHeHBibXM2YUhKbFpqMGlJMDFLV0MwNE9DMVVSVmd0VGkweU1qRXlJaTgrUEM5blBqeG5JR1JoZEdFdGJXMXNMVzV2WkdVOUltMXpkV0lpSUhSeVlXNXpabTl5YlQwaWRISmhibk5zWVhSbEtEUTRORE11TVN3d0tTSStQR2NnWkdGMFlTMXRiV3d0Ym05a1pUMGliV2tpUGp4MWMyVWdaR0YwWVMxalBTSXhSRFpHUXlJZ2VHeHBibXM2YUhKbFpqMGlJMDFLV0MwNE9DMVVSVmd0U1MweFJEWkdReUl2UGp3dlp6NDhaeUJrWVhSaExXMXRiQzF1YjJSbFBTSnRiaUlnZEhKaGJuTm1iM0p0UFNKMGNtRnVjMnhoZEdVb05qY3pMQzB4TlRBcElITmpZV3hsS0RBdU56QTNLU0krUEhWelpTQmtZWFJoTFdNOUlqTXlJaUI0YkdsdWF6cG9jbVZtUFNJalRVcFlMVGc0TFZSRldDMU9MVE15SWk4K1BDOW5Qand2Wno0OFp5QmtZWFJoTFcxdGJDMXViMlJsUFNKdGMzVmlJaUIwY21GdWMyWnZjbTA5SW5SeVlXNXpiR0YwWlNnMk1UUXhMamtzTUNraVBqeG5JR1JoZEdFdGJXMXNMVzV2WkdVOUltMXZJajQ4ZFhObElHUmhkR0V0WXowaU1qVkNSQ0lnZUd4cGJtczZhSEpsWmowaUkwMUtXQzA0T0MxVVJWZ3RUaTB5TlVKRUlpOCtQQzluUGp4bklHUmhkR0V0Ylcxc0xXNXZaR1U5SWxSbFdFRjBiMjBpSUhSeVlXNXpabTl5YlQwaWRISmhibk5zWVhSbEtEa3lNaXd0TVRVd0tTQnpZMkZzWlNnd0xqY3dOeWtpSUdSaGRHRXRiV3A0TFhSbGVHTnNZWE56UFNKUFVrUWlQanhuSUdSaGRHRXRiVzFzTFc1dlpHVTlJbTF6ZFdJaVBqeG5JR1JoZEdFdGJXMXNMVzV2WkdVOUltMXBJajQ4ZFhObElHUmhkR0V0WXowaU1VUTNNVGtpSUhoc2FXNXJPbWh5WldZOUlpTk5TbGd0T0RndFZFVllMVWt0TVVRM01Ua2lMejQ4TDJjK1BHY2daR0YwWVMxdGJXd3RibTlrWlQwaWJXNGlJSFJ5WVc1elptOXliVDBpZEhKaGJuTnNZWFJsS0RZeU9Td3RNVFV3S1NCelkyRnNaU2d3TGpjd055a2lQangxYzJVZ1pHRjBZUzFqUFNJek1pSWdlR3hwYm1zNmFISmxaajBpSTAxS1dDMDRPQzFVUlZndFRpMHpNaUl2UGp3dlp6NDhMMmMrUEM5blBqd3ZaejQ4WnlCa1lYUmhMVzF0YkMxdWIyUmxQU0p0YnlJZ2RISmhibk5tYjNKdFBTSjBjbUZ1YzJ4aGRHVW9PREEyTmk0eUxEQXBJajQ4ZFhObElHUmhkR0V0WXowaU1qZ2lJSGhzYVc1ck9taHlaV1k5SWlOTlNsZ3RPRGd0VkVWWUxVNHRNamdpTHo0OEwyYytQR2NnWkdGMFlTMXRiV3d0Ym05a1pUMGliWE4xWWlJZ2RISmhibk5tYjNKdFBTSjBjbUZ1YzJ4aGRHVW9PRFExTlM0eUxEQXBJajQ4WnlCa1lYUmhMVzF0YkMxdWIyUmxQU0p0YVNJK1BIVnpaU0JrWVhSaExXTTlJakZFTkRRMElpQjRiR2x1YXpwb2NtVm1QU0lqVFVwWUxUZzRMVlJGV0MxSkxURkVORFEwSWk4K1BDOW5QanhuSUdSaGRHRXRiVzFzTFc1dlpHVTlJbTF1SWlCMGNtRnVjMlp2Y20wOUluUnlZVzV6YkdGMFpTZzRNalFzTFRFMU1Da2djMk5oYkdVb01DNDNNRGNwSWo0OGRYTmxJR1JoZEdFdFl6MGlNeklpSUhoc2FXNXJPbWh5WldZOUlpTk5TbGd0T0RndFZFVllMVTR0TXpJaUx6NDhMMmMrUEM5blBqeG5JR1JoZEdFdGJXMXNMVzV2WkdVOUltMXZJaUIwY21GdWMyWnZjbTA5SW5SeVlXNXpiR0YwWlNnNU5qZ3lMamdzTUNraVBqeDFjMlVnWkdGMFlTMWpQU0l5T0NJZ2VHeHBibXM2YUhKbFpqMGlJMDFLV0MwNE9DMVVSVmd0VGkweU9DSXZQand2Wno0OFp5QmtZWFJoTFcxdGJDMXViMlJsUFNKdGFTSWdkSEpoYm5ObWIzSnRQU0owY21GdWMyeGhkR1VvTVRBd056RXVPQ3d3S1NJK1BIVnpaU0JrWVhSaExXTTlJakZFTkRZd0lpQjRiR2x1YXpwb2NtVm1QU0lqVFVwWUxUZzRMVlJGV0MxSkxURkVORFl3SWk4K1BDOW5QanhuSUdSaGRHRXRiVzFzTFc1dlpHVTlJbTF2SWlCMGNtRnVjMlp2Y20wOUluUnlZVzV6YkdGMFpTZ3hNRFUwTUM0NExEQXBJajQ4ZFhObElHUmhkR0V0WXowaU1rTWlJSGhzYVc1ck9taHlaV1k5SWlOTlNsZ3RPRGd0VkVWWUxVNHRNa01pTHo0OEwyYytQR2NnWkdGMFlTMXRiV3d0Ym05a1pUMGliWE4xWWlJZ2RISmhibk5tYjNKdFBTSjBjbUZ1YzJ4aGRHVW9NVEE1T0RVdU5Td3dLU0krUEdjZ1pHRjBZUzF0Yld3dGJtOWtaVDBpYldraVBqeDFjMlVnWkdGMFlTMWpQU0l4UkRRMFJTSWdlR3hwYm1zNmFISmxaajBpSTAxS1dDMDRPQzFVUlZndFNTMHhSRFEwUlNJdlBqd3ZaejQ4WnlCa1lYUmhMVzF0YkMxdWIyUmxQU0p0YmlJZ2RISmhibk5tYjNKdFBTSjBjbUZ1YzJ4aGRHVW9OVFl5TEMweE5UQXBJSE5qWVd4bEtEQXVOekEzS1NJK1BIVnpaU0JrWVhSaExXTTlJak14SWlCNGJHbHVhenBvY21WbVBTSWpUVXBZTFRnNExWUkZXQzFPTFRNeElpOCtQQzluUGp3dlp6NDhaeUJrWVhSaExXMXRiQzF1YjJSbFBTSnRieUlnZEhKaGJuTm1iM0p0UFNKMGNtRnVjMnhoZEdVb01URTVOVEVzTUNraVBqeDFjMlVnWkdGMFlTMWpQU0l5UXlJZ2VHeHBibXM2YUhKbFpqMGlJMDFLV0MwNE9DMVVSVmd0VGkweVF5SXZQand2Wno0OFp5QmtZWFJoTFcxdGJDMXViMlJsUFNKdGMzVmlJaUIwY21GdWMyWnZjbTA5SW5SeVlXNXpiR0YwWlNneE1qTTVOUzQzTERBcElqNDhaeUJrWVhSaExXMXRiQzF1YjJSbFBTSnRhU0krUEhWelpTQmtZWFJoTFdNOUlqRkVORFJGSWlCNGJHbHVhenBvY21WbVBTSWpUVXBZTFRnNExWUkZXQzFKTFRGRU5EUkZJaTgrUEM5blBqeG5JR1JoZEdFdGJXMXNMVzV2WkdVOUltMXVJaUIwY21GdWMyWnZjbTA5SW5SeVlXNXpiR0YwWlNnMU5qSXNMVEUxTUNrZ2MyTmhiR1VvTUM0M01EY3BJajQ4ZFhObElHUmhkR0V0WXowaU16SWlJSGhzYVc1ck9taHlaV1k5SWlOTlNsZ3RPRGd0VkVWWUxVNHRNeklpTHo0OEwyYytQQzluUGp4bklHUmhkR0V0Ylcxc0xXNXZaR1U5SW0xdklpQjBjbUZ1YzJadmNtMDlJblJ5WVc1emJHRjBaU2d4TXpNMk1TNHlMREFwSWo0OGRYTmxJR1JoZEdFdFl6MGlNamtpSUhoc2FXNXJPbWh5WldZOUlpTk5TbGd0T0RndFZFVllMVTR0TWpraUx6NDhMMmMrUEdjZ1pHRjBZUzF0Yld3dGJtOWtaVDBpYlc4aUlIUnlZVzV6Wm05eWJUMGlkSEpoYm5Oc1lYUmxLREV6T1RjeUxqUXNNQ2tpUGp4MWMyVWdaR0YwWVMxalBTSXlNakV5SWlCNGJHbHVhenBvY21WbVBTSWpUVXBZTFRnNExWUkZXQzFPTFRJeU1USWlMejQ4TDJjK1BHY2daR0YwWVMxdGJXd3RibTlrWlQwaWJYTjFZaUlnZEhKaGJuTm1iM0p0UFNKMGNtRnVjMnhoZEdVb01UUTVOekl1Tnl3d0tTSStQR2NnWkdGMFlTMXRiV3d0Ym05a1pUMGliV2tpUGp4MWMyVWdaR0YwWVMxalBTSXhSRFExUmlJZ2VHeHBibXM2YUhKbFpqMGlJMDFLV0MwNE9DMVVSVmd0U1MweFJEUTFSaUl2UGp3dlp6NDhaeUJrWVhSaExXMXRiQzF1YjJSbFBTSnRiaUlnZEhKaGJuTm1iM0p0UFNKMGNtRnVjMnhoZEdVb05EZzBMQzB4TlRBcElITmpZV3hsS0RBdU56QTNLU0krUEhWelpTQmtZWFJoTFdNOUlqTXlJaUI0YkdsdWF6cG9jbVZtUFNJalRVcFlMVGc0TFZSRldDMU9MVE15SWk4K1BDOW5Qand2Wno0OFp5QmtZWFJoTFcxdGJDMXViMlJsUFNKdGJ5SWdkSEpoYm5ObWIzSnRQU0owY21GdWMyeGhkR1VvTVRZd09ESXVOQ3d3S1NJK1BIVnpaU0JrWVhSaExXTTlJakl5TVRJaUlIaHNhVzVyT21oeVpXWTlJaU5OU2xndE9EZ3RWRVZZTFU0dE1qSXhNaUl2UGp3dlp6NDhaeUJrWVhSaExXMXRiQzF1YjJSbFBTSnRhU0lnZEhKaGJuTm1iM0p0UFNKMGNtRnVjMnhoZEdVb01UY3dPREl1Tnl3d0tTSStQSFZ6WlNCa1lYUmhMV005SWpGRU5rWkZJaUI0YkdsdWF6cG9jbVZtUFNJalRVcFlMVGc0TFZSRldDMUpMVEZFTmtaRklpOCtQQzluUGp4bklHUmhkR0V0Ylcxc0xXNXZaR1U5SW0xdklpQjBjbUZ1YzJadmNtMDlJblJ5WVc1emJHRjBaU2d4TnpZeU5TNDNMREFwSWo0OGRYTmxJR1JoZEdFdFl6MGlNamdpSUhoc2FXNXJPbWh5WldZOUlpTk5TbGd0T0RndFZFVllMVTR0TWpnaUx6NDhMMmMrUEdjZ1pHRjBZUzF0Yld3dGJtOWtaVDBpYlc0aUlIUnlZVzV6Wm05eWJUMGlkSEpoYm5Oc1lYUmxLREU0TURFMExqY3NNQ2tpUGp4MWMyVWdaR0YwWVMxalBTSXpNU0lnZUd4cGJtczZhSEpsWmowaUkwMUtXQzA0T0MxVVJWZ3RUaTB6TVNJdlBqd3ZaejQ4WnlCa1lYUmhMVzF0YkMxdWIyUmxQU0p0YnlJZ2RISmhibk5tYjNKdFBTSjBjbUZ1YzJ4aGRHVW9NVGczTXpZdU9Td3dLU0krUEhWelpTQmtZWFJoTFdNOUlqSXlNVElpSUhoc2FXNXJPbWh5WldZOUlpTk5TbGd0T0RndFZFVllMVTR0TWpJeE1pSXZQand2Wno0OFp5QmtZWFJoTFcxdGJDMXViMlJsUFNKdGFTSWdkSEpoYm5ObWIzSnRQU0owY21GdWMyeGhkR1VvTVRrM016Y3VNU3d3S1NJK1BIVnpaU0JrWVhSaExXTTlJakZFTkRVeElpQjRiR2x1YXpwb2NtVm1QU0lqVFVwWUxUZzRMVlJGV0MxSkxURkVORFV4SWk4K1BDOW5QanhuSUdSaGRHRXRiVzFzTFc1dlpHVTlJbTF2SWlCMGNtRnVjMlp2Y20wOUluUnlZVzV6YkdGMFpTZ3lNREkxTnk0eExEQXBJajQ4ZFhObElHUmhkR0V0WXowaU1qa2lJSGhzYVc1ck9taHlaV1k5SWlOTlNsZ3RPRGd0VkVWWUxVNHRNamtpTHo0OEwyYytQR2NnWkdGMFlTMXRiV3d0Ym05a1pUMGliWE4xWW5OMWNDSWdkSEpoYm5ObWIzSnRQU0owY21GdWMyeGhkR1VvTWpBMk5EWXVNU3d3S1NJK1BHY2daR0YwWVMxdGJXd3RibTlrWlQwaWJXa2lQangxYzJVZ1pHRjBZUzFqUFNJeFJEUTBOQ0lnZUd4cGJtczZhSEpsWmowaUkwMUtXQzA0T0MxVVJWZ3RTUzB4UkRRME5DSXZQand2Wno0OFp5QmtZWFJoTFcxdGJDMXViMlJsUFNKVVpWaEJkRzl0SWlCMGNtRnVjMlp2Y20wOUluUnlZVzV6YkdGMFpTZzRNalFzTkRrNExqWXBJSE5qWVd4bEtEQXVOekEzS1NJZ1pHRjBZUzF0YW5ndGRHVjRZMnhoYzNNOUlrOVNSQ0krUEdjZ1pHRjBZUzF0Yld3dGJtOWtaVDBpYldraVBqeDFjMlVnWkdGMFlTMWpQU0l4UkRRMk1TSWdlR3hwYm1zNmFISmxaajBpSTAxS1dDMDRPQzFVUlZndFNTMHhSRFEyTVNJdlBqd3ZaejQ4WnlCa1lYUmhMVzF0YkMxdWIyUmxQU0p0YVNJZ2RISmhibk5tYjNKdFBTSjBjbUZ1YzJ4aGRHVW9Nell4TERBcElqNDhkWE5sSUdSaGRHRXRZejBpTVVRME5FVWlJSGhzYVc1ck9taHlaV1k5SWlOTlNsZ3RPRGd0VkVWWUxVa3RNVVEwTkVVaUx6NDhMMmMrUEdjZ1pHRjBZUzF0Yld3dGJtOWtaVDBpYldraUlIUnlZVzV6Wm05eWJUMGlkSEpoYm5Oc1lYUmxLRGc1TUN3d0tTSStQSFZ6WlNCa1lYUmhMV005SWpGRU5EVkdJaUI0YkdsdWF6cG9jbVZtUFNJalRVcFlMVGc0TFZSRldDMUpMVEZFTkRWR0lpOCtQQzluUGp4bklHUmhkR0V0Ylcxc0xXNXZaR1U5SW0xcElpQjBjbUZ1YzJadmNtMDlJblJ5WVc1emJHRjBaU2d4TXpReExEQXBJajQ4ZFhObElHUmhkR0V0WXowaU1VUTBOVFFpSUhoc2FXNXJPbWh5WldZOUlpTk5TbGd0T0RndFZFVllMVWt0TVVRME5UUWlMejQ4TDJjK1BDOW5QanhuSUdSaGRHRXRiVzFzTFc1dlpHVTlJbTF1SWlCMGNtRnVjMlp2Y20wOUluUnlZVzV6YkdGMFpTZzRNalFzTFRJNU55NHpLU0J6WTJGc1pTZ3dMamN3TnlraVBqeDFjMlVnWkdGMFlTMWpQU0l6TWlJZ2VHeHBibXM2YUhKbFpqMGlJMDFLV0MwNE9DMVVSVmd0VGkwek1pSXZQand2Wno0OEwyYytQR2NnWkdGMFlTMXRiV3d0Ym05a1pUMGliVzhpSUhSeVlXNXpabTl5YlQwaWRISmhibk5zWVhSbEtESXlPREExTGpZc01Da2lQangxYzJVZ1pHRjBZUzFqUFNJeU9DSWdlR3hwYm1zNmFISmxaajBpSTAxS1dDMDRPQzFVUlZndFRpMHlPQ0l2UGp3dlp6NDhaeUJrWVhSaExXMXRiQzF1YjJSbFBTSnRjM1Z3SWlCMGNtRnVjMlp2Y20wOUluUnlZVzV6YkdGMFpTZ3lNekU1TkM0MkxEQXBJajQ4WnlCa1lYUmhMVzF0YkMxdWIyUmxQU0p0YVNJK1BIVnpaU0JrWVhSaExXTTlJakZFTkRZd0lpQjRiR2x1YXpwb2NtVm1QU0lqVFVwWUxUZzRMVlJGV0MxSkxURkVORFl3SWk4K1BDOW5QanhuSUdSaGRHRXRiVzFzTFc1dlpHVTlJbTF2SWlCMGNtRnVjMlp2Y20wOUluUnlZVzV6YkdGMFpTZzFNRElzTkRFektTQnpZMkZzWlNnd0xqY3dOeWtpUGp4MWMyVWdaR0YwWVMxalBTSXlNRE15SWlCNGJHbHVhenBvY21WbVBTSWpUVXBZTFRnNExWUkZXQzFXTFRJd016SWlMejQ4TDJjK1BDOW5QanhuSUdSaGRHRXRiVzFzTFc1dlpHVTlJbTF2SWlCMGNtRnVjMlp2Y20wOUluUnlZVzV6YkdGMFpTZ3lNemswTVM0eExEQXBJajQ4ZFhObElHUmhkR0V0WXowaU1rTWlJSGhzYVc1ck9taHlaV1k5SWlOTlNsZ3RPRGd0VkVWWUxVNHRNa01pTHo0OEwyYytQR2NnWkdGMFlTMXRiV3d0Ym05a1pUMGliWE4xWW5OMWNDSWdkSEpoYm5ObWIzSnRQU0owY21GdWMyeGhkR1VvTWpRek9EVXVPQ3d3S1NJK1BHY2daR0YwWVMxdGJXd3RibTlrWlQwaWJXa2lQangxYzJVZ1pHRjBZUzFqUFNJeFJEUTBSU0lnZUd4cGJtczZhSEpsWmowaUkwMUtXQzA0T0MxVVJWZ3RTUzB4UkRRMFJTSXZQand2Wno0OFp5QmtZWFJoTFcxdGJDMXViMlJsUFNKdGJ5SWdkSEpoYm5ObWIzSnRQU0owY21GdWMyeGhkR1VvTlRZeUxEUXhNeWtnYzJOaGJHVW9NQzQzTURjcElqNDhkWE5sSUdSaGRHRXRZejBpTWpBek1pSWdlR3hwYm1zNmFISmxaajBpSTAxS1dDMDRPQzFVUlZndFZpMHlNRE15SWk4K1BDOW5QanhuSUdSaGRHRXRiVzFzTFc1dlpHVTlJbTF1SWlCMGNtRnVjMlp2Y20wOUluUnlZVzV6YkdGMFpTZzFOaklzTFRJME55a2djMk5oYkdVb01DNDNNRGNwSWo0OGRYTmxJR1JoZEdFdFl6MGlNekVpSUhoc2FXNXJPbWh5WldZOUlpTk5TbGd0T0RndFZFVllMVTR0TXpFaUx6NDhMMmMrUEM5blBqeG5JR1JoZEdFdGJXMXNMVzV2WkdVOUltMXZJaUIwY21GdWMyWnZjbTA5SW5SeVlXNXpiR0YwWlNneU5UTTFNUzR6TERBcElqNDhkWE5sSUdSaGRHRXRZejBpTWtNaUlIaHNhVzVyT21oeVpXWTlJaU5OU2xndE9EZ3RWRVZZTFU0dE1rTWlMejQ4TDJjK1BHY2daR0YwWVMxdGJXd3RibTlrWlQwaWJYTjFZbk4xY0NJZ2RISmhibk5tYjNKdFBTSjBjbUZ1YzJ4aGRHVW9NalUzT1RZc01Da2lQanhuSUdSaGRHRXRiVzFzTFc1dlpHVTlJbTFwSWo0OGRYTmxJR1JoZEdFdFl6MGlNVVEwTkVVaUlIaHNhVzVyT21oeVpXWTlJaU5OU2xndE9EZ3RWRVZZTFVrdE1VUTBORVVpTHo0OEwyYytQR2NnWkdGMFlTMXRiV3d0Ym05a1pUMGliVzhpSUhSeVlXNXpabTl5YlQwaWRISmhibk5zWVhSbEtEVTJNaXcwTVRNcElITmpZV3hsS0RBdU56QTNLU0krUEhWelpTQmtZWFJoTFdNOUlqSXdNeklpSUhoc2FXNXJPbWh5WldZOUlpTk5TbGd0T0RndFZFVllMVll0TWpBek1pSXZQand2Wno0OFp5QmtZWFJoTFcxdGJDMXViMlJsUFNKdGJpSWdkSEpoYm5ObWIzSnRQU0owY21GdWMyeGhkR1VvTlRZeUxDMHlORGNwSUhOallXeGxLREF1TnpBM0tTSStQSFZ6WlNCa1lYUmhMV005SWpNeUlpQjRiR2x1YXpwb2NtVm1QU0lqVFVwWUxUZzRMVlJGV0MxT0xUTXlJaTgrUEM5blBqd3ZaejQ4WnlCa1lYUmhMVzF0YkMxdWIyUmxQU0p0YnlJZ2RISmhibk5tYjNKdFBTSjBjbUZ1YzJ4aGRHVW9NalkzTmpFdU5Td3dLU0krUEhWelpTQmtZWFJoTFdNOUlqSTVJaUI0YkdsdWF6cG9jbVZtUFNJalRVcFlMVGc0TFZSRldDMU9MVEk1SWk4K1BDOW5QanhuSUdSaGRHRXRiVzFzTFc1dlpHVTlJbTF2SWlCMGNtRnVjMlp2Y20wOUluUnlZVzV6YkdGMFpTZ3lOekUxTUM0MUxEQXBJajQ4ZFhObElHUmhkR0V0WXowaU1qa2lJSGhzYVc1ck9taHlaV1k5SWlOTlNsZ3RPRGd0VkVWWUxVNHRNamtpTHo0OEwyYytQQzluUGp3dlp6NDhaeUJrWVhSaExXMXRiQzF1YjJSbFBTSnRkSElpSUhSeVlXNXpabTl5YlQwaWRISmhibk5zWVhSbEtEQXNMVGcwTVM0eUtTSStQR2NnWkdGMFlTMXRiV3d0Ym05a1pUMGliWFJrSWk4K1BHY2daR0YwWVMxdGJXd3RibTlrWlQwaWJYUmtJajQ4WnlCa1lYUmhMVzF0YkMxdWIyUmxQU0p0YzNWaUlqNDhaeUJrWVhSaExXMXRiQzF1YjJSbFBTSnRhU0krUEhWelpTQmtZWFJoTFdNOUlqRkVOekF4SWlCNGJHbHVhenBvY21WbVBTSWpUVXBZTFRnNExWUkZXQzFKTFRGRU56QXhJaTgrUEM5blBqeG5JR1JoZEdFdGJXMXNMVzV2WkdVOUltMXVJaUIwY21GdWMyWnZjbTA5SW5SeVlXNXpiR0YwWlNnME56RXNMVEUxTUNrZ2MyTmhiR1VvTUM0M01EY3BJajQ4ZFhObElHUmhkR0V0WXowaU16RWlJSGhzYVc1ck9taHlaV1k5SWlOTlNsZ3RPRGd0VkVWWUxVNHRNekVpTHo0OEwyYytQQzluUGp4bklHUmhkR0V0Ylcxc0xXNXZaR1U5SW0xdklpQjBjbUZ1YzJadmNtMDlJblJ5WVc1emJHRjBaU2d4TVRVeUxqTXNNQ2tpUGp4MWMyVWdaR0YwWVMxalBTSXlNVGt3SWlCNGJHbHVhenBvY21WbVBTSWpUVXBZTFRnNExWUkZXQzFPTFRJeE9UQWlMejQ4TDJjK1BHY2daR0YwWVMxdGJXd3RibTlrWlQwaWJYTjFZaUlnZEhKaGJuTm1iM0p0UFNKMGNtRnVjMnhoZEdVb01qUXpNQzR4TERBcElqNDhaeUJrWVhSaExXMXRiQzF1YjJSbFBTSnRhU0krUEhWelpTQmtZWFJoTFdNOUlqRkVOekF4SWlCNGJHbHVhenBvY21WbVBTSWpUVXBZTFRnNExWUkZXQzFKTFRGRU56QXhJaTgrUEM5blBqeG5JR1JoZEdFdGJXMXNMVzV2WkdVOUltMXVJaUIwY21GdWMyWnZjbTA5SW5SeVlXNXpiR0YwWlNnME56RXNMVEUxTUNrZ2MyTmhiR1VvTUM0M01EY3BJajQ4ZFhObElHUmhkR0V0WXowaU16RWlJSGhzYVc1ck9taHlaV1k5SWlOTlNsZ3RPRGd0VkVWWUxVNHRNekVpTHo0OEwyYytQQzluUGp4bklHUmhkR0V0Ylcxc0xXNXZaR1U5SW0xdklpQjBjbUZ1YzJadmNtMDlJblJ5WVc1emJHRjBaU2d6TlRJMkxqa3NNQ2tpUGp4MWMyVWdaR0YwWVMxalBTSXlNakV5SWlCNGJHbHVhenBvY21WbVBTSWpUVXBZTFRnNExWUkZXQzFPTFRJeU1USWlMejQ4TDJjK1BHY2daR0YwWVMxdGJXd3RibTlrWlQwaWJYTjFZaUlnZEhKaGJuTm1iM0p0UFNKMGNtRnVjMnhoZEdVb05EVXlOeTR4TERBcElqNDhaeUJrWVhSaExXMXRiQzF1YjJSbFBTSnRhU0krUEhWelpTQmtZWFJoTFdNOUlqRkVOa1pFSWlCNGJHbHVhenBvY21WbVBTSWpUVXBZTFRnNExWUkZXQzFKTFRGRU5rWkVJaTgrUEM5blBqeG5JR1JoZEdFdGJXMXNMVzV2WkdVOUltMXVJaUIwY21GdWMyWnZjbTA5SW5SeVlXNXpiR0YwWlNnMU9Ua3NMVEUxTUNrZ2MyTmhiR1VvTUM0M01EY3BJajQ4ZFhObElHUmhkR0V0WXowaU16RWlJSGhzYVc1ck9taHlaV1k5SWlOTlNsZ3RPRGd0VkVWWUxVNHRNekVpTHo0OEwyYytQQzluUGp4bklHUmhkR0V0Ylcxc0xXNXZaR1U5SW0xemRXSWlJSFJ5WVc1elptOXliVDBpZEhKaGJuTnNZWFJsS0RVM05URXVPU3d3S1NJK1BHY2daR0YwWVMxdGJXd3RibTlrWlQwaWJXOGlQangxYzJVZ1pHRjBZUzFqUFNJeU5VSkVJaUI0YkdsdWF6cG9jbVZtUFNJalRVcFlMVGc0TFZSRldDMU9MVEkxUWtRaUx6NDhMMmMrUEdjZ1pHRjBZUzF0Yld3dGJtOWtaVDBpVkdWWVFYUnZiU0lnZEhKaGJuTm1iM0p0UFNKMGNtRnVjMnhoZEdVb09USXlMQzB4TlRBcElITmpZV3hsS0RBdU56QTNLU0lnWkdGMFlTMXRhbmd0ZEdWNFkyeGhjM005SWs5U1JDSStQR2NnWkdGMFlTMXRiV3d0Ym05a1pUMGliWE4xWWlJK1BHY2daR0YwWVMxdGJXd3RibTlrWlQwaWJXa2lQangxYzJVZ1pHRjBZUzFqUFNJeFJEY3dNU0lnZUd4cGJtczZhSEpsWmowaUkwMUtXQzA0T0MxVVJWZ3RTUzB4UkRjd01TSXZQand2Wno0OFp5QmtZWFJoTFcxdGJDMXViMlJsUFNKdGJpSWdkSEpoYm5ObWIzSnRQU0owY21GdWMyeGhkR1VvTkRjeExDMHhOVEFwSUhOallXeGxLREF1TnpBM0tTSStQSFZ6WlNCa1lYUmhMV005SWpNeElpQjRiR2x1YXpwb2NtVm1QU0lqVFVwWUxUZzRMVlJGV0MxT0xUTXhJaTgrUEM5blBqd3ZaejQ4TDJjK1BDOW5QanhuSUdSaGRHRXRiVzFzTFc1dlpHVTlJbTF2SWlCMGNtRnVjMlp2Y20wOUluUnlZVzV6YkdGMFpTZzNOVFkwTGpVc01Da2lQangxYzJVZ1pHRjBZUzFqUFNJeU9DSWdlR3hwYm1zNmFISmxaajBpSTAxS1dDMDRPQzFVUlZndFRpMHlPQ0l2UGp3dlp6NDhaeUJrWVhSaExXMXRiQzF1YjJSbFBTSnRjM1ZpSWlCMGNtRnVjMlp2Y20wOUluUnlZVzV6YkdGMFpTZzNPVFV6TGpVc01Da2lQanhuSUdSaGRHRXRiVzFzTFc1dlpHVTlJbTFwSWo0OGRYTmxJR1JoZEdFdFl6MGlNVVEwTTBFaUlIaHNhVzVyT21oeVpXWTlJaU5OU2xndE9EZ3RWRVZZTFVrdE1VUTBNMEVpTHo0OEwyYytQR2NnWkdGMFlTMXRiV3d0Ym05a1pUMGlWR1ZZUVhSdmJTSWdkSEpoYm5ObWIzSnRQU0owY21GdWMyeGhkR1VvT0RFNUxDMHhOVEFwSUhOallXeGxLREF1TnpBM0tTSWdaR0YwWVMxdGFuZ3RkR1Y0WTJ4aGMzTTlJazlTUkNJK1BHY2daR0YwWVMxdGJXd3RibTlrWlQwaWJXNGlQangxYzJVZ1pHRjBZUzFqUFNJek1TSWdlR3hwYm1zNmFISmxaajBpSTAxS1dDMDRPQzFVUlZndFRpMHpNU0l2UGp3dlp6NDhMMmMrUEM5blBqeG5JR1JoZEdFdGJXMXNMVzV2WkdVOUltMXZJaUIwY21GdWMyWnZjbTA5SW5SeVlXNXpiR0YwWlNnNU1UYzJMakVzTUNraVBqeDFjMlVnWkdGMFlTMWpQU0l5T0NJZ2VHeHBibXM2YUhKbFpqMGlJMDFLV0MwNE9DMVVSVmd0VGkweU9DSXZQand2Wno0OFp5QmtZWFJoTFcxdGJDMXViMlJsUFNKdGFTSWdkSEpoYm5ObWIzSnRQU0owY21GdWMyeGhkR1VvT1RVMk5TNHhMREFwSWo0OGRYTmxJR1JoZEdFdFl6MGlNVVEwTmpBaUlIaHNhVzVyT21oeVpXWTlJaU5OU2xndE9EZ3RWRVZZTFVrdE1VUTBOakFpTHo0OEwyYytQR2NnWkdGMFlTMXRiV3d0Ym05a1pUMGliVzhpSUhSeVlXNXpabTl5YlQwaWRISmhibk5zWVhSbEtERXdNRE0wTGpFc01Da2lQangxYzJVZ1pHRjBZUzFqUFNJeVF5SWdlR3hwYm1zNmFISmxaajBpSTAxS1dDMDRPQzFVUlZndFRpMHlReUl2UGp3dlp6NDhaeUJrWVhSaExXMXRiQzF1YjJSbFBTSnRjM1ZpSWlCMGNtRnVjMlp2Y20wOUluUnlZVzV6YkdGMFpTZ3hNRFEzT0M0M0xEQXBJajQ4WnlCa1lYUmhMVzF0YkMxdWIyUmxQU0p0YVNJK1BIVnpaU0JrWVhSaExXTTlJakZFTkRSRklpQjRiR2x1YXpwb2NtVm1QU0lqVFVwWUxUZzRMVlJGV0MxSkxURkVORFJGSWk4K1BDOW5QanhuSUdSaGRHRXRiVzFzTFc1dlpHVTlJbTF1SWlCMGNtRnVjMlp2Y20wOUluUnlZVzV6YkdGMFpTZzFOaklzTFRFMU1Da2djMk5oYkdVb01DNDNNRGNwSWo0OGRYTmxJR1JoZEdFdFl6MGlNekVpSUhoc2FXNXJPbWh5WldZOUlpTk5TbGd0T0RndFZFVllMVTR0TXpFaUx6NDhMMmMrUEM5blBqeG5JR1JoZEdFdGJXMXNMVzV2WkdVOUltMXZJaUIwY21GdWMyWnZjbTA5SW5SeVlXNXpiR0YwWlNneE1UUTBOQzR6TERBcElqNDhkWE5sSUdSaGRHRXRZejBpTWtNaUlIaHNhVzVyT21oeVpXWTlJaU5OU2xndE9EZ3RWRVZZTFU0dE1rTWlMejQ4TDJjK1BHY2daR0YwWVMxdGJXd3RibTlrWlQwaWJYTjFZaUlnZEhKaGJuTm1iM0p0UFNKMGNtRnVjMnhoZEdVb01URTRPRGd1T1N3d0tTSStQR2NnWkdGMFlTMXRiV3d0Ym05a1pUMGliV2tpUGp4MWMyVWdaR0YwWVMxalBTSXhSRFEwUlNJZ2VHeHBibXM2YUhKbFpqMGlJMDFLV0MwNE9DMVVSVmd0U1MweFJEUTBSU0l2UGp3dlp6NDhaeUJrWVhSaExXMXRiQzF1YjJSbFBTSnRiaUlnZEhKaGJuTm1iM0p0UFNKMGNtRnVjMnhoZEdVb05UWXlMQzB4TlRBcElITmpZV3hsS0RBdU56QTNLU0krUEhWelpTQmtZWFJoTFdNOUlqTXlJaUI0YkdsdWF6cG9jbVZtUFNJalRVcFlMVGc0TFZSRldDMU9MVE15SWk4K1BDOW5Qand2Wno0OFp5QmtZWFJoTFcxdGJDMXViMlJsUFNKdGJ5SWdkSEpoYm5ObWIzSnRQU0owY21GdWMyeGhkR1VvTVRJNE5UUXVOU3d3S1NJK1BIVnpaU0JrWVhSaExXTTlJakk1SWlCNGJHbHVhenBvY21WbVBTSWpUVXBZTFRnNExWUkZXQzFPTFRJNUlpOCtQQzluUGp4bklHUmhkR0V0Ylcxc0xXNXZaR1U5SW0xdklpQjBjbUZ1YzJadmNtMDlJblJ5WVc1emJHRjBaU2d4TXpRMk5TNDNMREFwSWo0OGRYTmxJR1JoZEdFdFl6MGlNakl4TWlJZ2VHeHBibXM2YUhKbFpqMGlJMDFLV0MwNE9DMVVSVmd0VGkweU1qRXlJaTgrUEM5blBqeG5JR1JoZEdFdGJXMXNMVzV2WkdVOUltMXpkV0lpSUhSeVlXNXpabTl5YlQwaWRISmhibk5zWVhSbEtERTBORFkxTGprc01Da2lQanhuSUdSaGRHRXRiVzFzTFc1dlpHVTlJbTFwSWo0OGRYTmxJR1JoZEdFdFl6MGlNVVEwTlRBaUlIaHNhVzVyT21oeVpXWTlJaU5OU2xndE9EZ3RWRVZZTFVrdE1VUTBOVEFpTHo0OEwyYytQR2NnWkdGMFlTMXRiV3d0Ym05a1pUMGliVzRpSUhSeVlXNXpabTl5YlQwaWRISmhibk5zWVhSbEtEUTJOaXd0TVRVd0tTQnpZMkZzWlNnd0xqY3dOeWtpUGp4MWMyVWdaR0YwWVMxalBTSXpNU0lnZUd4cGJtczZhSEpsWmowaUkwMUtXQzA0T0MxVVJWZ3RUaTB6TVNJdlBqd3ZaejQ4TDJjK1BHY2daR0YwWVMxdGJXd3RibTlrWlQwaWJXOGlJSFJ5WVc1elptOXliVDBpZEhKaGJuTnNZWFJsS0RFMU5UVTNMamNzTUNraVBqeDFjMlVnWkdGMFlTMWpQU0l5TWpFeUlpQjRiR2x1YXpwb2NtVm1QU0lqVFVwWUxUZzRMVlJGV0MxT0xUSXlNVElpTHo0OEwyYytQR2NnWkdGMFlTMXRiV3d0Ym05a1pUMGliV2tpSUhSeVlXNXpabTl5YlQwaWRISmhibk5zWVhSbEtERTJOVFUzTGprc01Da2lQangxYzJVZ1pHRjBZUzFqUFNJeFJEWkdSU0lnZUd4cGJtczZhSEpsWmowaUkwMUtXQzA0T0MxVVJWZ3RTUzB4UkRaR1JTSXZQand2Wno0OFp5QmtZWFJoTFcxdGJDMXViMlJsUFNKdGJ5SWdkSEpoYm5ObWIzSnRQU0owY21GdWMyeGhkR1VvTVRjeE1EQXVPU3d3S1NJK1BIVnpaU0JrWVhSaExXTTlJakk0SWlCNGJHbHVhenBvY21WbVBTSWpUVXBZTFRnNExWUkZXQzFPTFRJNElpOCtQQzluUGp4bklHUmhkR0V0Ylcxc0xXNXZaR1U5SW0xdUlpQjBjbUZ1YzJadmNtMDlJblJ5WVc1emJHRjBaU2d4TnpRNE9TNDVMREFwSWo0OGRYTmxJR1JoZEdFdFl6MGlNekVpSUhoc2FXNXJPbWh5WldZOUlpTk5TbGd0T0RndFZFVllMVTR0TXpFaUx6NDhMMmMrUEdjZ1pHRjBZUzF0Yld3dGJtOWtaVDBpYlc4aUlIUnlZVzV6Wm05eWJUMGlkSEpoYm5Oc1lYUmxLREU0TWpFeUxqSXNNQ2tpUGp4MWMyVWdaR0YwWVMxalBTSXlNakV5SWlCNGJHbHVhenBvY21WbVBTSWpUVXBZTFRnNExWUkZXQzFPTFRJeU1USWlMejQ4TDJjK1BHY2daR0YwWVMxdGJXd3RibTlrWlQwaWJXa2lJSFJ5WVc1elptOXliVDBpZEhKaGJuTnNZWFJsS0RFNU1qRXlMalFzTUNraVBqeDFjMlVnWkdGMFlTMWpQU0l4UkRRMU1TSWdlR3hwYm1zNmFISmxaajBpSTAxS1dDMDRPQzFVUlZndFNTMHhSRFExTVNJdlBqd3ZaejQ4WnlCa1lYUmhMVzF0YkMxdWIyUmxQU0p0YnlJZ2RISmhibk5tYjNKdFBTSjBjbUZ1YzJ4aGRHVW9NVGszTXpJdU5Dd3dLU0krUEhWelpTQmtZWFJoTFdNOUlqSTVJaUI0YkdsdWF6cG9jbVZtUFNJalRVcFlMVGc0TFZSRldDMU9MVEk1SWk4K1BDOW5QanhuSUdSaGRHRXRiVzFzTFc1dlpHVTlJbTF6ZFdKemRYQWlJSFJ5WVc1elptOXliVDBpZEhKaGJuTnNZWFJsS0RJd01USXhMalFzTUNraVBqeG5JR1JoZEdFdGJXMXNMVzV2WkdVOUltMXBJajQ4ZFhObElHUmhkR0V0WXowaU1VUTBNMEVpSUhoc2FXNXJPbWh5WldZOUlpTk5TbGd0T0RndFZFVllMVWt0TVVRME0wRWlMejQ4TDJjK1BHY2daR0YwWVMxdGJXd3RibTlrWlQwaVZHVllRWFJ2YlNJZ2RISmhibk5tYjNKdFBTSjBjbUZ1YzJ4aGRHVW9PREU1TERRNU9DNDJLU0J6WTJGc1pTZ3dMamN3TnlraUlHUmhkR0V0YldwNExYUmxlR05zWVhOelBTSlBVa1FpUGp4bklHUmhkR0V0Ylcxc0xXNXZaR1U5SW0xcElqNDhkWE5sSUdSaGRHRXRZejBpTVVRME5qRWlJSGhzYVc1ck9taHlaV1k5SWlOTlNsZ3RPRGd0VkVWWUxVa3RNVVEwTmpFaUx6NDhMMmMrUEdjZ1pHRjBZUzF0Yld3dGJtOWtaVDBpYldraUlIUnlZVzV6Wm05eWJUMGlkSEpoYm5Oc1lYUmxLRE0yTVN3d0tTSStQSFZ6WlNCa1lYUmhMV005SWpGRU5EUkZJaUI0YkdsdWF6cG9jbVZtUFNJalRVcFlMVGc0TFZSRldDMUpMVEZFTkRSRklpOCtQQzluUGp4bklHUmhkR0V0Ylcxc0xXNXZaR1U5SW0xcElpQjBjbUZ1YzJadmNtMDlJblJ5WVc1emJHRjBaU2c0T1RBc01Da2lQangxYzJVZ1pHRjBZUzFqUFNJeFJEUTFSaUlnZUd4cGJtczZhSEpsWmowaUkwMUtXQzA0T0MxVVJWZ3RTUzB4UkRRMVJpSXZQand2Wno0OFp5QmtZWFJoTFcxdGJDMXViMlJsUFNKdGFTSWdkSEpoYm5ObWIzSnRQU0owY21GdWMyeGhkR1VvTVRNME1Td3dLU0krUEhWelpTQmtZWFJoTFdNOUlqRkVORFUwSWlCNGJHbHVhenBvY21WbVBTSWpUVXBZTFRnNExWUkZXQzFKTFRGRU5EVTBJaTgrUEM5blBqd3ZaejQ4WnlCa1lYUmhMVzF0YkMxdWIyUmxQU0pVWlZoQmRHOXRJaUIwY21GdWMyWnZjbTA5SW5SeVlXNXpiR0YwWlNnNE1Ua3NMVEk1Tnk0ektTQnpZMkZzWlNnd0xqY3dOeWtpSUdSaGRHRXRiV3A0TFhSbGVHTnNZWE56UFNKUFVrUWlQanhuSUdSaGRHRXRiVzFzTFc1dlpHVTlJbTF1SWo0OGRYTmxJR1JoZEdFdFl6MGlNekVpSUhoc2FXNXJPbWh5WldZOUlpTk5TbGd0T0RndFZFVllMVTR0TXpFaUx6NDhMMmMrUEM5blBqd3ZaejQ4WnlCa1lYUmhMVzF0YkMxdWIyUmxQU0p0YnlJZ2RISmhibk5tYjNKdFBTSjBjbUZ1YzJ4aGRHVW9Nakl5TnpVdU9Td3dLU0krUEhWelpTQmtZWFJoTFdNOUlqSTRJaUI0YkdsdWF6cG9jbVZtUFNJalRVcFlMVGc0TFZSRldDMU9MVEk0SWk4K1BDOW5QanhuSUdSaGRHRXRiVzFzTFc1dlpHVTlJbTF6ZFhBaUlIUnlZVzV6Wm05eWJUMGlkSEpoYm5Oc1lYUmxLREl5TmpZMExqa3NNQ2tpUGp4bklHUmhkR0V0Ylcxc0xXNXZaR1U5SW0xcElqNDhkWE5sSUdSaGRHRXRZejBpTVVRME5qQWlJSGhzYVc1ck9taHlaV1k5SWlOTlNsZ3RPRGd0VkVWWUxVa3RNVVEwTmpBaUx6NDhMMmMrUEdjZ1pHRjBZUzF0Yld3dGJtOWtaVDBpYlc4aUlIUnlZVzV6Wm05eWJUMGlkSEpoYm5Oc1lYUmxLRFV3TWl3ME1UTXBJSE5qWVd4bEtEQXVOekEzS1NJK1BIVnpaU0JrWVhSaExXTTlJakl3TXpJaUlIaHNhVzVyT21oeVpXWTlJaU5OU2xndE9EZ3RWRVZZTFZZdE1qQXpNaUl2UGp3dlp6NDhMMmMrUEdjZ1pHRjBZUzF0Yld3dGJtOWtaVDBpYlc4aUlIUnlZVzV6Wm05eWJUMGlkSEpoYm5Oc1lYUmxLREl6TkRFeExqUXNNQ2tpUGp4MWMyVWdaR0YwWVMxalBTSXlReUlnZUd4cGJtczZhSEpsWmowaUkwMUtXQzA0T0MxVVJWZ3RUaTB5UXlJdlBqd3ZaejQ4WnlCa1lYUmhMVzF0YkMxdWIyUmxQU0p0YzNWaWMzVndJaUIwY21GdWMyWnZjbTA5SW5SeVlXNXpiR0YwWlNneU16ZzFOaXd3S1NJK1BHY2daR0YwWVMxdGJXd3RibTlrWlQwaWJXa2lQangxYzJVZ1pHRjBZUzFqUFNJeFJEUTBSU0lnZUd4cGJtczZhSEpsWmowaUkwMUtXQzA0T0MxVVJWZ3RTUzB4UkRRMFJTSXZQand2Wno0OFp5QmtZWFJoTFcxdGJDMXViMlJsUFNKdGJ5SWdkSEpoYm5ObWIzSnRQU0owY21GdWMyeGhkR1VvTlRZeUxEUXhNeWtnYzJOaGJHVW9NQzQzTURjcElqNDhkWE5sSUdSaGRHRXRZejBpTWpBek1pSWdlR3hwYm1zNmFISmxaajBpSTAxS1dDMDRPQzFVUlZndFZpMHlNRE15SWk4K1BDOW5QanhuSUdSaGRHRXRiVzFzTFc1dlpHVTlJbTF1SWlCMGNtRnVjMlp2Y20wOUluUnlZVzV6YkdGMFpTZzFOaklzTFRJME55a2djMk5oYkdVb01DNDNNRGNwSWo0OGRYTmxJR1JoZEdFdFl6MGlNekVpSUhoc2FXNXJPbWh5WldZOUlpTk5TbGd0T0RndFZFVllMVTR0TXpFaUx6NDhMMmMrUEM5blBqeG5JR1JoZEdFdGJXMXNMVzV2WkdVOUltMXZJaUIwY21GdWMyWnZjbTA5SW5SeVlXNXpiR0YwWlNneU5EZ3lNUzQyTERBcElqNDhkWE5sSUdSaGRHRXRZejBpTWtNaUlIaHNhVzVyT21oeVpXWTlJaU5OU2xndE9EZ3RWRVZZTFU0dE1rTWlMejQ4TDJjK1BHY2daR0YwWVMxdGJXd3RibTlrWlQwaWJYTjFZbk4xY0NJZ2RISmhibk5tYjNKdFBTSjBjbUZ1YzJ4aGRHVW9NalV5TmpZdU1pd3dLU0krUEdjZ1pHRjBZUzF0Yld3dGJtOWtaVDBpYldraVBqeDFjMlVnWkdGMFlTMWpQU0l4UkRRMFJTSWdlR3hwYm1zNmFISmxaajBpSTAxS1dDMDRPQzFVUlZndFNTMHhSRFEwUlNJdlBqd3ZaejQ4WnlCa1lYUmhMVzF0YkMxdWIyUmxQU0p0YnlJZ2RISmhibk5tYjNKdFBTSjBjbUZ1YzJ4aGRHVW9OVFl5TERReE15a2djMk5oYkdVb01DNDNNRGNwSWo0OGRYTmxJR1JoZEdFdFl6MGlNakF6TWlJZ2VHeHBibXM2YUhKbFpqMGlJMDFLV0MwNE9DMVVSVmd0VmkweU1ETXlJaTgrUEM5blBqeG5JR1JoZEdFdGJXMXNMVzV2WkdVOUltMXVJaUIwY21GdWMyWnZjbTA5SW5SeVlXNXpiR0YwWlNnMU5qSXNMVEkwTnlrZ2MyTmhiR1VvTUM0M01EY3BJajQ4ZFhObElHUmhkR0V0WXowaU16SWlJSGhzYVc1ck9taHlaV1k5SWlOTlNsZ3RPRGd0VkVWWUxVNHRNeklpTHo0OEwyYytQQzluUGp4bklHUmhkR0V0Ylcxc0xXNXZaR1U5SW0xdklpQjBjbUZ1YzJadmNtMDlJblJ5WVc1emJHRjBaU2d5TmpJek1TNDRMREFwSWo0OGRYTmxJR1JoZEdFdFl6MGlNamtpSUhoc2FXNXJPbWh5WldZOUlpTk5TbGd0T0RndFZFVllMVTR0TWpraUx6NDhMMmMrUEdjZ1pHRjBZUzF0Yld3dGJtOWtaVDBpYlc4aUlIUnlZVzV6Wm05eWJUMGlkSEpoYm5Oc1lYUmxLREkyTmpJd0xqZ3NNQ2tpUGp4MWMyVWdaR0YwWVMxalBTSXlPU0lnZUd4cGJtczZhSEpsWmowaUkwMUtXQzA0T0MxVVJWZ3RUaTB5T1NJdlBqd3ZaejQ4TDJjK1BDOW5QanhuSUdSaGRHRXRiVzFzTFc1dlpHVTlJbTEwY2lJZ2RISmhibk5tYjNKdFBTSjBjbUZ1YzJ4aGRHVW9NQ3d0TWpNM09TNDNLU0krUEdjZ1pHRjBZUzF0Yld3dGJtOWtaVDBpYlhSa0lpOCtQR2NnWkdGMFlTMXRiV3d0Ym05a1pUMGliWFJrSWo0OFp5QmtZWFJoTFcxdGJDMXViMlJsUFNKdGMzVmlJajQ4WnlCa1lYUmhMVzF0YkMxdWIyUmxQU0p0YVNJK1BIVnpaU0JrWVhSaExXTTlJakZFTnpBeElpQjRiR2x1YXpwb2NtVm1QU0lqVFVwWUxUZzRMVlJGV0MxSkxURkVOekF4SWk4K1BDOW5QanhuSUdSaGRHRXRiVzFzTFc1dlpHVTlJbTF1SWlCMGNtRnVjMlp2Y20wOUluUnlZVzV6YkdGMFpTZzBOekVzTFRFMU1Da2djMk5oYkdVb01DNDNNRGNwSWo0OGRYTmxJR1JoZEdFdFl6MGlNeklpSUhoc2FXNXJPbWh5WldZOUlpTk5TbGd0T0RndFZFVllMVTR0TXpJaUx6NDhMMmMrUEM5blBqeG5JR1JoZEdFdGJXMXNMVzV2WkdVOUltMXZJaUIwY21GdWMyWnZjbTA5SW5SeVlXNXpiR0YwWlNneE1UVXlMak1zTUNraVBqeDFjMlVnWkdGMFlTMWpQU0l5TVRrd0lpQjRiR2x1YXpwb2NtVm1QU0lqVFVwWUxUZzRMVlJGV0MxT0xUSXhPVEFpTHo0OEwyYytQR2NnWkdGMFlTMXRiV3d0Ym05a1pUMGliWE4xWWlJZ2RISmhibk5tYjNKdFBTSjBjbUZ1YzJ4aGRHVW9NalF6TUM0eExEQXBJajQ4WnlCa1lYUmhMVzF0YkMxdWIyUmxQU0p0YVNJK1BIVnpaU0JrWVhSaExXTTlJakZFTnpBeElpQjRiR2x1YXpwb2NtVm1QU0lqVFVwWUxUZzRMVlJGV0MxSkxURkVOekF4SWk4K1BDOW5QanhuSUdSaGRHRXRiVzFzTFc1dlpHVTlJbTF1SWlCMGNtRnVjMlp2Y20wOUluUnlZVzV6YkdGMFpTZzBOekVzTFRFMU1Da2djMk5oYkdVb01DNDNNRGNwSWo0OGRYTmxJR1JoZEdFdFl6MGlNeklpSUhoc2FXNXJPbWh5WldZOUlpTk5TbGd0T0RndFZFVllMVTR0TXpJaUx6NDhMMmMrUEM5blBqeG5JR1JoZEdFdGJXMXNMVzV2WkdVOUltMXZJaUIwY21GdWMyWnZjbTA5SW5SeVlXNXpiR0YwWlNnek5USTJMamtzTUNraVBqeDFjMlVnWkdGMFlTMWpQU0l5TWpFeUlpQjRiR2x1YXpwb2NtVm1QU0lqVFVwWUxUZzRMVlJGV0MxT0xUSXlNVElpTHo0OEwyYytQR2NnWkdGMFlTMXRiV3d0Ym05a1pUMGliWE4xWWlJZ2RISmhibk5tYjNKdFBTSjBjbUZ1YzJ4aGRHVW9ORFV5Tnk0eExEQXBJajQ4WnlCa1lYUmhMVzF0YkMxdWIyUmxQU0p0YVNJK1BIVnpaU0JrWVhSaExXTTlJakZFTmtaRUlpQjRiR2x1YXpwb2NtVm1QU0lqVFVwWUxUZzRMVlJGV0MxSkxURkVOa1pFSWk4K1BDOW5QanhuSUdSaGRHRXRiVzFzTFc1dlpHVTlJbTF1SWlCMGNtRnVjMlp2Y20wOUluUnlZVzV6YkdGMFpTZzFPVGtzTFRFMU1Da2djMk5oYkdVb01DNDNNRGNwSWo0OGRYTmxJR1JoZEdFdFl6MGlNeklpSUhoc2FXNXJPbWh5WldZOUlpTk5TbGd0T0RndFZFVllMVTR0TXpJaUx6NDhMMmMrUEM5blBqeG5JR1JoZEdFdGJXMXNMVzV2WkdVOUltMXpkV0lpSUhSeVlXNXpabTl5YlQwaWRISmhibk5zWVhSbEtEVTNOVEV1T1N3d0tTSStQR2NnWkdGMFlTMXRiV3d0Ym05a1pUMGliVzhpUGp4MWMyVWdaR0YwWVMxalBTSXlOVUpFSWlCNGJHbHVhenBvY21WbVBTSWpUVXBZTFRnNExWUkZXQzFPTFRJMVFrUWlMejQ4TDJjK1BHY2daR0YwWVMxdGJXd3RibTlrWlQwaVZHVllRWFJ2YlNJZ2RISmhibk5tYjNKdFBTSjBjbUZ1YzJ4aGRHVW9PVEl5TEMweE5UQXBJSE5qWVd4bEtEQXVOekEzS1NJZ1pHRjBZUzF0YW5ndGRHVjRZMnhoYzNNOUlrOVNSQ0krUEdjZ1pHRjBZUzF0Yld3dGJtOWtaVDBpYlhOMVlpSStQR2NnWkdGMFlTMXRiV3d0Ym05a1pUMGliV2tpUGp4MWMyVWdaR0YwWVMxalBTSXhSRGN3TVNJZ2VHeHBibXM2YUhKbFpqMGlJMDFLV0MwNE9DMVVSVmd0U1MweFJEY3dNU0l2UGp3dlp6NDhaeUJrWVhSaExXMXRiQzF1YjJSbFBTSnRiaUlnZEhKaGJuTm1iM0p0UFNKMGNtRnVjMnhoZEdVb05EY3hMQzB4TlRBcElITmpZV3hsS0RBdU56QTNLU0krUEhWelpTQmtZWFJoTFdNOUlqTXlJaUI0YkdsdWF6cG9jbVZtUFNJalRVcFlMVGc0TFZSRldDMU9MVE15SWk4K1BDOW5Qand2Wno0OEwyYytQQzluUGp4bklHUmhkR0V0Ylcxc0xXNXZaR1U5SW0xdklpQjBjbUZ1YzJadmNtMDlJblJ5WVc1emJHRjBaU2czTlRZMExqVXNNQ2tpUGp4MWMyVWdaR0YwWVMxalBTSXlPQ0lnZUd4cGJtczZhSEpsWmowaUkwMUtXQzA0T0MxVVJWZ3RUaTB5T0NJdlBqd3ZaejQ4WnlCa1lYUmhMVzF0YkMxdWIyUmxQU0p0YzNWaUlpQjBjbUZ1YzJadmNtMDlJblJ5WVc1emJHRjBaU2czT1RVekxqVXNNQ2tpUGp4bklHUmhkR0V0Ylcxc0xXNXZaR1U5SW0xcElqNDhkWE5sSUdSaGRHRXRZejBpTVVRME0wRWlJSGhzYVc1ck9taHlaV1k5SWlOTlNsZ3RPRGd0VkVWWUxVa3RNVVEwTTBFaUx6NDhMMmMrUEdjZ1pHRjBZUzF0Yld3dGJtOWtaVDBpVkdWWVFYUnZiU0lnZEhKaGJuTm1iM0p0UFNKMGNtRnVjMnhoZEdVb09ERTVMQzB4TlRBcElITmpZV3hsS0RBdU56QTNLU0lnWkdGMFlTMXRhbmd0ZEdWNFkyeGhjM005SWs5U1JDSStQR2NnWkdGMFlTMXRiV3d0Ym05a1pUMGliVzRpUGp4MWMyVWdaR0YwWVMxalBTSXpNaUlnZUd4cGJtczZhSEpsWmowaUkwMUtXQzA0T0MxVVJWZ3RUaTB6TWlJdlBqd3ZaejQ4TDJjK1BDOW5QanhuSUdSaGRHRXRiVzFzTFc1dlpHVTlJbTF2SWlCMGNtRnVjMlp2Y20wOUluUnlZVzV6YkdGMFpTZzVNVGMyTGpFc01Da2lQangxYzJVZ1pHRjBZUzFqUFNJeU9DSWdlR3hwYm1zNmFISmxaajBpSTAxS1dDMDRPQzFVUlZndFRpMHlPQ0l2UGp3dlp6NDhaeUJrWVhSaExXMXRiQzF1YjJSbFBTSnRhU0lnZEhKaGJuTm1iM0p0UFNKMGNtRnVjMnhoZEdVb09UVTJOUzR4TERBcElqNDhkWE5sSUdSaGRHRXRZejBpTVVRME5qQWlJSGhzYVc1ck9taHlaV1k5SWlOTlNsZ3RPRGd0VkVWWUxVa3RNVVEwTmpBaUx6NDhMMmMrUEdjZ1pHRjBZUzF0Yld3dGJtOWtaVDBpYlc4aUlIUnlZVzV6Wm05eWJUMGlkSEpoYm5Oc1lYUmxLREV3TURNMExqRXNNQ2tpUGp4MWMyVWdaR0YwWVMxalBTSXlReUlnZUd4cGJtczZhSEpsWmowaUkwMUtXQzA0T0MxVVJWZ3RUaTB5UXlJdlBqd3ZaejQ4WnlCa1lYUmhMVzF0YkMxdWIyUmxQU0p0YzNWaUlpQjBjbUZ1YzJadmNtMDlJblJ5WVc1emJHRjBaU2d4TURRM09DNDNMREFwSWo0OFp5QmtZWFJoTFcxdGJDMXViMlJsUFNKdGFTSStQSFZ6WlNCa1lYUmhMV005SWpGRU5EUkZJaUI0YkdsdWF6cG9jbVZtUFNJalRVcFlMVGc0TFZSRldDMUpMVEZFTkRSRklpOCtQQzluUGp4bklHUmhkR0V0Ylcxc0xXNXZaR1U5SW0xdUlpQjBjbUZ1YzJadmNtMDlJblJ5WVc1emJHRjBaU2cxTmpJc0xURTFNQ2tnYzJOaGJHVW9NQzQzTURjcElqNDhkWE5sSUdSaGRHRXRZejBpTXpFaUlIaHNhVzVyT21oeVpXWTlJaU5OU2xndE9EZ3RWRVZZTFU0dE16RWlMejQ4TDJjK1BDOW5QanhuSUdSaGRHRXRiVzFzTFc1dlpHVTlJbTF2SWlCMGNtRnVjMlp2Y20wOUluUnlZVzV6YkdGMFpTZ3hNVFEwTkM0ekxEQXBJajQ4ZFhObElHUmhkR0V0WXowaU1rTWlJSGhzYVc1ck9taHlaV1k5SWlOTlNsZ3RPRGd0VkVWWUxVNHRNa01pTHo0OEwyYytQR2NnWkdGMFlTMXRiV3d0Ym05a1pUMGliWE4xWWlJZ2RISmhibk5tYjNKdFBTSjBjbUZ1YzJ4aGRHVW9NVEU0T0RndU9Td3dLU0krUEdjZ1pHRjBZUzF0Yld3dGJtOWtaVDBpYldraVBqeDFjMlVnWkdGMFlTMWpQU0l4UkRRMFJTSWdlR3hwYm1zNmFISmxaajBpSTAxS1dDMDRPQzFVUlZndFNTMHhSRFEwUlNJdlBqd3ZaejQ4WnlCa1lYUmhMVzF0YkMxdWIyUmxQU0p0YmlJZ2RISmhibk5tYjNKdFBTSjBjbUZ1YzJ4aGRHVW9OVFl5TEMweE5UQXBJSE5qWVd4bEtEQXVOekEzS1NJK1BIVnpaU0JrWVhSaExXTTlJak15SWlCNGJHbHVhenBvY21WbVBTSWpUVXBZTFRnNExWUkZXQzFPTFRNeUlpOCtQQzluUGp3dlp6NDhaeUJrWVhSaExXMXRiQzF1YjJSbFBTSnRieUlnZEhKaGJuTm1iM0p0UFNKMGNtRnVjMnhoZEdVb01USTROVFF1TlN3d0tTSStQSFZ6WlNCa1lYUmhMV005SWpJNUlpQjRiR2x1YXpwb2NtVm1QU0lqVFVwWUxUZzRMVlJGV0MxT0xUSTVJaTgrUEM5blBqeG5JR1JoZEdFdGJXMXNMVzV2WkdVOUltMXZJaUIwY21GdWMyWnZjbTA5SW5SeVlXNXpiR0YwWlNneE16UTJOUzQzTERBcElqNDhkWE5sSUdSaGRHRXRZejBpTWpJeE1pSWdlR3hwYm1zNmFISmxaajBpSTAxS1dDMDRPQzFVUlZndFRpMHlNakV5SWk4K1BDOW5QanhuSUdSaGRHRXRiVzFzTFc1dlpHVTlJbTF6ZFdJaUlIUnlZVzV6Wm05eWJUMGlkSEpoYm5Oc1lYUmxLREUwTkRZMUxqa3NNQ2tpUGp4bklHUmhkR0V0Ylcxc0xXNXZaR1U5SW0xcElqNDhkWE5sSUdSaGRHRXRZejBpTVVRME5UQWlJSGhzYVc1ck9taHlaV1k5SWlOTlNsZ3RPRGd0VkVWWUxVa3RNVVEwTlRBaUx6NDhMMmMrUEdjZ1pHRjBZUzF0Yld3dGJtOWtaVDBpYlc0aUlIUnlZVzV6Wm05eWJUMGlkSEpoYm5Oc1lYUmxLRFEyTml3dE1UVXdLU0J6WTJGc1pTZ3dMamN3TnlraVBqeDFjMlVnWkdGMFlTMWpQU0l6TWlJZ2VHeHBibXM2YUhKbFpqMGlJMDFLV0MwNE9DMVVSVmd0VGkwek1pSXZQand2Wno0OEwyYytQR2NnWkdGMFlTMXRiV3d0Ym05a1pUMGliVzhpSUhSeVlXNXpabTl5YlQwaWRISmhibk5zWVhSbEtERTFOVFUzTGpjc01Da2lQangxYzJVZ1pHRjBZUzFqUFNJeU1qRXlJaUI0YkdsdWF6cG9jbVZtUFNJalRVcFlMVGc0TFZSRldDMU9MVEl5TVRJaUx6NDhMMmMrUEdjZ1pHRjBZUzF0Yld3dGJtOWtaVDBpYldraUlIUnlZVzV6Wm05eWJUMGlkSEpoYm5Oc1lYUmxLREUyTlRVM0xqa3NNQ2tpUGp4MWMyVWdaR0YwWVMxalBTSXhSRFpHUlNJZ2VHeHBibXM2YUhKbFpqMGlJMDFLV0MwNE9DMVVSVmd0U1MweFJEWkdSU0l2UGp3dlp6NDhaeUJrWVhSaExXMXRiQzF1YjJSbFBTSnRieUlnZEhKaGJuTm1iM0p0UFNKMGNtRnVjMnhoZEdVb01UY3hNREF1T1N3d0tTSStQSFZ6WlNCa1lYUmhMV005SWpJNElpQjRiR2x1YXpwb2NtVm1QU0lqVFVwWUxUZzRMVlJGV0MxT0xUSTRJaTgrUEM5blBqeG5JR1JoZEdFdGJXMXNMVzV2WkdVOUltMXVJaUIwY21GdWMyWnZjbTA5SW5SeVlXNXpiR0YwWlNneE56UTRPUzQ1TERBcElqNDhkWE5sSUdSaGRHRXRZejBpTXpFaUlIaHNhVzVyT21oeVpXWTlJaU5OU2xndE9EZ3RWRVZZTFU0dE16RWlMejQ4TDJjK1BHY2daR0YwWVMxdGJXd3RibTlrWlQwaWJXOGlJSFJ5WVc1elptOXliVDBpZEhKaGJuTnNZWFJsS0RFNE1qRXlMaklzTUNraVBqeDFjMlVnWkdGMFlTMWpQU0l5TWpFeUlpQjRiR2x1YXpwb2NtVm1QU0lqVFVwWUxUZzRMVlJGV0MxT0xUSXlNVElpTHo0OEwyYytQR2NnWkdGMFlTMXRiV3d0Ym05a1pUMGliV2tpSUhSeVlXNXpabTl5YlQwaWRISmhibk5zWVhSbEtERTVNakV5TGpRc01Da2lQangxYzJVZ1pHRjBZUzFqUFNJeFJEUTFNU0lnZUd4cGJtczZhSEpsWmowaUkwMUtXQzA0T0MxVVJWZ3RTUzB4UkRRMU1TSXZQand2Wno0OFp5QmtZWFJoTFcxdGJDMXViMlJsUFNKdGJ5SWdkSEpoYm5ObWIzSnRQU0owY21GdWMyeGhkR1VvTVRrM016SXVOQ3d3S1NJK1BIVnpaU0JrWVhSaExXTTlJakk1SWlCNGJHbHVhenBvY21WbVBTSWpUVXBZTFRnNExWUkZXQzFPTFRJNUlpOCtQQzluUGp4bklHUmhkR0V0Ylcxc0xXNXZaR1U5SW0xemRXSnpkWEFpSUhSeVlXNXpabTl5YlQwaWRISmhibk5zWVhSbEtESXdNVEl4TGpRc01Da2lQanhuSUdSaGRHRXRiVzFzTFc1dlpHVTlJbTFwSWo0OGRYTmxJR1JoZEdFdFl6MGlNVVEwTTBFaUlIaHNhVzVyT21oeVpXWTlJaU5OU2xndE9EZ3RWRVZZTFVrdE1VUTBNMEVpTHo0OEwyYytQR2NnWkdGMFlTMXRiV3d0Ym05a1pUMGlWR1ZZUVhSdmJTSWdkSEpoYm5ObWIzSnRQU0owY21GdWMyeGhkR1VvT0RFNUxEUTVPQzQyS1NCelkyRnNaU2d3TGpjd055a2lJR1JoZEdFdGJXcDRMWFJsZUdOc1lYTnpQU0pQVWtRaVBqeG5JR1JoZEdFdGJXMXNMVzV2WkdVOUltMXBJajQ4ZFhObElHUmhkR0V0WXowaU1VUTBOakVpSUhoc2FXNXJPbWh5WldZOUlpTk5TbGd0T0RndFZFVllMVWt0TVVRME5qRWlMejQ4TDJjK1BHY2daR0YwWVMxdGJXd3RibTlrWlQwaWJXa2lJSFJ5WVc1elptOXliVDBpZEhKaGJuTnNZWFJsS0RNMk1Td3dLU0krUEhWelpTQmtZWFJoTFdNOUlqRkVORFJGSWlCNGJHbHVhenBvY21WbVBTSWpUVXBZTFRnNExWUkZXQzFKTFRGRU5EUkZJaTgrUEM5blBqeG5JR1JoZEdFdGJXMXNMVzV2WkdVOUltMXBJaUIwY21GdWMyWnZjbTA5SW5SeVlXNXpiR0YwWlNnNE9UQXNNQ2tpUGp4MWMyVWdaR0YwWVMxalBTSXhSRFExUmlJZ2VHeHBibXM2YUhKbFpqMGlJMDFLV0MwNE9DMVVSVmd0U1MweFJEUTFSaUl2UGp3dlp6NDhaeUJrWVhSaExXMXRiQzF1YjJSbFBTSnRhU0lnZEhKaGJuTm1iM0p0UFNKMGNtRnVjMnhoZEdVb01UTTBNU3d3S1NJK1BIVnpaU0JrWVhSaExXTTlJakZFTkRVMElpQjRiR2x1YXpwb2NtVm1QU0lqVFVwWUxUZzRMVlJGV0MxSkxURkVORFUwSWk4K1BDOW5Qand2Wno0OFp5QmtZWFJoTFcxdGJDMXViMlJsUFNKVVpWaEJkRzl0SWlCMGNtRnVjMlp2Y20wOUluUnlZVzV6YkdGMFpTZzRNVGtzTFRJNU55NHpLU0J6WTJGc1pTZ3dMamN3TnlraUlHUmhkR0V0YldwNExYUmxlR05zWVhOelBTSlBVa1FpUGp4bklHUmhkR0V0Ylcxc0xXNXZaR1U5SW0xdUlqNDhkWE5sSUdSaGRHRXRZejBpTXpJaUlIaHNhVzVyT21oeVpXWTlJaU5OU2xndE9EZ3RWRVZZTFU0dE16SWlMejQ4TDJjK1BDOW5Qand2Wno0OFp5QmtZWFJoTFcxdGJDMXViMlJsUFNKdGJ5SWdkSEpoYm5ObWIzSnRQU0owY21GdWMyeGhkR1VvTWpJeU56VXVPU3d3S1NJK1BIVnpaU0JrWVhSaExXTTlJakk0SWlCNGJHbHVhenBvY21WbVBTSWpUVXBZTFRnNExWUkZXQzFPTFRJNElpOCtQQzluUGp4bklHUmhkR0V0Ylcxc0xXNXZaR1U5SW0xemRYQWlJSFJ5WVc1elptOXliVDBpZEhKaGJuTnNZWFJsS0RJeU5qWTBMamtzTUNraVBqeG5JR1JoZEdFdGJXMXNMVzV2WkdVOUltMXBJajQ4ZFhObElHUmhkR0V0WXowaU1VUTBOakFpSUhoc2FXNXJPbWh5WldZOUlpTk5TbGd0T0RndFZFVllMVWt0TVVRME5qQWlMejQ4TDJjK1BHY2daR0YwWVMxdGJXd3RibTlrWlQwaWJXOGlJSFJ5WVc1elptOXliVDBpZEhKaGJuTnNZWFJsS0RVd01pdzBNVE1wSUhOallXeGxLREF1TnpBM0tTSStQSFZ6WlNCa1lYUmhMV005SWpJd016SWlJSGhzYVc1ck9taHlaV1k5SWlOTlNsZ3RPRGd0VkVWWUxWWXRNakF6TWlJdlBqd3ZaejQ4TDJjK1BHY2daR0YwWVMxdGJXd3RibTlrWlQwaWJXOGlJSFJ5WVc1elptOXliVDBpZEhKaGJuTnNZWFJsS0RJek5ERXhMalFzTUNraVBqeDFjMlVnWkdGMFlTMWpQU0l5UXlJZ2VHeHBibXM2YUhKbFpqMGlJMDFLV0MwNE9DMVVSVmd0VGkweVF5SXZQand2Wno0OFp5QmtZWFJoTFcxdGJDMXViMlJsUFNKdGMzVmljM1Z3SWlCMGNtRnVjMlp2Y20wOUluUnlZVzV6YkdGMFpTZ3lNemcxTml3d0tTSStQR2NnWkdGMFlTMXRiV3d0Ym05a1pUMGliV2tpUGp4MWMyVWdaR0YwWVMxalBTSXhSRFEwUlNJZ2VHeHBibXM2YUhKbFpqMGlJMDFLV0MwNE9DMVVSVmd0U1MweFJEUTBSU0l2UGp3dlp6NDhaeUJrWVhSaExXMXRiQzF1YjJSbFBTSnRieUlnZEhKaGJuTm1iM0p0UFNKMGNtRnVjMnhoZEdVb05UWXlMRFF4TXlrZ2MyTmhiR1VvTUM0M01EY3BJajQ4ZFhObElHUmhkR0V0WXowaU1qQXpNaUlnZUd4cGJtczZhSEpsWmowaUkwMUtXQzA0T0MxVVJWZ3RWaTB5TURNeUlpOCtQQzluUGp4bklHUmhkR0V0Ylcxc0xXNXZaR1U5SW0xdUlpQjBjbUZ1YzJadmNtMDlJblJ5WVc1emJHRjBaU2cxTmpJc0xUSTBOeWtnYzJOaGJHVW9NQzQzTURjcElqNDhkWE5sSUdSaGRHRXRZejBpTXpFaUlIaHNhVzVyT21oeVpXWTlJaU5OU2xndE9EZ3RWRVZZTFU0dE16RWlMejQ4TDJjK1BDOW5QanhuSUdSaGRHRXRiVzFzTFc1dlpHVTlJbTF2SWlCMGNtRnVjMlp2Y20wOUluUnlZVzV6YkdGMFpTZ3lORGd5TVM0MkxEQXBJajQ4ZFhObElHUmhkR0V0WXowaU1rTWlJSGhzYVc1ck9taHlaV1k5SWlOTlNsZ3RPRGd0VkVWWUxVNHRNa01pTHo0OEwyYytQR2NnWkdGMFlTMXRiV3d0Ym05a1pUMGliWE4xWW5OMWNDSWdkSEpoYm5ObWIzSnRQU0owY21GdWMyeGhkR1VvTWpVeU5qWXVNaXd3S1NJK1BHY2daR0YwWVMxdGJXd3RibTlrWlQwaWJXa2lQangxYzJVZ1pHRjBZUzFqUFNJeFJEUTBSU0lnZUd4cGJtczZhSEpsWmowaUkwMUtXQzA0T0MxVVJWZ3RTUzB4UkRRMFJTSXZQand2Wno0OFp5QmtZWFJoTFcxdGJDMXViMlJsUFNKdGJ5SWdkSEpoYm5ObWIzSnRQU0owY21GdWMyeGhkR1VvTlRZeUxEUXhNeWtnYzJOaGJHVW9NQzQzTURjcElqNDhkWE5sSUdSaGRHRXRZejBpTWpBek1pSWdlR3hwYm1zNmFISmxaajBpSTAxS1dDMDRPQzFVUlZndFZpMHlNRE15SWk4K1BDOW5QanhuSUdSaGRHRXRiVzFzTFc1dlpHVTlJbTF1SWlCMGNtRnVjMlp2Y20wOUluUnlZVzV6YkdGMFpTZzFOaklzTFRJME55a2djMk5oYkdVb01DNDNNRGNwSWo0OGRYTmxJR1JoZEdFdFl6MGlNeklpSUhoc2FXNXJPbWh5WldZOUlpTk5TbGd0T0RndFZFVllMVTR0TXpJaUx6NDhMMmMrUEM5blBqeG5JR1JoZEdFdGJXMXNMVzV2WkdVOUltMXZJaUIwY21GdWMyWnZjbTA5SW5SeVlXNXpiR0YwWlNneU5qSXpNUzQ0TERBcElqNDhkWE5sSUdSaGRHRXRZejBpTWpraUlIaHNhVzVyT21oeVpXWTlJaU5OU2xndE9EZ3RWRVZZTFU0dE1qa2lMejQ4TDJjK1BHY2daR0YwWVMxdGJXd3RibTlrWlQwaWJXOGlJSFJ5WVc1elptOXliVDBpZEhKaGJuTnNZWFJsS0RJMk5qSXdMamdzTUNraVBqeDFjMlVnWkdGMFlTMWpQU0l5T1NJZ2VHeHBibXM2YUhKbFpqMGlJMDFLV0MwNE9DMVVSVmd0VGkweU9TSXZQand2Wno0OEwyYytQQzluUGp3dlp6NDhMMmMrUEM5blBqd3ZjM1puUGc9PSIsCgkiUmVhbFZpZXdTaXplSnNvbiIgOiAie1wiaGVpZ2h0XCI6MTk1MSxcIndpZHRoXCI6OTE3OX0iCn0K"/>
    </extobj>
    <extobj name="2384804F-3998-4D57-9195-F3826E402611-57">
      <extobjdata type="2384804F-3998-4D57-9195-F3826E402611" data="ewoJIkltZ1NldHRpbmdKc29uIiA6ICJ7XCJoZWlnaHRcIjoxOS42NDI4NTcxNDI4NTcxNDIsXCJ3aWR0aFwiOjQ1OC45Mjg1NzE0Mjg1NzE0fSIsCgkiTGF0ZXgiIDogIlBedFFfaShzLGFfMSxhXzIpID0gcl50X2kocyxhXzEsYV8yKSArIFxcZ2FtbWEgY1xcX1N0YWNrZWxiZXJnIFFfaV50KHMnKSwgZm9yIFxccXVhZCBpID0gMSwyIiwKCSJMYXRleEltZ0Jhc2U2NCIgOiAiUEhOMlp5QjRiV3h1Y3owaWFIUjBjRG92TDNkM2R5NTNNeTV2Y21jdk1qQXdNQzl6ZG1jaUlIZHBaSFJvUFNJMk5TNDJNVFpsZUNJZ2FHVnBaMmgwUFNJeUxqVXhNbVY0SWlCeWIyeGxQU0pwYldjaUlHWnZZM1Z6WVdKc1pUMGlabUZzYzJVaUlIWnBaWGRDYjNnOUlqQWdMVGcxTlM0MklESTVNREF5TGpRZ01URXhNQzQwSWlCNGJXeHVjenA0YkdsdWF6MGlhSFIwY0RvdkwzZDNkeTUzTXk1dmNtY3ZNVGs1T1M5NGJHbHVheUlnWVhKcFlTMW9hV1JrWlc0OUluUnlkV1VpSUhOMGVXeGxQU0oyWlhKMGFXTmhiQzFoYkdsbmJqb2dMVEF1TlRjMlpYZzdJRzFoZUMxM2FXUjBhRG9nT1RnbE95SStQR1JsWm5NK1BIQmhkR2dnYVdROUlrMUtXQzB5TFZSRldDMUpMVEZFTkRReklpQmtQU0pOTWpnM0lEWXlPRkV5T0RjZ05qTTFJREl6TUNBMk16ZFJNakEySURZek55QXhPVGtnTmpNNFZERTVNaUEyTkRoUk1Ua3lJRFkwT1NBeE9UUWdOalU1VVRJd01DQTJOemtnTWpBeklEWTRNVlF6T1RjZ05qZ3pVVFU0TnlBMk9ESWdOakF3SURZNE1GRTJOalFnTmpZNUlEY3dOeUEyTXpGVU56VXhJRFV6TUZFM05URWdORFV6SURZNE5TQXpPRGxSTmpFMklETXlNU0ExTURjZ016QXpVVFV3TUNBek1ESWdOREF5SURNd01VZ3pNRGRNTWpjM0lERTRNbEV5TkRjZ05qWWdNalEzSURVNVVUSTBOeUExTlNBeU5EZ2dOVFJVTWpVMUlEVXdWREkzTWlBME9GUXpNRFVnTkRaSU16TTJVVE0wTWlBek55QXpORElnTXpWUk16UXlJREU1SURNek5TQTFVVE16TUNBd0lETXhPU0F3VVRNeE5pQXdJREk0TWlBeFZERTRNaUF5VVRFeU1DQXlJRGczSURKVU5URWdNVkV6TXlBeElETXpJREV4VVRNeklERXpJRE0ySURJMVVUUXdJRFF4SURRMElEUXpWRFkzSURRMlVUazBJRFEySURFeU55QTBPVkV4TkRFZ05USWdNVFEySURZeFVURTBPU0EyTlNBeU1UZ2dNek01VkRJNE55QTJNamhhVFRZME5TQTFOVFJSTmpRMUlEVTJOeUEyTkRNZ05UYzFWRFl6TkNBMU9UZFVOakE1SURZeE9WUTFOakFnTmpNMVVUVTFNeUEyTXpZZ05EZ3dJRFl6TjFFME5qTWdOak0zSURRME5TQTJNemRVTkRFMklEWXpObFEwTURRZ05qTTJVVE01TVNBMk16VWdNemcySURZeU4xRXpPRFFnTmpJeElETTJOeUExTlRCVU16TXlJRFF4TWxRek1UUWdNelEwVVRNeE5DQXpORElnTXprMUlETTBNa2cwTURkSU5ETXdVVFUwTWlBek5ESWdOVGt3SURNNU1sRTJNVGNnTkRFNUlEWXpNU0EwTnpGVU5qUTFJRFUxTkZvaUx6NDhjR0YwYUNCcFpEMGlUVXBZTFRJdFZFVllMVWt0TVVRME5qRWlJR1E5SWsweU5pQXpPRFZSTVRrZ016a3lJREU1SURNNU5WRXhPU0F6T1RrZ01qSWdOREV4VkRJM0lEUXlOVkV5T1NBME16QWdNellnTkRNd1ZEZzNJRFF6TVVneE5EQk1NVFU1SURVeE1WRXhOaklnTlRJeUlERTJOaUExTkRCVU1UY3pJRFUyTmxReE56a2dOVGcyVkRFNE55QTJNRE5VTVRrM0lEWXhOVlF5TVRFZ05qSTBWREl5T1NBMk1qWlJNalEzSURZeU5TQXlOVFFnTmpFMVZESTJNU0ExT1RaUk1qWXhJRFU0T1NBeU5USWdOVFE1VkRJek1pQTBOekJNTWpJeUlEUXpNMUV5TWpJZ05ETXhJREkzTWlBME16RklNekl6VVRNek1DQTBNalFnTXpNd0lEUXlNRkV6TXpBZ016azRJRE14TnlBek9EVklNakV3VERFM05DQXlOREJSTVRNMUlEZ3dJREV6TlNBMk9GRXhNelVnTWpZZ01UWXlJREkyVVRFNU55QXlOaUF5TXpBZ05qQlVNamd6SURFME5GRXlPRFVnTVRVd0lESTRPQ0F4TlRGVU16QXpJREUxTTBnek1EZFJNekl5SURFMU15QXpNaklnTVRRMVVUTXlNaUF4TkRJZ016RTVJREV6TTFFek1UUWdNVEUzSURNd01TQTVOVlF5TmpjZ05EaFVNakUySURaVU1UVTFJQzB4TVZFeE1qVWdMVEV4SURrNElEUlVOVGtnTlRaUk5UY2dOalFnTlRjZ09ETldNVEF4VERreUlESTBNVkV4TWpjZ016Z3lJREV5T0NBek9ETlJNVEk0SURNNE5TQTNOeUF6T0RWSU1qWmFJaTgrUEhCaGRHZ2dhV1E5SWsxS1dDMHlMVlJGV0MxSkxURkVORFEwSWlCa1BTSk5Nems1SUMwNE1GRXpPVGtnTFRRM0lEUXdNQ0F0TXpCVU5EQXlJQzB4TVZZdE4wd3pPRGNnTFRFeFVUTTBNU0F0TWpJZ016QXpJQzB5TWxFeU1EZ2dMVEl5SURFek9DQXpOVlExTVNBeU1ERlJOVEFnTWpBNUlEVXdJREkwTkZFMU1DQXpORFlnT1RnZ05ETTRWREl5TnlBMk1ERlJNelV4SURjd05DQTBOellnTnpBMFVUVXhOQ0EzTURRZ05USTBJRGN3TTFFMk1qRWdOamc1SURZNE1DQTJNVGRVTnpRd0lEUXpOVkUzTkRBZ01qVTFJRFU1TWlBeE1EZFJOVEk1SURRM0lEUTJNU0F4Tmt3ME5EUWdPRll6VVRRME5DQXlJRFEwT1NBdE1qUlVORGN3SUMwMk5sUTFNVFlnTFRneVVUVTFNU0F0T0RJZ05UZ3pJQzAyTUZRMk1qVWdMVE5STmpNeElERXhJRFl6T0NBeE1WRTJORGNnTVRFZ05qUTVJREpSTmpRNUlDMDJJRFl6T1NBdE16UlVOakV4SUMweE1EQlVOVFUzSUMweE5qVlVORGd4SUMweE9UUlJNems1SUMweE9UUWdNems1SUMwNE4xWXRPREJhVFRZek5pQTBOamhSTmpNMklEVXlNeUEyTWpFZ05UWTBWRFU0TUNBMk1qVlVOVE13SURZMU5WUTBOemNnTmpZMVVUUXlPU0EyTmpVZ016YzVJRFkwTUZFeU56Y2dOVGt4SURJeE5TQTBOalJVTVRVeklESXhObEV4TlRNZ01URXdJREl3TnlBMU9WRXlNekVnTXpnZ01qTTJJRE00VmpRMlVUSXpOaUE0TmlBeU5qa2dNVEl3VkRNME55QXhOVFZSTXpjeUlERTFOU0F6T1RBZ01UUTBWRFF4TnlBeE1UUlVOREk1SURneVZEUXpOU0ExTlV3ME5EZ2dOalJSTlRFeUlERXdPQ0ExTlRjZ01UZzFWRFl4T1NBek16UlVOak0ySURRMk9GcE5NekUwSURFNFVUTTJNaUF4T0NBME1EUWdNemxNTkRBeklEUTVVVE01T1NBeE1EUWdNelkySURFeE5WRXpOVFFnTVRFM0lETTBOeUF4TVRkUk16UTBJREV4TnlBek5ERWdNVEUzVkRNek55QXhNVGhSTXpFM0lERXhPQ0F5T1RZZ09UaFVNamMwSURVeVVUSTNOQ0F4T0NBek1UUWdNVGhhSWk4K1BIQmhkR2dnYVdROUlrMUtXQzB5TFZSRldDMUpMVEZFTkRVMklpQmtQU0pOTVRnMElEWXdNRkV4T0RRZ05qSTBJREl3TXlBMk5ESlVNalEzSURZMk1WRXlOalVnTmpZeElESTNOeUEyTkRsVU1qa3dJRFl4T1ZFeU9UQWdOVGsySURJM01DQTFOemRVTWpJMklEVTFOMUV5TVRFZ05UVTNJREU1T0NBMU5qZFVNVGcwSURZd01GcE5NakVnTWpnM1VUSXhJREk1TlNBek1DQXpNVGhVTlRRZ016WTVWRGs0SURReU1GUXhOVGdnTkRReVVURTVOeUEwTkRJZ01qSXpJRFF4T1ZReU5UQWdNelUzVVRJMU1DQXpOREFnTWpNMklETXdNVlF4T1RZZ01UazJWREUxTkNBNE0xRXhORGtnTmpFZ01UUTVJRFV4VVRFME9TQXlOaUF4TmpZZ01qWlJNVGMxSURJMklERTROU0F5T1ZReU1EZ2dORE5VTWpNMUlEYzRWREkyTUNBeE16ZFJNall6SURFME9TQXlOalVnTVRVeFZESTRNaUF4TlROUk16QXlJREUxTXlBek1ESWdNVFF6VVRNd01pQXhNelVnTWpreklERXhNbFF5TmpnZ05qRlVNakl6SURFeFZERTJNU0F0TVRGUk1USTVJQzB4TVNBeE1ESWdNVEJVTnpRZ056UlJOelFnT1RFZ056a2dNVEEyVkRFeU1pQXlNakJSTVRZd0lETXlNU0F4TmpZZ016UXhWREUzTXlBek9EQlJNVGN6SURRd05DQXhOVFlnTkRBMFNERTFORkV4TWpRZ05EQTBJRGs1SURNM01WUTJNU0F5T0RkUk5qQWdNamcySURVNUlESTRORlExT0NBeU9ERlVOVFlnTWpjNVZEVXpJREkzT0ZRME9TQXlOemhVTkRFZ01qYzRTREkzVVRJeElESTROQ0F5TVNBeU9EZGFJaTgrUEhCaGRHZ2dhV1E5SWsxS1dDMHlMVlJGV0MxT0xUSTRJaUJrUFNKTk9UUWdNalV3VVRrMElETXhPU0F4TURRZ016Z3hWREV5TnlBME9EaFVNVFkwSURVM05sUXlNRElnTmpRelZESTBOQ0EyT1RWVU1qYzNJRGN5T1ZRek1ESWdOelV3U0RNeE5VZ3pNVGxSTXpNeklEYzFNQ0F6TXpNZ056UXhVVE16TXlBM016Z2dNekUySURjeU1GUXlOelVnTmpZM1ZESXlOaUExT0RGVU1UZzBJRFEwTTFReE5qY2dNalV3VkRFNE5DQTFPRlF5TWpVZ0xUZ3hWREkzTkNBdE1UWTNWRE14TmlBdE1qSXdWRE16TXlBdE1qUXhVVE16TXlBdE1qVXdJRE14T0NBdE1qVXdTRE14TlVnek1ESk1NamMwSUMweU1qWlJNVGd3SUMweE5ERWdNVE0zSUMweE5GUTVOQ0F5TlRCYUlpOCtQSEJoZEdnZ2FXUTlJazFLV0MweUxWUkZXQzFKTFRGRU5EWXdJaUJrUFNKTk1UTXhJREk0T1ZFeE16RWdNekl4SURFME55QXpOVFJVTWpBeklEUXhOVlF6TURBZ05EUXlVVE0yTWlBME5ESWdNemt3SURReE5WUTBNVGtnTXpVMVVUUXhPU0F6TWpNZ05EQXlJRE13T0ZRek5qUWdNamt5VVRNMU1TQXlPVElnTXpRd0lETXdNRlF6TWpnZ016STJVVE15T0NBek5ESWdNek0zSURNMU5GUXpOVFFnTXpjeVZETTJOeUF6TnpoUk16WTRJRE0zT0NBek5qZ2dNemM1VVRNMk9DQXpPRElnTXpZeElETTRPRlF6TXpZZ016azVWREk1TnlBME1EVlJNalE1SURRd05TQXlNamNnTXpjNVZESXdOQ0F6TWpaUk1qQTBJRE13TVNBeU1qTWdNamt4VkRJM09DQXlOelJVTXpNd0lESTFPVkV6T1RZZ01qTXdJRE01TmlBeE5qTlJNemsySURFek5TQXpPRFVnTVRBM1ZETTFNaUExTVZReU9Ea2dOMVF4T1RVZ0xURXdVVEV4T0NBdE1UQWdPRFlnTVRsVU5UTWdPRGRSTlRNZ01USTJJRGMwSURFME0xUXhNVGdnTVRZd1VURXpNeUF4TmpBZ01UUTJJREUxTVZReE5qQWdNVEl3VVRFMk1DQTVOQ0F4TkRJZ056WlVNVEV4SURVNFVURXdPU0ExTnlBeE1EZ2dOVGRVTVRBM0lEVTFVVEV3T0NBMU1pQXhNVFVnTkRkVU1UUTJJRE0wVkRJd01TQXlOMUV5TXpjZ01qY2dNall6SURNNFZETXdNU0EyTmxRek1UZ2dPVGRVTXpJeklERXlNbEV6TWpNZ01UVXdJRE13TWlBeE5qUlVNalUwSURFNE1WUXhPVFVnTVRrMlZERTBPQ0F5TXpGUk1UTXhJREkxTmlBeE16RWdNamc1V2lJdlBqeHdZWFJvSUdsa1BTSk5TbGd0TWkxVVJWZ3RUaTB5UXlJZ1pEMGlUVGM0SURNMVZEYzRJRFl3VkRrMElERXdNMVF4TXpjZ01USXhVVEUyTlNBeE1qRWdNVGczSURrMlZESXhNQ0E0VVRJeE1DQXRNamNnTWpBeElDMDJNRlF4T0RBZ0xURXhOMVF4TlRRZ0xURTFPRlF4TXpBZ0xURTROVlF4TVRjZ0xURTVORkV4TVRNZ0xURTVOQ0F4TURRZ0xURTROVlE1TlNBdE1UY3lVVGsxSUMweE5qZ2dNVEEySUMweE5UWlVNVE14SUMweE1qWlVNVFUzSUMwM05sUXhOek1nTFROV09Vd3hOeklnT0ZFeE56QWdOeUF4TmpjZ05sUXhOakVnTTFReE5USWdNVlF4TkRBZ01GRXhNVE1nTUNBNU5pQXhOMW9pTHo0OGNHRjBhQ0JwWkQwaVRVcFlMVEl0VkVWWUxVa3RNVVEwTkVVaUlHUTlJazB6TXlBeE5UZFJNek1nTWpVNElERXdPU0F6TkRsVU1qZ3dJRFEwTVZFek16RWdORFF4SURNM01DQXpPVEpSTXpnMklEUXlNaUEwTVRZZ05ESXlVVFF5T1NBME1qSWdORE01SURReE5GUTBORGtnTXprMFVUUTBPU0F6T0RFZ05ERXlJREl6TkZRek56UWdOamhSTXpjMElEUXpJRE00TVNBek5WUTBNRElnTWpaUk5ERXhJREkzSURReU1pQXpOVkUwTkRNZ05UVWdORFl6SURFek1WRTBOamtnTVRVeElEUTNNeUF4TlRKUk5EYzFJREUxTXlBME9ETWdNVFV6U0RRNE4xRTFNRFlnTVRVeklEVXdOaUF4TkRSUk5UQTJJREV6T0NBMU1ERWdNVEUzVkRRNE1TQTJNMVEwTkRrZ01UTlJORE0ySURBZ05ERTNJQzA0VVRRd09TQXRNVEFnTXpreklDMHhNRkV6TlRrZ0xURXdJRE16TmlBMVZETXdOaUF6Tmt3ek1EQWdOVEZSTWprNUlEVXlJREk1TmlBMU1GRXlPVFFnTkRnZ01qa3lJRFEyVVRJek15QXRNVEFnTVRjeUlDMHhNRkV4TVRjZ0xURXdJRGMxSURNd1ZETXpJREUxTjFwTk16VXhJRE15T0ZFek5URWdNek0wSURNME5pQXpOVEJVTXpJeklETTROVlF5TnpjZ05EQTFVVEkwTWlBME1EVWdNakV3SURNM05GUXhOakFnTWprelVURXpNU0F5TVRRZ01URTVJREV5T1ZFeE1Ua2dNVEkySURFeE9TQXhNVGhVTVRFNElERXdObEV4TVRnZ05qRWdNVE0ySURRMFZERTNPU0F5TmxFeU1UY2dNallnTWpVMElEVTVWREk1T0NBeE1UQlJNekF3SURFeE5DQXpNalVnTWpFM1ZETTFNU0F6TWpoYUlpOCtQSEJoZEdnZ2FXUTlJazFLV0MweUxWUkZXQzFPTFRNeElpQmtQU0pOTWpFeklEVTNPRXd5TURBZ05UY3pVVEU0TmlBMU5qZ2dNVFl3SURVMk0xUXhNRElnTlRVMlNEZ3pWall3TWtneE1ESlJNVFE1SURZd05DQXhPRGtnTmpFM1ZESTBOU0EyTkRGVU1qY3pJRFkyTTFFeU56VWdOalkySURJNE5TQTJOalpSTWprMElEWTJOaUF6TURJZ05qWXdWak0yTVV3ek1ETWdOakZSTXpFd0lEVTBJRE14TlNBMU1sUXpNemtnTkRoVU5EQXhJRFEyU0RReU4xWXdTRFF4TmxFek9UVWdNeUF5TlRjZ00xRXhNakVnTXlBeE1EQWdNRWc0T0ZZME5rZ3hNVFJSTVRNMklEUTJJREUxTWlBME5sUXhOemNnTkRkVU1Ua3pJRFV3VkRJd01TQTFNbFF5TURjZ05UZFVNakV6SURZeFZqVTNPRm9pTHo0OGNHRjBhQ0JwWkQwaVRVcFlMVEl0VkVWWUxVNHRNeklpSUdROUlrMHhNRGtnTkRJNVVUZ3lJRFF5T1NBMk5pQTBORGRVTlRBZ05Ea3hVVFV3SURVMk1pQXhNRE1nTmpFMFZESXpOU0EyTmpaUk16STJJRFkyTmlBek9EY2dOakV3VkRRME9TQTBOalZSTkRRNUlEUXlNaUEwTWprZ016Z3pWRE00TVNBek1UVlVNekF4SURJME1WRXlOalVnTWpFd0lESXdNU0F4TkRsTU1UUXlJRGt6VERJeE9DQTVNbEV6TnpVZ09USWdNemcxSURrM1VUTTVNaUE1T1NBME1Ea2dNVGcyVmpFNE9VZzBORGxXTVRnMlVUUTBPQ0F4T0RNZ05ETTJJRGsxVkRReU1TQXpWakJJTlRCV01UbFdNekZSTlRBZ016Z2dOVFlnTkRaVU9EWWdPREZSTVRFMUlERXhNeUF4TXpZZ01UTTNVVEUwTlNBeE5EY2dNVGN3SURFM05GUXlNRFFnTWpFeFZESXpNeUF5TkRSVU1qWXhJREkzT0ZReU9EUWdNekE0VkRNd05TQXpOREJVTXpJd0lETTJPVlF6TXpNZ05EQXhWRE0wTUNBME16RlVNelF6SURRMk5GRXpORE1nTlRJM0lETXdPU0ExTnpOVU1qRXlJRFl4T1ZFeE56a2dOakU1SURFMU5DQTJNREpVTVRFNUlEVTJPVlF4TURrZ05UVXdVVEV3T1NBMU5Ea2dNVEUwSURVME9WRXhNeklnTlRRNUlERTFNU0ExTXpWVU1UY3dJRFE0T1ZFeE56QWdORFkwSURFMU5DQTBORGRVTVRBNUlEUXlPVm9pTHo0OGNHRjBhQ0JwWkQwaVRVcFlMVEl0VkVWWUxVNHRNamtpSUdROUlrMDJNQ0EzTkRsTU5qUWdOelV3VVRZNUlEYzFNQ0EzTkNBM05UQklPRFpNTVRFMElEY3lObEV5TURnZ05qUXhJREkxTVNBMU1UUlVNamswSURJMU1GRXlPVFFnTVRneUlESTROQ0F4TVRsVU1qWXhJREV5VkRJeU5DQXROelpVTVRnMklDMHhORE5VTVRRMUlDMHhPVFJVTVRFeklDMHlNamRVT1RBZ0xUSTBObEU0TnlBdE1qUTVJRGcySUMweU5UQklOelJSTmpZZ0xUSTFNQ0EyTXlBdE1qVXdWRFU0SUMweU5EZFVOVFVnTFRJek9GRTFOaUF0TWpNM0lEWTJJQzB5TWpWUk1qSXhJQzAyTkNBeU1qRWdNalV3VkRZMklEY3lOVkUxTmlBM016Y2dOVFVnTnpNNFVUVTFJRGMwTmlBMk1DQTNORGxhSWk4K1BIQmhkR2dnYVdROUlrMUtXQzB5TFZSRldDMU9MVE5FSWlCa1BTSk5OVFlnTXpRM1VUVTJJRE0yTUNBM01DQXpOamRJTnpBM1VUY3lNaUF6TlRrZ056SXlJRE0wTjFFM01qSWdNek0ySURjd09DQXpNamhNTXprd0lETXlOMGczTWxFMU5pQXpNeklnTlRZZ016UTNXazAxTmlBeE5UTlJOVFlnTVRZNElEY3lJREUzTTBnM01EaFJOekl5SURFMk15QTNNaklnTVRVelVUY3lNaUF4TkRBZ056QTNJREV6TTBnM01GRTFOaUF4TkRBZ05UWWdNVFV6V2lJdlBqeHdZWFJvSUdsa1BTSk5TbGd0TWkxVVJWZ3RTUzB4UkRRMVJpSWdaRDBpVFRJeElESTROMUV5TWlBeU9UQWdNak1nTWprMVZESTRJRE14TjFRek9DQXpORGhVTlRNZ016Z3hWRGN6SURReE1WUTVPU0EwTXpOVU1UTXlJRFEwTWxFeE5qRWdORFF5SURFNE15QTBNekJVTWpFMElEUXdPRlF5TWpVZ016ZzRVVEl5TnlBek9ESWdNakk0SURNNE1sUXlNellnTXpnNVVUSTROQ0EwTkRFZ016UTNJRFEwTVVnek5UQlJNems0SURRME1TQTBNaklnTkRBd1VUUXpNQ0F6T0RFZ05ETXdJRE0yTTFFME16QWdNek16SURReE55QXpNVFZVTXpreElESTVNbFF6TmpZZ01qZzRVVE0wTmlBeU9EZ2dNek0wSURJNU9WUXpNaklnTXpJNFVUTXlNaUF6TnpZZ016YzRJRE01TWxFek5UWWdOREExSURNME1pQTBNRFZSTWpnMklEUXdOU0F5TXprZ016TXhVVEl5T1NBek1UVWdNakkwSURJNU9GUXhPVEFnTVRZMVVURTFOaUF5TlNBeE5URWdNVFpSTVRNNElDMHhNU0F4TURnZ0xURXhVVGsxSUMweE1TQTROeUF0TlZRM05pQTNWRGMwSURFM1VUYzBJRE13SURFeE5DQXhPRGxVTVRVMElETTJObEV4TlRRZ05EQTFJREV5T0NBME1EVlJNVEEzSURRd05TQTVNaUF6TnpkVU5qZ2dNekUyVkRVM0lESTRNRkUxTlNBeU56Z2dOREVnTWpjNFNESTNVVEl4SURJNE5DQXlNU0F5T0RkYUlpOCtQSEJoZEdnZ2FXUTlJazFLV0MweUxWUkZXQzFPTFRKQ0lpQmtQU0pOTlRZZ01qTTNWRFUySURJMU1GUTNNQ0F5TnpCSU16WTVWalF5TUV3ek56QWdOVGN3VVRNNE1DQTFPRE1nTXpnNUlEVTRNMUUwTURJZ05UZ3pJRFF3T1NBMU5qaFdNamN3U0Rjd04xRTNNaklnTWpZeUlEY3lNaUF5TlRCVU56QTNJREl6TUVnME1EbFdMVFk0VVRRd01TQXRPRElnTXpreElDMDRNa2d6T0RsSU16ZzNVVE0zTlNBdE9ESWdNelk1SUMwMk9GWXlNekJJTnpCUk5UWWdNak0zSURVMklESTFNRm9pTHo0OGNHRjBhQ0JwWkQwaVRVcFlMVEl0VkVWWUxVa3RNVVEyUmtVaUlHUTlJazB6TVNBeU5EbFJNVEVnTWpRNUlERXhJREkxT0ZFeE1TQXlOelVnTWpZZ016QTBWRFkySURNMk5WUXhNamtnTkRFNFZESXdOaUEwTkRGUk1qTXpJRFEwTVNBeU16a2dORFF3VVRJNE55QTBNamtnTXpFNElETTRObFF6TnpFZ01qVTFVVE00TlNBeE9UVWdNemcxSURFM01GRXpPRFVnTVRZMklETTROaUF4TmpaTU16azRJREU1TTFFME1UZ2dNalEwSURRME15QXpNREJVTkRnMklETTVNVlExTURnZ05ETXdVVFV4TUNBME16RWdOVEkwSURRek1VZzFNemRSTlRReklEUXlOU0ExTkRNZ05ESXlVVFUwTXlBME1UZ2dOVEl5SURNM09GUTBOak1nTWpVeFZETTVNU0EzTVZFek9EVWdOVFVnTXpjNElEWlVNelUzSUMweE1EQlJNelF4SUMweE5qVWdNek13SUMweE9UQlVNekF6SUMweU1UWlJNamcySUMweU1UWWdNamcySUMweE9EaFJNamcySUMweE16Z2dNelF3SURNeVRETTBOaUExTVV3ek5EY2dOamxSTXpRNElEYzVJRE0wT0NBeE1EQlJNelE0SURJMU55QXlPVEVnTXpFM1VUSTFNU0F6TlRVZ01UazJJRE0xTlZFeE5EZ2dNelUxSURFd09DQXpNamxVTlRFZ01qWXdVVFE1SURJMU1TQTBOeUF5TlRGUk5EVWdNalE1SURNeElESTBPVm9pTHo0OGNHRjBhQ0JwWkQwaVRVcFlMVEl0VkVWWUxVa3RNVVEwTlRBaUlHUTlJazB6TkNBeE5UbFJNelFnTWpZNElERXlNQ0F6TlRWVU16QTJJRFEwTWxFek5qSWdORFF5SURNNU5DQTBNVGhVTkRJM0lETTFOVkUwTWpjZ016STJJRFF3T0NBek1EWlVNell3SURJNE5WRXpOREVnTWpnMUlETXpNQ0F5T1RWVU16RTVJRE15TlZRek16QWdNelU1VkRNMU1pQXpPREJVTXpZMklETTROa2d6TmpkUk16WTNJRE00T0NBek5qRWdNemt5VkRNME1DQTBNREJVTXpBMklEUXdORkV5TnpZZ05EQTBJREkwT1NBek9UQlJNakk0SURNNE1TQXlNRFlnTXpVNVVURTJNaUF6TVRVZ01UUXlJREl6TlZReE1qRWdNVEU1VVRFeU1TQTNNeUF4TkRjZ05UQlJNVFk1SURJMklESXdOU0F5TmtneU1EbFJNekl4SURJMklETTVOQ0F4TVRGUk5EQXpJREV5TVNBME1EWWdNVEl4VVRReE1DQXhNakVnTkRFNUlERXhNbFEwTWprZ09UaFVOREl3SURnelZETTVNU0ExTlZRek5EWWdNalZVTWpneUlEQlVNakF5SUMweE1WRXhNamNnTFRFeElEZ3hJRE0zVkRNMElERTFPVm9pTHo0OGNHRjBhQ0JwWkQwaVRVcFlMVEl0VkVWWUxVNHROVVlpSUdROUlrMHdJQzAyTWxZdE1qVklORGs1VmkwMk1rZ3dXaUl2UGp4d1lYUm9JR2xrUFNKTlNsZ3RNaTFVUlZndFNTMHhSRFEwTmlJZ1pEMGlUVE13T0NBeU5GRXpOamNnTWpRZ05ERTJJRGMyVkRRMk5pQXhPVGRSTkRZMklESTJNQ0EwTVRRZ01qZzBVVE13T0NBek1URWdNamM0SURNeU1WUXlNellnTXpReFVURTNOaUF6T0RNZ01UYzJJRFEyTWxFeE56WWdOVEl6SURJd09DQTFOek5VTWpjeklEWTBPRkV6TURJZ05qY3pJRE0wTXlBMk9EaFVOREEzSURjd05FZzBNVGhJTkRJMVVUVXlNU0EzTURRZ05UWTBJRFkwTUZFMU5qVWdOalF3SURVM055QTJOVE5VTmpBeklEWTRNbFEyTWpNZ056QTBVVFl5TkNBM01EUWdOakkzSURjd05GUTJNeklnTnpBMVVUWTBOU0EzTURVZ05qUTFJRFk1T0ZRMk1UY2dOVGMzVkRVNE5TQTBOVGxVTlRZNUlEUTFObEUxTkRrZ05EVTJJRFUwT1NBME5qVlJOVFE1SURRM01TQTFOVEFnTkRjMVVUVTFNQ0EwTnpnZ05UVXhJRFE1TkZRMU5UTWdOVEl3VVRVMU15QTFOVFFnTlRRMElEVTNPVlExTWpZZ05qRTJWRFV3TVNBMk5ERlJORFkxSURZMk1pQTBNVGtnTmpZeVVUTTJNaUEyTmpJZ016RXpJRFl4TmxReU5qTWdOVEV3VVRJMk15QTBPREFnTWpjNElEUTFPRlF6TVRrZ05ESTNVVE15TXlBME1qVWdNemc1SURRd09GUTBOVFlnTXprd1VUUTVNQ0F6TnprZ05USXlJRE0wTWxRMU5UUWdNalF5VVRVMU5DQXlNVFlnTlRRMklERTRObEUxTkRFZ01UWTBJRFV5T0NBeE16ZFVORGt5SURjNFZEUXlOaUF4T0ZRek16SWdMVEl3VVRNeU1DQXRNaklnTWprNElDMHlNbEV4T1RrZ0xUSXlJREUwTkNBek0wd3hNelFnTkRSTU1UQTJJREV6VVRneklDMHhOQ0EzT0NBdE1UaFVOalVnTFRJeVVUVXlJQzB5TWlBMU1pQXRNVFJSTlRJZ0xURXhJREV4TUNBeU1qRlJNVEV5SURJeU55QXhNekFnTWpJM1NERTBNMUV4TkRrZ01qSXhJREUwT1NBeU1UWlJNVFE1SURJeE5DQXhORGdnTWpBM1ZERTBOQ0F4T0RaVU1UUXlJREUxTTFFeE5EUWdNVEUwSURFMk1DQTROMVF5TURNZ05EZFVNalUxSURJNVZETXdPQ0F5TkZvaUx6NDhjR0YwYUNCcFpEMGlUVXBZTFRJdFZFVllMVWt0TVVRME5UZ2lJR1E5SWsweE1qRWdOalEzVVRFeU1TQTJOVGNnTVRJMUlEWTNNRlF4TXpjZ05qZ3pVVEV6T0NBMk9ETWdNakE1SURZNE9GUXlPRElnTmprMFVUSTVOQ0EyT1RRZ01qazBJRFk0TmxFeU9UUWdOamM1SURJME5DQTBOemRSTVRrMElESTNPU0F4T1RRZ01qY3lVVEl4TXlBeU9ESWdNakl6SURJNU1WRXlORGNnTXpBNUlESTVNaUF6TlRSVU16WXlJRFF4TlZFME1ESWdORFF5SURRek9DQTBOREpSTkRZNElEUTBNaUEwT0RVZ05ESXpWRFV3TXlBek5qbFJOVEF6SURNME5DQTBPVFlnTXpJM1ZEUTNOeUF6TURKVU5EVTJJREk1TVZRME16Z2dNamc0VVRReE9DQXlPRGdnTkRBMklESTVPVlF6T1RRZ016STRVVE01TkNBek5UTWdOREV3SURNMk9WUTBORElnTXprd1REUTFPQ0F6T1ROUk5EUTJJRFF3TlNBME16UWdOREExU0RRek1GRXpPVGdnTkRBeUlETTJOeUF6T0RCVU1qazBJRE14TmxReU1qZ2dNalUxVVRJek1DQXlOVFFnTWpReklESTFNbFF5TmpjZ01qUTJWREk1TXlBeU16aFVNekl3SURJeU5GUXpORElnTWpBMlZETTFPU0F4T0RCVU16WTFJREUwTjFFek5qVWdNVE13SURNMk1DQXhNRFpVTXpVMElEWTJVVE0xTkNBeU5pQXpPREVnTWpaUk5ESTVJREkySURRMU9TQXhORFZSTkRZeElERTFNeUEwTnprZ01UVXpTRFE0TTFFME9Ua2dNVFV6SURRNU9TQXhORFJSTkRrNUlERXpPU0EwT1RZZ01UTXdVVFExTlNBdE1URWdNemM0SUMweE1WRXpNek1nTFRFeElETXdOU0F4TlZReU56Y2dPVEJSTWpjM0lERXdPQ0F5T0RBZ01USXhWREk0TXlBeE5EVlJNamd6SURFMk55QXlOamtnTVRnelZESXpOQ0F5TURaVU1qQXdJREl4TjFReE9ESWdNakl3U0RFNE1GRXhOamdnTVRjNElERTFPU0F4TXpsVU1UUTFJRGd4VkRFek5pQTBORlF4TWprZ01qQlVNVEl5SURkVU1URXhJQzB5VVRrNElDMHhNU0E0TXlBdE1URlJOallnTFRFeElEVTNJQzB4VkRRNElERTJVVFE0SURJMklEZzFJREUzTmxReE5UZ2dORGN4VERFNU5TQTJNVFpSTVRrMklEWXlPU0F4T0RnZ05qTXlWREUwT1NBMk16ZElNVFEwVVRFek5DQTJNemNnTVRNeElEWXpOMVF4TWpRZ05qUXdWREV5TVNBMk5EZGFJaTgrUEhCaGRHZ2dhV1E5SWsxS1dDMHlMVlJGV0MxSkxURkVORFV5SWlCa1BTSk5NemtnTVRZNFVUTTVJREl5TlNBMU9DQXlOekpVTVRBM0lETTFNRlF4TnpRZ05EQXlWREkwTkNBME16TlVNekEzSURRME1rZ3pNVEJSTXpVMUlEUTBNaUF6T0RnZ05ESXdWRFF5TVNBek5UVlJOREl4SURJMk5TQXpNVEFnTWpNM1VUSTJNU0F5TWpRZ01UYzJJREl5TTFFeE16a2dNakl6SURFek9DQXlNakZSTVRNNElESXhPU0F4TXpJZ01UZzJWREV5TlNBeE1qaFJNVEkxSURneElERTBOaUExTkZReU1Ea2dNalpVTXpBeUlEUTFWRE01TkNBeE1URlJOREF6SURFeU1TQTBNRFlnTVRJeFVUUXhNQ0F4TWpFZ05ERTVJREV4TWxRME1qa2dPVGhVTkRJd0lEZ3lWRE01TUNBMU5WUXpORFFnTWpSVU1qZ3hJQzB4VkRJd05TQXRNVEZSTVRJMklDMHhNU0E0TXlBME1sUXpPU0F4TmpoYVRUTTNNeUF6TlROUk16WTNJRFF3TlNBek1EVWdOREExVVRJM01pQTBNRFVnTWpRMElETTVNVlF4T1RrZ016VTNWREUzTUNBek1UWlVNVFUwSURJNE1GUXhORGtnTWpZeFVURTBPU0F5TmpBZ01UWTVJREkyTUZFeU9ESWdNall3SURNeU55QXlPRFJVTXpjeklETTFNMW9pTHo0OGNHRjBhQ0JwWkQwaVRVcFlMVEl0VkVWWUxVa3RNVVEwTlRraUlHUTlJazB4TVRjZ05UbFJNVEUzSURJMklERTBNaUF5TmxFeE56a2dNallnTWpBMUlERXpNVkV5TVRFZ01UVXhJREl4TlNBeE5USlJNakUzSURFMU15QXlNalVnTVRVelNESXlPVkV5TXpnZ01UVXpJREkwTVNBeE5UTlVNalEySURFMU1WUXlORGdnTVRRMFVUSTBOeUF4TXpnZ01qUTFJREV5T0ZReU16UWdPVEJVTWpFMElEUXpWREU0TXlBMlZERXpOeUF0TVRGUk1UQXhJQzB4TVNBM01DQXhNVlF6T0NBNE5WRXpPQ0E1TnlBek9TQXhNREpNTVRBMElETTJNRkV4TmpjZ05qRTFJREUyTnlBMk1qTlJNVFkzSURZeU5pQXhOallnTmpJNFZERTJNaUEyTXpKVU1UVTNJRFl6TkZReE5Ea2dOak0xVkRFME1TQTJNelpVTVRNeUlEWXpOMVF4TWpJZ05qTTNVVEV4TWlBMk16Y2dNVEE1SURZek4xUXhNREVnTmpNNFZEazFJRFkwTVZRNU5DQTJORGRST1RRZ05qUTVJRGsySURZMk1WRXhNREVnTmpnd0lERXdOeUEyT0RKVU1UYzVJRFk0T0ZFeE9UUWdOamc1SURJeE15QTJPVEJVTWpReklEWTVNMVF5TlRRZ05qazBVVEkyTmlBMk9UUWdNalkySURZNE5sRXlOallnTmpjMUlERTVNeUF6T0RaVU1URTRJRGd6VVRFeE9DQTRNU0F4TVRnZ056VlVNVEUzSURZMVZqVTVXaUl2UGp4d1lYUm9JR2xrUFNKTlNsZ3RNaTFVUlZndFNTMHhSRFEwUmlJZ1pEMGlUVGN6SURZME4xRTNNeUEyTlRjZ056Y2dOamN3VkRnNUlEWTRNMUU1TUNBMk9ETWdNVFl4SURZNE9GUXlNelFnTmprMFVUSTBOaUEyT1RRZ01qUTJJRFk0TlZReU1USWdOVFF5VVRJd05DQTFNRGdnTVRrMUlEUTNNbFF4T0RBZ05ERTRUREUzTmlBek9UbFJNVGMySURNNU5pQXhPRElnTkRBeVVUSXpNU0EwTkRJZ01qZ3pJRFEwTWxFek5EVWdORFF5SURNNE15QXpPVFpVTkRJeUlESTRNRkUwTWpJZ01UWTVJRE0wTXlBM09WUXhOek1nTFRFeFVURXlNeUF0TVRFZ09ESWdNamRVTkRBZ01UVXdWakUxT1ZFME1DQXhPREFnTkRnZ01qRTNWRGszSURReE5GRXhORGNnTmpFeElERTBOeUEyTWpOVU1UQTVJRFl6TjFFeE1EUWdOak0zSURFd01TQTJNemRJT1RaUk9EWWdOak0zSURneklEWXpOMVEzTmlBMk5EQlVOek1nTmpRM1drMHpNellnTXpJMVZqTXpNVkV6TXpZZ05EQTFJREkzTlNBME1EVlJNalU0SURRd05TQXlOREFnTXprM1ZESXdOeUF6TnpaVU1UZ3hJRE0xTWxReE5qTWdNek13VERFMU55QXpNakpNTVRNMklESXpObEV4TVRRZ01UVXdJREV4TkNBeE1UUlJNVEUwSURZMklERXpPQ0EwTWxFeE5UUWdNallnTVRjNElESTJVVEl4TVNBeU5pQXlORFVnTlRoUk1qY3dJRGd4SURJNE5TQXhNVFJVTXpFNElESXhPVkV6TXpZZ01qa3hJRE16TmlBek1qVmFJaTgrUEhCaGRHZ2dhV1E5SWsxS1dDMHlMVlJGV0MxSkxURkVORFUwSWlCa1BTSk5NekV4SURRelVUSTVOaUF6TUNBeU5qY2dNVFZVTWpBMklEQlJNVFF6SURBZ01UQTFJRFExVkRZMklERTJNRkUyTmlBeU5qVWdNVFF6SURNMU0xUXpNVFFnTkRReVVUTTJNU0EwTkRJZ05EQXhJRE01TkV3ME1EUWdNems0VVRRd05pQTBNREVnTkRBNUlEUXdORlEwTVRnZ05ERXlWRFF6TVNBME1UbFVORFEzSURReU1sRTBOakVnTkRJeUlEUTNNQ0EwTVROVU5EZ3dJRE01TkZFME9EQWdNemM1SURReU15QXhOVEpVTXpZeklDMDRNRkV6TkRVZ0xURXpOQ0F5T0RZZ0xURTJPVlF4TlRFZ0xUSXdOVkV4TUNBdE1qQTFJREV3SUMweE16ZFJNVEFnTFRFeE1TQXlPQ0F0T1RGVU56UWdMVGN4VVRnNUlDMDNNU0F4TURJZ0xUZ3dWREV4TmlBdE1URXhVVEV4TmlBdE1USXhJREV4TkNBdE1UTXdWREV3TnlBdE1UUTBWRGs1SUMweE5UUlVPVElnTFRFMk1rdzVNQ0F0TVRZMFNEa3hVVEV3TVNBdE1UWTNJREUxTVNBdE1UWTNVVEU0T1NBdE1UWTNJREl4TVNBdE1UVTFVVEl6TkNBdE1UUTBJREkxTkNBdE1USXlWREk0TWlBdE56VlJNamc0SUMwMU5pQXlPVGdnTFRFelVUTXhNU0F6TlNBek1URWdORE5hVFRNNE5DQXpNamhNTXpnd0lETXpPVkV6TnpjZ016VXdJRE0zTlNBek5UUlVNelk1SURNMk9GUXpOVGtnTXpneVZETTBOaUF6T1ROVU16STRJRFF3TWxRek1EWWdOREExVVRJMk1pQTBNRFVnTWpJeElETTFNbEV4T1RFZ016RXpJREUzTVNBeU16TlVNVFV4SURFeE4xRXhOVEVnTXpnZ01qRXpJRE00VVRJMk9TQXpPQ0F6TWpNZ01UQTRURE16TVNBeE1UaE1NemcwSURNeU9Gb2lMejQ4Y0dGMGFDQnBaRDBpVFVwWUxUSXRWRVZZTFZZdE1qQXpNaUlnWkQwaVRUYzVJRFF6VVRjeklEUXpJRFV5SURRNVZETXdJRFl4VVRNd0lEWTRJRGcxSURJNU0xUXhORFlnTlRJNFVURTJNU0ExTmpBZ01UazRJRFUyTUZFeU1UZ2dOVFl3SURJME1DQTFORFZVTWpZeUlEVXdNVkV5TmpJZ05EazJJREkyTUNBME9EWlJNalU1SURRM09TQXhOek1nTWpZelZEZzBJRFExVkRjNUlEUXpXaUl2UGp4d1lYUm9JR2xrUFNKTlNsZ3RNaTFVUlZndFNTMHhSRFExTXlJZ1pEMGlUVEV4T0NBdE1UWXlVVEV5TUNBdE1UWXlJREV5TkNBdE1UWTBWREV6TlNBdE1UWTNWREUwTnlBdE1UWTRVVEUyTUNBdE1UWTRJREUzTVNBdE1UVTFWREU0TnlBdE1USTJVVEU1TnlBdE9Ua2dNakl4SURJM1ZESTJOeUF5TmpkVU1qZzVJRE00TWxZek9EVklNalF5VVRFNU5TQXpPRFVnTVRreUlETTROMUV4T0RnZ016a3dJREU0T0NBek9UZE1NVGsxSURReU5WRXhPVGNnTkRNd0lESXdNeUEwTXpCVU1qVXdJRFF6TVZFeU9UZ2dORE14SURJNU9DQTBNekpSTWprNElEUXpOQ0F6TURjZ05EZ3lWRE14T1NBMU5EQlJNelUySURjd05TQTBOalVnTnpBMVVUVXdNaUEzTURNZ05USTJJRFk0TTFRMU5UQWdOak13VVRVMU1DQTFPVFFnTlRJNUlEVTNPRlEwT0RjZ05UWXhVVFEwTXlBMU5qRWdORFF6SURZd00xRTBORE1nTmpJeUlEUTFOQ0EyTXpaVU5EYzRJRFkxTjB3ME9EY2dOall5VVRRM01TQTJOamdnTkRVM0lEWTJPRkUwTkRVZ05qWTRJRFF6TkNBMk5UaFVOREU1SURZek1GRTBNVElnTmpBeElEUXdNeUExTlRKVU16ZzNJRFEyT1ZRek9EQWdORE16VVRNNE1DQTBNekVnTkRNMUlEUXpNVkUwT0RBZ05ETXhJRFE0TnlBME16QlVORGs0SURReU5GRTBPVGtnTkRJd0lEUTVOaUEwTURkVU5Ea3hJRE01TVZFME9Ea2dNemcySURRNE1pQXpPRFpVTkRJNElETTROVWd6TnpKTU16UTVJREkyTTFFek1ERWdNVFVnTWpneUlDMDBOMUV5TlRVZ0xURXpNaUF5TVRJZ0xURTNNMUV4TnpVZ0xUSXdOU0F4TXprZ0xUSXdOVkV4TURjZ0xUSXdOU0E0TVNBdE1UZzJWRFUxSUMweE16SlJOVFVnTFRrMUlEYzJJQzAzT0ZReE1UZ2dMVFl4VVRFMk1pQXROakVnTVRZeUlDMHhNRE5STVRZeUlDMHhNaklnTVRVeElDMHhNelpVTVRJM0lDMHhOVGRNTVRFNElDMHhOakphSWk4K1BIQmhkR2dnYVdROUlrMUtXQzB5TFZSRldDMUpMVEZFTkRWRElpQmtQU0pOTWpBeElDMHhNVkV4TWpZZ0xURXhJRGd3SURNNFZETTBJREUxTmxFek5DQXlNakVnTmpRZ01qYzVWREUwTmlBek9EQlJNakl5SURRME1TQXpNREVnTkRReFVUTXpNeUEwTkRFZ016UXhJRFEwTUZFek5UUWdORE0zSURNMk55QTBNek5VTkRBeUlEUXhOMVEwTXpnZ016ZzNWRFEyTkNBek16aFVORGMySURJMk9GRTBOellnTVRZeElETTVNQ0EzTlZReU1ERWdMVEV4V2sweE1qRWdNVEl3VVRFeU1TQTNNQ0F4TkRjZ05EaFVNakEySURJMlVUSTFNQ0F5TmlBeU9Ea2dOVGhVTXpVeElERTBNbEV6TmpBZ01UWXpJRE0zTkNBeU1UWlVNemc0SURNd09GRXpPRGdnTXpVeUlETTNNQ0F6TnpWUk16UTJJRFF3TlNBek1EWWdOREExVVRJME15QTBNRFVnTVRrMUlETTBOMUV4TlRnZ016QXpJREUwTUNBeU16QlVNVEl4SURFeU1Gb2lMejQ4TDJSbFpuTStQR2NnYzNSeWIydGxQU0pqZFhKeVpXNTBRMjlzYjNJaUlHWnBiR3c5SW1OMWNuSmxiblJEYjJ4dmNpSWdjM1J5YjJ0bExYZHBaSFJvUFNJd0lpQjBjbUZ1YzJadmNtMDlJbk5qWVd4bEtERXNMVEVwSWo0OFp5QmtZWFJoTFcxdGJDMXViMlJsUFNKdFlYUm9JajQ4WnlCa1lYUmhMVzF0YkMxdWIyUmxQU0p0YzNWd0lqNDhaeUJrWVhSaExXMXRiQzF1YjJSbFBTSnRhU0krUEhWelpTQmtZWFJoTFdNOUlqRkVORFF6SWlCNGJHbHVhenBvY21WbVBTSWpUVXBZTFRJdFZFVllMVWt0TVVRME5ETWlMejQ4TDJjK1BHY2daR0YwWVMxdGJXd3RibTlrWlQwaWJXa2lJSFJ5WVc1elptOXliVDBpZEhKaGJuTnNZWFJsS0Rnek9TNDFMRFF4TXlrZ2MyTmhiR1VvTUM0M01EY3BJajQ4ZFhObElHUmhkR0V0WXowaU1VUTBOakVpSUhoc2FXNXJPbWh5WldZOUlpTk5TbGd0TWkxVVJWZ3RTUzB4UkRRMk1TSXZQand2Wno0OEwyYytQR2NnWkdGMFlTMXRiV3d0Ym05a1pUMGliWE4xWWlJZ2RISmhibk5tYjNKdFBTSjBjbUZ1YzJ4aGRHVW9NVEUwTkM0M0xEQXBJajQ4WnlCa1lYUmhMVzF0YkMxdWIyUmxQU0p0YVNJK1BIVnpaU0JrWVhSaExXTTlJakZFTkRRMElpQjRiR2x1YXpwb2NtVm1QU0lqVFVwWUxUSXRWRVZZTFVrdE1VUTBORFFpTHo0OEwyYytQR2NnWkdGMFlTMXRiV3d0Ym05a1pUMGliV2tpSUhSeVlXNXpabTl5YlQwaWRISmhibk5zWVhSbEtEZ3lOQ3d0TVRVd0tTQnpZMkZzWlNnd0xqY3dOeWtpUGp4MWMyVWdaR0YwWVMxalBTSXhSRFExTmlJZ2VHeHBibXM2YUhKbFpqMGlJMDFLV0MweUxWUkZXQzFKTFRGRU5EVTJJaTgrUEM5blBqd3ZaejQ4WnlCa1lYUmhMVzF0YkMxdWIyUmxQU0p0YnlJZ2RISmhibk5tYjNKdFBTSjBjbUZ1YzJ4aGRHVW9NakkyTWk0M0xEQXBJajQ4ZFhObElHUmhkR0V0WXowaU1qZ2lJSGhzYVc1ck9taHlaV1k5SWlOTlNsZ3RNaTFVUlZndFRpMHlPQ0l2UGp3dlp6NDhaeUJrWVhSaExXMXRiQzF1YjJSbFBTSnRhU0lnZEhKaGJuTm1iM0p0UFNKMGNtRnVjMnhoZEdVb01qWTFNUzQzTERBcElqNDhkWE5sSUdSaGRHRXRZejBpTVVRME5qQWlJSGhzYVc1ck9taHlaV1k5SWlOTlNsZ3RNaTFVUlZndFNTMHhSRFEyTUNJdlBqd3ZaejQ4WnlCa1lYUmhMVzF0YkMxdWIyUmxQU0p0YnlJZ2RISmhibk5tYjNKdFBTSjBjbUZ1YzJ4aGRHVW9NekV5TUM0M0xEQXBJajQ4ZFhObElHUmhkR0V0WXowaU1rTWlJSGhzYVc1ck9taHlaV1k5SWlOTlNsZ3RNaTFVUlZndFRpMHlReUl2UGp3dlp6NDhaeUJrWVhSaExXMXRiQzF1YjJSbFBTSnRjM1ZpSWlCMGNtRnVjMlp2Y20wOUluUnlZVzV6YkdGMFpTZ3pOVFkxTGpNc01Da2lQanhuSUdSaGRHRXRiVzFzTFc1dlpHVTlJbTFwSWo0OGRYTmxJR1JoZEdFdFl6MGlNVVEwTkVVaUlIaHNhVzVyT21oeVpXWTlJaU5OU2xndE1pMVVSVmd0U1MweFJEUTBSU0l2UGp3dlp6NDhaeUJrWVhSaExXMXRiQzF1YjJSbFBTSnRiaUlnZEhKaGJuTm1iM0p0UFNKMGNtRnVjMnhoZEdVb05UWXlMQzB4TlRBcElITmpZV3hsS0RBdU56QTNLU0krUEhWelpTQmtZWFJoTFdNOUlqTXhJaUI0YkdsdWF6cG9jbVZtUFNJalRVcFlMVEl0VkVWWUxVNHRNekVpTHo0OEwyYytQQzluUGp4bklHUmhkR0V0Ylcxc0xXNXZaR1U5SW0xdklpQjBjbUZ1YzJadmNtMDlJblJ5WVc1emJHRjBaU2cwTlRNd0xqa3NNQ2tpUGp4MWMyVWdaR0YwWVMxalBTSXlReUlnZUd4cGJtczZhSEpsWmowaUkwMUtXQzB5TFZSRldDMU9MVEpESWk4K1BDOW5QanhuSUdSaGRHRXRiVzFzTFc1dlpHVTlJbTF6ZFdJaUlIUnlZVzV6Wm05eWJUMGlkSEpoYm5Oc1lYUmxLRFE1TnpVdU5pd3dLU0krUEdjZ1pHRjBZUzF0Yld3dGJtOWtaVDBpYldraVBqeDFjMlVnWkdGMFlTMWpQU0l4UkRRMFJTSWdlR3hwYm1zNmFISmxaajBpSTAxS1dDMHlMVlJGV0MxSkxURkVORFJGSWk4K1BDOW5QanhuSUdSaGRHRXRiVzFzTFc1dlpHVTlJbTF1SWlCMGNtRnVjMlp2Y20wOUluUnlZVzV6YkdGMFpTZzFOaklzTFRFMU1Da2djMk5oYkdVb01DNDNNRGNwSWo0OGRYTmxJR1JoZEdFdFl6MGlNeklpSUhoc2FXNXJPbWh5WldZOUlpTk5TbGd0TWkxVVJWZ3RUaTB6TWlJdlBqd3ZaejQ4TDJjK1BHY2daR0YwWVMxdGJXd3RibTlrWlQwaWJXOGlJSFJ5WVc1elptOXliVDBpZEhKaGJuTnNZWFJsS0RVNU5ERXVNU3d3S1NJK1BIVnpaU0JrWVhSaExXTTlJakk1SWlCNGJHbHVhenBvY21WbVBTSWpUVXBZTFRJdFZFVllMVTR0TWpraUx6NDhMMmMrUEdjZ1pHRjBZUzF0Yld3dGJtOWtaVDBpYlc4aUlIUnlZVzV6Wm05eWJUMGlkSEpoYm5Oc1lYUmxLRFkyTURjdU9Td3dLU0krUEhWelpTQmtZWFJoTFdNOUlqTkVJaUI0YkdsdWF6cG9jbVZtUFNJalRVcFlMVEl0VkVWWUxVNHRNMFFpTHo0OEwyYytQR2NnWkdGMFlTMXRiV3d0Ym05a1pUMGliWE4xWW5OMWNDSWdkSEpoYm5ObWIzSnRQU0owY21GdWMyeGhkR1VvTnpZMk15NDNMREFwSWo0OFp5QmtZWFJoTFcxdGJDMXViMlJsUFNKdGFTSStQSFZ6WlNCa1lYUmhMV005SWpGRU5EVkdJaUI0YkdsdWF6cG9jbVZtUFNJalRVcFlMVEl0VkVWWUxVa3RNVVEwTlVZaUx6NDhMMmMrUEdjZ1pHRjBZUzF0Yld3dGJtOWtaVDBpYldraUlIUnlZVzV6Wm05eWJUMGlkSEpoYm5Oc1lYUmxLRFE0TkN3ME1UTXBJSE5qWVd4bEtEQXVOekEzS1NJK1BIVnpaU0JrWVhSaExXTTlJakZFTkRZeElpQjRiR2x1YXpwb2NtVm1QU0lqVFVwWUxUSXRWRVZZTFVrdE1VUTBOakVpTHo0OEwyYytQR2NnWkdGMFlTMXRiV3d0Ym05a1pUMGliV2tpSUhSeVlXNXpabTl5YlQwaWRISmhibk5zWVhSbEtEUTROQ3d0TWpRM0tTQnpZMkZzWlNnd0xqY3dOeWtpUGp4MWMyVWdaR0YwWVMxalBTSXhSRFExTmlJZ2VHeHBibXM2YUhKbFpqMGlJMDFLV0MweUxWUkZXQzFKTFRGRU5EVTJJaTgrUEM5blBqd3ZaejQ4WnlCa1lYUmhMVzF0YkMxdWIyUmxQU0p0YnlJZ2RISmhibk5tYjNKdFBTSjBjbUZ1YzJ4aGRHVW9PRFExTWk0NUxEQXBJajQ4ZFhObElHUmhkR0V0WXowaU1qZ2lJSGhzYVc1ck9taHlaV1k5SWlOTlNsZ3RNaTFVUlZndFRpMHlPQ0l2UGp3dlp6NDhaeUJrWVhSaExXMXRiQzF1YjJSbFBTSnRhU0lnZEhKaGJuTm1iM0p0UFNKMGNtRnVjMnhoZEdVb09EZzBNUzQ1TERBcElqNDhkWE5sSUdSaGRHRXRZejBpTVVRME5qQWlJSGhzYVc1ck9taHlaV1k5SWlOTlNsZ3RNaTFVUlZndFNTMHhSRFEyTUNJdlBqd3ZaejQ4WnlCa1lYUmhMVzF0YkMxdWIyUmxQU0p0YnlJZ2RISmhibk5tYjNKdFBTSjBjbUZ1YzJ4aGRHVW9PVE14TUM0NUxEQXBJajQ4ZFhObElHUmhkR0V0WXowaU1rTWlJSGhzYVc1ck9taHlaV1k5SWlOTlNsZ3RNaTFVUlZndFRpMHlReUl2UGp3dlp6NDhaeUJrWVhSaExXMXRiQzF1YjJSbFBTSnRjM1ZpSWlCMGNtRnVjMlp2Y20wOUluUnlZVzV6YkdGMFpTZzVOelUxTGpZc01Da2lQanhuSUdSaGRHRXRiVzFzTFc1dlpHVTlJbTFwSWo0OGRYTmxJR1JoZEdFdFl6MGlNVVEwTkVVaUlIaHNhVzVyT21oeVpXWTlJaU5OU2xndE1pMVVSVmd0U1MweFJEUTBSU0l2UGp3dlp6NDhaeUJrWVhSaExXMXRiQzF1YjJSbFBTSnRiaUlnZEhKaGJuTm1iM0p0UFNKMGNtRnVjMnhoZEdVb05UWXlMQzB4TlRBcElITmpZV3hsS0RBdU56QTNLU0krUEhWelpTQmtZWFJoTFdNOUlqTXhJaUI0YkdsdWF6cG9jbVZtUFNJalRVcFlMVEl0VkVWWUxVNHRNekVpTHo0OEwyYytQQzluUGp4bklHUmhkR0V0Ylcxc0xXNXZaR1U5SW0xdklpQjBjbUZ1YzJadmNtMDlJblJ5WVc1emJHRjBaU2d4TURjeU1TNHhMREFwSWo0OGRYTmxJR1JoZEdFdFl6MGlNa01pSUhoc2FXNXJPbWh5WldZOUlpTk5TbGd0TWkxVVJWZ3RUaTB5UXlJdlBqd3ZaejQ4WnlCa1lYUmhMVzF0YkMxdWIyUmxQU0p0YzNWaUlpQjBjbUZ1YzJadmNtMDlJblJ5WVc1emJHRjBaU2d4TVRFMk5TNDRMREFwSWo0OFp5QmtZWFJoTFcxdGJDMXViMlJsUFNKdGFTSStQSFZ6WlNCa1lYUmhMV005SWpGRU5EUkZJaUI0YkdsdWF6cG9jbVZtUFNJalRVcFlMVEl0VkVWWUxVa3RNVVEwTkVVaUx6NDhMMmMrUEdjZ1pHRjBZUzF0Yld3dGJtOWtaVDBpYlc0aUlIUnlZVzV6Wm05eWJUMGlkSEpoYm5Oc1lYUmxLRFUyTWl3dE1UVXdLU0J6WTJGc1pTZ3dMamN3TnlraVBqeDFjMlVnWkdGMFlTMWpQU0l6TWlJZ2VHeHBibXM2YUhKbFpqMGlJMDFLV0MweUxWUkZXQzFPTFRNeUlpOCtQQzluUGp3dlp6NDhaeUJrWVhSaExXMXRiQzF1YjJSbFBTSnRieUlnZEhKaGJuTm1iM0p0UFNKMGNtRnVjMnhoZEdVb01USXhNekV1TkN3d0tTSStQSFZ6WlNCa1lYUmhMV005SWpJNUlpQjRiR2x1YXpwb2NtVm1QU0lqVFVwWUxUSXRWRVZZTFU0dE1qa2lMejQ4TDJjK1BHY2daR0YwWVMxdGJXd3RibTlrWlQwaWJXOGlJSFJ5WVc1elptOXliVDBpZEhKaGJuTnNZWFJsS0RFeU56UXlMallzTUNraVBqeDFjMlVnWkdGMFlTMWpQU0l5UWlJZ2VHeHBibXM2YUhKbFpqMGlJMDFLV0MweUxWUkZXQzFPTFRKQ0lpOCtQQzluUGp4bklHUmhkR0V0Ylcxc0xXNXZaR1U5SW0xcElpQjBjbUZ1YzJadmNtMDlJblJ5WVc1emJHRjBaU2d4TXpjME1pNDRMREFwSWo0OGRYTmxJR1JoZEdFdFl6MGlNVVEyUmtVaUlIaHNhVzVyT21oeVpXWTlJaU5OU2xndE1pMVVSVmd0U1MweFJEWkdSU0l2UGp3dlp6NDhaeUJrWVhSaExXMXRiQzF1YjJSbFBTSnRhU0lnZEhKaGJuTm1iM0p0UFNKMGNtRnVjMnhoZEdVb01UUXlPRFV1T0N3d0tTSStQSFZ6WlNCa1lYUmhMV005SWpGRU5EVXdJaUI0YkdsdWF6cG9jbVZtUFNJalRVcFlMVEl0VkVWWUxVa3RNVVEwTlRBaUx6NDhMMmMrUEdjZ1pHRjBZUzF0Yld3dGJtOWtaVDBpYldraUlIUnlZVzV6Wm05eWJUMGlkSEpoYm5Oc1lYUmxLREUwTnpFNExqZ3NNQ2tpUGp4MWMyVWdaR0YwWVMxalBTSTFSaUlnZUd4cGJtczZhSEpsWmowaUkwMUtXQzB5TFZSRldDMU9MVFZHSWk4K1BDOW5QanhuSUdSaGRHRXRiVzFzTFc1dlpHVTlJbTFwSWlCMGNtRnVjMlp2Y20wOUluUnlZVzV6YkdGMFpTZ3hOVEl4T0M0NExEQXBJajQ4ZFhObElHUmhkR0V0WXowaU1VUTBORFlpSUhoc2FXNXJPbWh5WldZOUlpTk5TbGd0TWkxVVJWZ3RTUzB4UkRRME5pSXZQand2Wno0OFp5QmtZWFJoTFcxdGJDMXViMlJsUFNKdGFTSWdkSEpoYm5ObWIzSnRQU0owY21GdWMyeGhkR1VvTVRVNE5qTXVPQ3d3S1NJK1BIVnpaU0JrWVhSaExXTTlJakZFTkRZeElpQjRiR2x1YXpwb2NtVm1QU0lqVFVwWUxUSXRWRVZZTFVrdE1VUTBOakVpTHo0OEwyYytQR2NnWkdGMFlTMXRiV3d0Ym05a1pUMGliV2tpSUhSeVlXNXpabTl5YlQwaWRISmhibk5zWVhSbEtERTJNakkwTGpnc01Da2lQangxYzJVZ1pHRjBZUzFqUFNJeFJEUTBSU0lnZUd4cGJtczZhSEpsWmowaUkwMUtXQzB5TFZSRldDMUpMVEZFTkRSRklpOCtQQzluUGp4bklHUmhkR0V0Ylcxc0xXNXZaR1U5SW0xcElpQjBjbUZ1YzJadmNtMDlJblJ5WVc1emJHRjBaU2d4TmpjMU15NDRMREFwSWo0OGRYTmxJR1JoZEdFdFl6MGlNVVEwTlRBaUlIaHNhVzVyT21oeVpXWTlJaU5OU2xndE1pMVVSVmd0U1MweFJEUTFNQ0l2UGp3dlp6NDhaeUJrWVhSaExXMXRiQzF1YjJSbFBTSnRhU0lnZEhKaGJuTm1iM0p0UFNKMGNtRnVjMnhoZEdVb01UY3hPRFl1T0N3d0tTSStQSFZ6WlNCa1lYUmhMV005SWpGRU5EVTRJaUI0YkdsdWF6cG9jbVZtUFNJalRVcFlMVEl0VkVWWUxVa3RNVVEwTlRnaUx6NDhMMmMrUEdjZ1pHRjBZUzF0Yld3dGJtOWtaVDBpYldraUlIUnlZVzV6Wm05eWJUMGlkSEpoYm5Oc1lYUmxLREUzTnpBM0xqZ3NNQ2tpUGp4MWMyVWdaR0YwWVMxalBTSXhSRFExTWlJZ2VHeHBibXM2YUhKbFpqMGlJMDFLV0MweUxWUkZXQzFKTFRGRU5EVXlJaTgrUEM5blBqeG5JR1JoZEdFdGJXMXNMVzV2WkdVOUltMXBJaUIwY21GdWMyWnZjbTA5SW5SeVlXNXpiR0YwWlNneE9ERTNNeTQ0TERBcElqNDhkWE5sSUdSaGRHRXRZejBpTVVRME5Ua2lJSGhzYVc1ck9taHlaV1k5SWlOTlNsZ3RNaTFVUlZndFNTMHhSRFExT1NJdlBqd3ZaejQ4WnlCa1lYUmhMVzF0YkMxdWIyUmxQU0p0YVNJZ2RISmhibk5tYjNKdFBTSjBjbUZ1YzJ4aGRHVW9NVGcwTnpFdU9Dd3dLU0krUEhWelpTQmtZWFJoTFdNOUlqRkVORFJHSWlCNGJHbHVhenBvY21WbVBTSWpUVXBZTFRJdFZFVllMVWt0TVVRME5FWWlMejQ4TDJjK1BHY2daR0YwWVMxdGJXd3RibTlrWlQwaWJXa2lJSFJ5WVc1elptOXliVDBpZEhKaGJuTnNZWFJsS0RFNE9UQXdMamdzTUNraVBqeDFjMlVnWkdGMFlTMWpQU0l4UkRRMU1pSWdlR3hwYm1zNmFISmxaajBpSTAxS1dDMHlMVlJGV0MxSkxURkVORFV5SWk4K1BDOW5QanhuSUdSaGRHRXRiVzFzTFc1dlpHVTlJbTFwSWlCMGNtRnVjMlp2Y20wOUluUnlZVzV6YkdGMFpTZ3hPVE0yTmk0NExEQXBJajQ4ZFhObElHUmhkR0V0WXowaU1VUTBOVVlpSUhoc2FXNXJPbWh5WldZOUlpTk5TbGd0TWkxVVJWZ3RTUzB4UkRRMVJpSXZQand2Wno0OFp5QmtZWFJoTFcxdGJDMXViMlJsUFNKdGFTSWdkSEpoYm5ObWIzSnRQU0owY21GdWMyeGhkR1VvTVRrNE1UY3VPQ3d3S1NJK1BIVnpaU0JrWVhSaExXTTlJakZFTkRVMElpQjRiR2x1YXpwb2NtVm1QU0lqVFVwWUxUSXRWRVZZTFVrdE1VUTBOVFFpTHo0OEwyYytQR2NnWkdGMFlTMXRiV3d0Ym05a1pUMGliWE4xWW5OMWNDSWdkSEpoYm5ObWIzSnRQU0owY21GdWMyeGhkR1VvTWpBeU9UUXVPQ3d3S1NJK1BHY2daR0YwWVMxdGJXd3RibTlrWlQwaWJXa2lQangxYzJVZ1pHRjBZUzFqUFNJeFJEUTBOQ0lnZUd4cGJtczZhSEpsWmowaUkwMUtXQzB5TFZSRldDMUpMVEZFTkRRMElpOCtQQzluUGp4bklHUmhkR0V0Ylcxc0xXNXZaR1U5SW0xcElpQjBjbUZ1YzJadmNtMDlJblJ5WVc1emJHRjBaU2c0TWpRc05ERXpLU0J6WTJGc1pTZ3dMamN3TnlraVBqeDFjMlVnWkdGMFlTMWpQU0l4UkRRMk1TSWdlR3hwYm1zNmFISmxaajBpSTAxS1dDMHlMVlJGV0MxSkxURkVORFl4SWk4K1BDOW5QanhuSUdSaGRHRXRiVzFzTFc1dlpHVTlJbTFwSWlCMGNtRnVjMlp2Y20wOUluUnlZVzV6YkdGMFpTZzRNalFzTFRJME55a2djMk5oYkdVb01DNDNNRGNwSWo0OGRYTmxJR1JoZEdFdFl6MGlNVVEwTlRZaUlIaHNhVzVyT21oeVpXWTlJaU5OU2xndE1pMVVSVmd0U1MweFJEUTFOaUl2UGp3dlp6NDhMMmMrUEdjZ1pHRjBZUzF0Yld3dGJtOWtaVDBpYlc4aUlIUnlZVzV6Wm05eWJUMGlkSEpoYm5Oc1lYUmxLREl4TkRJMExqRXNNQ2tpUGp4MWMyVWdaR0YwWVMxalBTSXlPQ0lnZUd4cGJtczZhSEpsWmowaUkwMUtXQzB5TFZSRldDMU9MVEk0SWk4K1BDOW5QanhuSUdSaGRHRXRiVzFzTFc1dlpHVTlJbTF6ZFhBaUlIUnlZVzV6Wm05eWJUMGlkSEpoYm5Oc1lYUmxLREl4T0RFekxqRXNNQ2tpUGp4bklHUmhkR0V0Ylcxc0xXNXZaR1U5SW0xcElqNDhkWE5sSUdSaGRHRXRZejBpTVVRME5qQWlJSGhzYVc1ck9taHlaV1k5SWlOTlNsZ3RNaTFVUlZndFNTMHhSRFEyTUNJdlBqd3ZaejQ4WnlCa1lYUmhMVzF0YkMxdWIyUmxQU0p0YnlJZ2RISmhibk5tYjNKdFBTSjBjbUZ1YzJ4aGRHVW9OVEF5TERReE15a2djMk5oYkdVb01DNDNNRGNwSWo0OGRYTmxJR1JoZEdFdFl6MGlNakF6TWlJZ2VHeHBibXM2YUhKbFpqMGlJMDFLV0MweUxWUkZXQzFXTFRJd016SWlMejQ4TDJjK1BDOW5QanhuSUdSaGRHRXRiVzFzTFc1dlpHVTlJbTF2SWlCMGNtRnVjMlp2Y20wOUluUnlZVzV6YkdGMFpTZ3lNalUxT1M0MUxEQXBJajQ4ZFhObElHUmhkR0V0WXowaU1qa2lJSGhzYVc1ck9taHlaV1k5SWlOTlNsZ3RNaTFVUlZndFRpMHlPU0l2UGp3dlp6NDhaeUJrWVhSaExXMXRiQzF1YjJSbFBTSnRieUlnZEhKaGJuTm1iM0p0UFNKMGNtRnVjMnhoZEdVb01qSTVORGd1TlN3d0tTSStQSFZ6WlNCa1lYUmhMV005SWpKRElpQjRiR2x1YXpwb2NtVm1QU0lqVFVwWUxUSXRWRVZZTFU0dE1rTWlMejQ4TDJjK1BHY2daR0YwWVMxdGJXd3RibTlrWlQwaWJXa2lJSFJ5WVc1elptOXliVDBpZEhKaGJuTnNZWFJsS0RJek16a3pMaklzTUNraVBqeDFjMlVnWkdGMFlTMWpQU0l4UkRRMU15SWdlR3hwYm1zNmFISmxaajBpSTAxS1dDMHlMVlJGV0MxSkxURkVORFV6SWk4K1BDOW5QanhuSUdSaGRHRXRiVzFzTFc1dlpHVTlJbTFwSWlCMGNtRnVjMlp2Y20wOUluUnlZVzV6YkdGMFpTZ3lNemswTXk0eUxEQXBJajQ4ZFhObElHUmhkR0V0WXowaU1VUTBOVU1pSUhoc2FXNXJPbWh5WldZOUlpTk5TbGd0TWkxVVJWZ3RTUzB4UkRRMVF5SXZQand2Wno0OFp5QmtZWFJoTFcxdGJDMXViMlJsUFNKdGFTSWdkSEpoYm5ObWIzSnRQU0owY21GdWMyeGhkR1VvTWpRME1qZ3VNaXd3S1NJK1BIVnpaU0JrWVhSaExXTTlJakZFTkRWR0lpQjRiR2x1YXpwb2NtVm1QU0lqVFVwWUxUSXRWRVZZTFVrdE1VUTBOVVlpTHo0OEwyYytQR2NnWkdGMFlTMXRiV3d0Ym05a1pUMGliWE4wZVd4bElpQjBjbUZ1YzJadmNtMDlJblJ5WVc1emJHRjBaU2d5TkRnM09TNHlMREFwSWo0OFp5QmtZWFJoTFcxdGJDMXViMlJsUFNKdGMzQmhZMlVpTHo0OEwyYytQR2NnWkdGMFlTMXRiV3d0Ym05a1pUMGliV2tpSUhSeVlXNXpabTl5YlQwaWRISmhibk5zWVhSbEtESTFPRGM1TGpJc01Da2lQangxYzJVZ1pHRjBZUzFqUFNJeFJEUTFOaUlnZUd4cGJtczZhSEpsWmowaUkwMUtXQzB5TFZSRldDMUpMVEZFTkRVMklpOCtQQzluUGp4bklHUmhkR0V0Ylcxc0xXNXZaR1U5SW0xdklpQjBjbUZ1YzJadmNtMDlJblJ5WVc1emJHRjBaU2d5TmpVd01pd3dLU0krUEhWelpTQmtZWFJoTFdNOUlqTkVJaUI0YkdsdWF6cG9jbVZtUFNJalRVcFlMVEl0VkVWWUxVNHRNMFFpTHo0OEwyYytQR2NnWkdGMFlTMXRiV3d0Ym05a1pUMGliVzRpSUhSeVlXNXpabTl5YlQwaWRISmhibk5zWVhSbEtESTNOVFUzTGpnc01Da2lQangxYzJVZ1pHRjBZUzFqUFNJek1TSWdlR3hwYm1zNmFISmxaajBpSTAxS1dDMHlMVlJGV0MxT0xUTXhJaTgrUEM5blBqeG5JR1JoZEdFdGJXMXNMVzV2WkdVOUltMXZJaUIwY21GdWMyWnZjbTA5SW5SeVlXNXpiR0YwWlNneU9EQTFOeTQ0TERBcElqNDhkWE5sSUdSaGRHRXRZejBpTWtNaUlIaHNhVzVyT21oeVpXWTlJaU5OU2xndE1pMVVSVmd0VGkweVF5SXZQand2Wno0OFp5QmtZWFJoTFcxdGJDMXViMlJsUFNKdGJpSWdkSEpoYm5ObWIzSnRQU0owY21GdWMyeGhkR1VvTWpnMU1ESXVOQ3d3S1NJK1BIVnpaU0JrWVhSaExXTTlJak15SWlCNGJHbHVhenBvY21WbVBTSWpUVXBZTFRJdFZFVllMVTR0TXpJaUx6NDhMMmMrUEM5blBqd3ZaejQ4TDNOMlp6ND0iLAoJIlJlYWxWaWV3U2l6ZUpzb24iIDogIntcImhlaWdodFwiOjM1MSxcIndpZHRoXCI6OTE3OX0iCn0K"/>
    </extobj>
    <extobj name="2384804F-3998-4D57-9195-F3826E402611-58">
      <extobjdata type="2384804F-3998-4D57-9195-F3826E402611" data="ewoJIkltZ1NldHRpbmdKc29uIiA6ICJ7XCJoZWlnaHRcIjozMy45Mjg1NzE0Mjg1NzE0MixcIndpZHRoXCI6MjUxLjc4NTcxNDI4NTcxNDI1fSIsCgkiTGF0ZXgiIDogIj0gXFxtYXhfe2p9XFxnYW1tYXxcXHNpZ21hXzFcXHNpZ21hXzJRX2oocyktXFxoYXR7XFxzaWdtYX1fMVxcaGF0e1xcc2lnbWF9XzJcXGhhdHtRfV9qKHMpfCIsCgkiTGF0ZXhJbWdCYXNlNjQiIDogIlBITjJaeUI0Yld4dWN6MGlhSFIwY0RvdkwzZDNkeTUzTXk1dmNtY3ZNakF3TUM5emRtY2lJSGRwWkhSb1BTSXpNaTR5TmpKbGVDSWdhR1ZwWjJoMFBTSTBMalF6T0dWNElpQnliMnhsUFNKcGJXY2lJR1p2WTNWellXSnNaVDBpWm1Gc2MyVWlJSFpwWlhkQ2IzZzlJakFnTFRFd056SWdNVFF5TlRrdU9DQXhPVFl4TGpZaUlIaHRiRzV6T25oc2FXNXJQU0pvZEhSd09pOHZkM2QzTG5jekxtOXlaeTh4T1RrNUwzaHNhVzVySWlCaGNtbGhMV2hwWkdSbGJqMGlkSEoxWlNJZ2MzUjViR1U5SW5abGNuUnBZMkZzTFdGc2FXZHVPaUF0TWk0d01UTmxlRHNnYldGNExYZHBaSFJvT2lBNU9DVTdJajQ4WkdWbWN6NDhjR0YwYUNCcFpEMGlUVXBZTFRjdFZFVllMVTR0TTBRaUlHUTlJazAxTmlBek5EZFJOVFlnTXpZd0lEY3dJRE0yTjBnM01EZFJOekl5SURNMU9TQTNNaklnTXpRM1VUY3lNaUF6TXpZZ056QTRJRE15T0V3ek9UQWdNekkzU0RjeVVUVTJJRE16TWlBMU5pQXpORGRhVFRVMklERTFNMUUxTmlBeE5qZ2dOeklnTVRjelNEY3dPRkUzTWpJZ01UWXpJRGN5TWlBeE5UTlJOekl5SURFME1DQTNNRGNnTVRNelNEY3dVVFUySURFME1DQTFOaUF4TlROYUlpOCtQSEJoZEdnZ2FXUTlJazFLV0MwM0xWUkZXQzFPTFRaRUlpQmtQU0pOTkRFZ05EWklOVFZST1RRZ05EWWdNVEF5SURZd1ZqWTRVVEV3TWlBM055QXhNRElnT1RGVU1UQXlJREV5TWxReE1ETWdNVFl4VkRFd015QXlNRE5STVRBeklESXpOQ0F4TURNZ01qWTVWREV3TWlBek1qaFdNelV4VVRrNUlETTNNQ0E0T0NBek56WlVORE1nTXpnMVNESTFWalF3T0ZFeU5TQTBNekVnTWpjZ05ETXhURE0zSURRek1sRTBOeUEwTXpNZ05qVWdORE0wVkRFd01pQTBNelpSTVRFNUlEUXpOeUF4TXpnZ05ETTRWREUyTnlBME5ERlVNVGM0SURRME1rZ3hPREZXTkRBeVVURTRNU0F6TmpRZ01UZ3lJRE0yTkZReE9EY2dNelk1VkRFNU9TQXpPRFJVTWpFNElEUXdNbFF5TkRjZ05ESXhWREk0TlNBME16ZFJNekExSURRME1pQXpNellnTkRReVVUTTFNU0EwTkRJZ016WTBJRFEwTUZRek9EY2dORE0wVkRRd05pQTBNalpVTkRJeElEUXhOMVEwTXpJZ05EQTJWRFEwTVNBek9UVlVORFE0SURNNE5GUTBOVElnTXpjMFZEUTFOU0F6TmpaTU5EVTNJRE0yTVV3ME5qQWdNelkxVVRRMk15QXpOamtnTkRZMklETTNNMVEwTnpVZ016ZzBWRFE0T0NBek9UZFVOVEF6SURReE1GUTFNak1nTkRJeVZEVTBOaUEwTXpKVU5UY3lJRFF6T1ZRMk1ETWdORFF5VVRjeU9TQTBORElnTnpRd0lETXlPVkUzTkRFZ016SXlJRGMwTVNBeE9UQldNVEEwVVRjME1TQTJOaUEzTkRNZ05UbFVOelUwSURRNVVUYzNOU0EwTmlBNE1ETWdORFpJT0RFNVZqQklPREV4VERjNE9DQXhVVGMyTkNBeUlEY3pOeUF5VkRZNU9TQXpVVFU1TmlBeklEVTROeUF3U0RVM09WWTBOa2cxT1RWUk5qVTJJRFEySURZMU5pQTJNbEUyTlRjZ05qUWdOalUzSURJd01GRTJOVFlnTXpNMUlEWTFOU0F6TkROUk5qUTVJRE0zTVNBMk16VWdNemcxVkRZeE1TQTBNREpVTlRnMUlEUXdORkUxTkRBZ05EQTBJRFV3TmlBek56QlJORGM1SURNME15QTBOeklnTXpFMVZEUTJOQ0F5TXpKV01UWTRWakV3T0ZFME5qUWdOemdnTkRZMUlEWTRWRFEyT0NBMU5WUTBOemNnTkRsUk5EazRJRFEySURVeU5pQTBOa2cxTkRKV01FZzFNelJNTlRFd0lERlJORGczSURJZ05EWXdJREpVTkRJeUlETlJNekU1SURNZ016RXdJREJJTXpBeVZqUTJTRE14T0ZFek56a2dORFlnTXpjNUlEWXlVVE00TUNBMk5DQXpPREFnTWpBd1VUTTNPU0F6TXpVZ016YzRJRE0wTTFFek56SWdNemN4SURNMU9DQXpPRFZVTXpNMElEUXdNbFF6TURnZ05EQTBVVEkyTXlBME1EUWdNakk1SURNM01GRXlNRElnTXpReklERTVOU0F6TVRWVU1UZzNJREl6TWxZeE5qaFdNVEE0VVRFNE55QTNPQ0F4T0RnZ05qaFVNVGt4SURVMVZESXdNQ0EwT1ZFeU1qRWdORFlnTWpRNUlEUTJTREkyTlZZd1NESTFOMHd5TXpRZ01WRXlNVEFnTWlBeE9ETWdNbFF4TkRVZ00xRTBNaUF6SURNeklEQklNalZXTkRaSU5ERmFJaTgrUEhCaGRHZ2dhV1E5SWsxS1dDMDNMVlJGV0MxT0xUWXhJaUJrUFNKTk1UTTNJRE13TlZReE1UVWdNekExVkRjNElETXlNRlEyTXlBek5UbFJOak1nTXprMElEazNJRFF5TVZReU1UZ2dORFE0VVRJNU1TQTBORGdnTXpNMklEUXhObFF6T1RZZ016UXdVVFF3TVNBek1qWWdOREF4SURNd09WUTBNRElnTVRrMFZqRXlORkUwTURJZ056WWdOREEzSURVNFZEUXlPQ0EwTUZFME5ETWdOREFnTkRRNElEVTJWRFExTXlBeE1EbFdNVFExU0RRNU0xWXhNRFpSTkRreUlEWTJJRFE1TUNBMU9WRTBPREVnTWprZ05EVTFJREV5VkRRd01DQXRObFF6TlRNZ01USlVNekk1SURVMFZqVTRURE15TnlBMU5WRXpNalVnTlRJZ016SXlJRFE1VkRNeE5DQTBNRlF6TURJZ01qbFVNamczSURFM1ZESTJPU0EyVkRJME55QXRNbFF5TWpFZ0xUaFVNVGt3SUMweE1WRXhNekFnTFRFeElEZ3lJREl3VkRNMElERXdOMUV6TkNBeE1qZ2dOREVnTVRRM1ZEWTRJREU0T0ZReE1UWWdNakkxVkRFNU5DQXlOVE5VTXpBMElESTJPRWd6TVRoV01qa3dVVE14T0NBek1qUWdNekV5SURNME1GRXlPVEFnTkRFeElESXhOU0EwTVRGUk1UazNJRFF4TVNBeE9ERWdOREV3VkRFMU5pQTBNRFpVTVRRNElEUXdNMUV4TnpBZ016ZzRJREUzTUNBek5UbFJNVGN3SURNek5DQXhOVFFnTXpJd1drMHhNallnTVRBMlVURXlOaUEzTlNBeE5UQWdOVEZVTWpBNUlESTJVVEkwTnlBeU5pQXlOellnTkRsVU16RTFJREV3T1ZFek1UY2dNVEUySURNeE9DQXhOelZSTXpFNElESXpNeUF6TVRjZ01qTXpVVE13T1NBeU16TWdNamsySURJek1sUXlOVEVnTWpJelZERTVNeUF5TUROVU1UUTNJREUyTmxReE1qWWdNVEEyV2lJdlBqeHdZWFJvSUdsa1BTSk5TbGd0TnkxVVJWZ3RUaTAzT0NJZ1pEMGlUVEl3TVNBd1VURTRPU0F6SURFd01pQXpVVEkySURNZ01UY2dNRWd4TVZZME5rZ3lOVkUwT0NBME55QTJOeUExTWxRNU5pQTJNVlF4TWpFZ056aFVNVE01SURrMlZERTJNQ0F4TWpKVU1UZ3dJREUxTUV3eU1qWWdNakV3VERFMk9DQXlPRGhSTVRVNUlETXdNU0F4TkRrZ016RTFWREV6TXlBek16WlVNVEl5SURNMU1WUXhNVE1nTXpZelZERXdOeUF6TnpCVU1UQXdJRE0zTmxRNU5DQXpOemxVT0RnZ016Z3hWRGd3SURNNE0xRTNOQ0F6T0RNZ05EUWdNemcxU0RFMlZqUXpNVWd5TTFFMU9TQTBNamtnTVRJMklEUXlPVkV5TVRrZ05ESTVJREl5T1NBME16RklNak0zVmpNNE5WRXlNREVnTXpneElESXdNU0F6TmpsUk1qQXhJRE0yTnlBeU1URWdNelV6VkRJek9TQXpNVFZVTWpZNElESTNORXd5TnpJZ01qY3dUREk1TnlBek1EUlJNekk1SURNME5TQXpNamtnTXpVNFVUTXlPU0F6TmpRZ016STNJRE0yT1ZRek1qSWdNemMyVkRNeE55QXpPREJVTXpFd0lETTRORXd6TURjZ016ZzFTRE13TWxZME16RklNekE1VVRNeU5DQTBNamdnTkRBNElEUXlPRkUwT0RjZ05ESTRJRFE1TXlBME16RklORGs1VmpNNE5VZzBPVEpSTkRReklETTROU0EwTVRFZ016WTRVVE01TkNBek5qQWdNemMzSURNME1WUXpNVElnTWpVM1RESTVOaUF5TXpaTU16VTRJREUxTVZFME1qUWdOakVnTkRJNUlEVTNWRFEwTmlBMU1GRTBOalFnTkRZZ05EazVJRFEyU0RVeE5sWXdTRFV4TUVnMU1ESlJORGswSURFZ05EZ3lJREZVTkRVM0lESlVORE15SURKVU5ERTBJRE5STkRBeklETWdNemMzSUROVU16STNJREZNTXpBMElEQklNamsxVmpRMlNESTVPRkV6TURrZ05EWWdNekl3SURVeFZETXpNU0EyTTFFek16RWdOalVnTWpreElERXlNRXd5TlRBZ01UYzFVVEkwT1NBeE56UWdNakU1SURFek0xUXhPRFVnT0RoUk1UZ3hJRGd6SURFNE1TQTNORkV4T0RFZ05qTWdNVGc0SURVMVZESXdOaUEwTmxFeU1EZ2dORFlnTWpBNElESXpWakJJTWpBeFdpSXZQanh3WVhSb0lHbGtQU0pOU2xndE55MVVSVmd0U1MweFJEUTFOeUlnWkQwaVRUSTVOeUExT1RaUk1qazNJRFl5TnlBek1UZ2dOalEwVkRNMk1TQTJOakZSTXpjNElEWTJNU0F6T0RrZ05qVXhWRFF3TXlBMk1qTlJOREF6SURVNU5TQXpPRFFnTlRjMlZETTBNQ0ExTlRkUk16SXlJRFUxTnlBek1UQWdOVFkzVkRJNU55QTFPVFphVFRJNE9DQXpOelpSTWpnNElEUXdOU0F5TmpJZ05EQTFVVEkwTUNBME1EVWdNakl3SURNNU0xUXhPRFVnTXpZeVZERTJNU0F6TWpWVU1UUTBJREk1TTB3eE16Y2dNamM1VVRFek5TQXlOemdnTVRJeElESTNPRWd4TURkUk1UQXhJREk0TkNBeE1ERWdNamcyVkRFd05TQXlPVGxSTVRJMklETTBPQ0F4TmpRZ016a3hWREkxTWlBME5ERlJNalV6SURRME1TQXlOakFnTkRReFZESTNNaUEwTkRKUk1qazJJRFEwTVNBek1UWWdORE15VVRNME1TQTBNVGdnTXpVMElEUXdNVlF6TmpjZ016UTRWak16TWt3ek1UZ2dNVE16VVRJMk55QXROamNnTWpZMElDMDNOVkV5TkRZZ0xURXlOU0F4T1RRZ0xURTJORlEzTlNBdE1qQTBVVEkxSUMweU1EUWdOeUF0TVRnelZDMHhNaUF0TVRNM1VTMHhNaUF0TVRFd0lEY2dMVGt4VkRVeklDMDNNVkUzTUNBdE56RWdPRElnTFRneFZEazFJQzB4TVRKUk9UVWdMVEUwT0NBMk15QXRNVFkzVVRZNUlDMHhOamdnTnpjZ0xURTJPRkV4TVRFZ0xURTJPQ0F4TXprZ0xURTBNRlF4T0RJZ0xUYzBUREU1TXlBdE16SlJNakEwSURFeElESXhPU0EzTWxReU5URWdNVGszVkRJM09DQXpNRGhVTWpnNUlETTJOVkV5T0RrZ016Y3lJREk0T0NBek56WmFJaTgrUEhCaGRHZ2dhV1E5SWsxS1dDMDNMVlJGV0MxSkxURkVOa1pGSWlCa1BTSk5NekVnTWpRNVVURXhJREkwT1NBeE1TQXlOVGhSTVRFZ01qYzFJREkySURNd05GUTJOaUF6TmpWVU1USTVJRFF4T0ZReU1EWWdORFF4VVRJek15QTBOREVnTWpNNUlEUTBNRkV5T0RjZ05ESTVJRE14T0NBek9EWlVNemN4SURJMU5WRXpPRFVnTVRrMUlETTROU0F4TnpCUk16ZzFJREUyTmlBek9EWWdNVFkyVERNNU9DQXhPVE5STkRFNElESTBOQ0EwTkRNZ016QXdWRFE0TmlBek9URlVOVEE0SURRek1GRTFNVEFnTkRNeElEVXlOQ0EwTXpGSU5UTTNVVFUwTXlBME1qVWdOVFF6SURReU1sRTFORE1nTkRFNElEVXlNaUF6TnpoVU5EWXpJREkxTVZRek9URWdOekZSTXpnMUlEVTFJRE0zT0NBMlZETTFOeUF0TVRBd1VUTTBNU0F0TVRZMUlETXpNQ0F0TVRrd1ZETXdNeUF0TWpFMlVUSTROaUF0TWpFMklESTROaUF0TVRnNFVUSTROaUF0TVRNNElETTBNQ0F6TWt3ek5EWWdOVEZNTXpRM0lEWTVVVE0wT0NBM09TQXpORGdnTVRBd1VUTTBPQ0F5TlRjZ01qa3hJRE14TjFFeU5URWdNelUxSURFNU5pQXpOVFZSTVRRNElETTFOU0F4TURnZ016STVWRFV4SURJMk1GRTBPU0F5TlRFZ05EY2dNalV4VVRRMUlESTBPU0F6TVNBeU5EbGFJaTgrUEhCaGRHZ2dhV1E5SWsxS1dDMDNMVlJGV0MxT0xUZERJaUJrUFNKTk1UTTVJQzB5TkRsSU1UTTNVVEV5TlNBdE1qUTVJREV4T1NBdE1qTTFWakkxTVV3eE1qQWdOek0zVVRFek1DQTNOVEFnTVRNNUlEYzFNRkV4TlRJZ056VXdJREUxT1NBM016VldMVEl6TlZFeE5URWdMVEkwT1NBeE5ERWdMVEkwT1VneE16bGFJaTgrUEhCaGRHZ2dhV1E5SWsxS1dDMDNMVlJGV0MxSkxURkVOekJGSWlCa1BTSk5NVGcwSUMweE1WRXhNVFlnTFRFeElEYzBJRE0wVkRNeElERTBOMUV6TVNBeU5EY2dNVEEwSURNek0xUXlOelFnTkRNd1VUSTNOU0EwTXpFZ05ERTBJRFF6TVVnMU5USlJOVFV6SURRek1DQTFOVFVnTkRJNVZEVTFPU0EwTWpkVU5UWXlJRFF5TlZRMU5qVWdOREl5VkRVMk55QTBNakJVTlRZNUlEUXhObFExTnpBZ05ERXlWRFUzTVNBME1EZFVOVGN5SURRd01WRTFOeklnTXpVM0lEVXdOeUF6TlRkUk5UQXdJRE0xTnlBME9UQWdNelUzVkRRM05pQXpOVGhJTkRFMlREUXlNU0F6TkRoUk5ETTVJRE14TUNBME16a2dNall6VVRRek9TQXhOVE1nTXpVNUlEY3hWREU0TkNBdE1URmFUVE0yTVNBeU56aFJNell4SURNMU9DQXlOellnTXpVNFVURTFNaUF6TlRnZ01URTFJREU0TkZFeE1UUWdNVGd3SURFeE5DQXhOemhSTVRBMklERTBNU0F4TURZZ01URTNVVEV3TmlBMk55QXhNekVnTkRkVU1UZzRJREkyVVRJME1pQXlOaUF5T0RjZ056TlJNekUySURFd015QXpNelFnTVRVelZETTFOaUF5TXpOVU16WXhJREkzT0ZvaUx6NDhjR0YwYUNCcFpEMGlUVXBZTFRjdFZFVllMVTR0TXpFaUlHUTlJazB5TVRNZ05UYzRUREl3TUNBMU56TlJNVGcySURVMk9DQXhOakFnTlRZelZERXdNaUExTlRaSU9ETldOakF5U0RFd01sRXhORGtnTmpBMElERTRPU0EyTVRkVU1qUTFJRFkwTVZReU56TWdOall6VVRJM05TQTJOallnTWpnMUlEWTJObEV5T1RRZ05qWTJJRE13TWlBMk5qQldNell4VERNd015QTJNVkV6TVRBZ05UUWdNekUxSURVeVZETXpPU0EwT0ZRME1ERWdORFpJTkRJM1ZqQklOREUyVVRNNU5TQXpJREkxTnlBelVURXlNU0F6SURFd01DQXdTRGc0VmpRMlNERXhORkV4TXpZZ05EWWdNVFV5SURRMlZERTNOeUEwTjFReE9UTWdOVEJVTWpBeElEVXlWREl3TnlBMU4xUXlNVE1nTmpGV05UYzRXaUl2UGp4d1lYUm9JR2xrUFNKTlNsZ3ROeTFVUlZndFRpMHpNaUlnWkQwaVRURXdPU0EwTWpsUk9ESWdOREk1SURZMklEUTBOMVExTUNBME9URlJOVEFnTlRZeUlERXdNeUEyTVRSVU1qTTFJRFkyTmxFek1qWWdOalkySURNNE55QTJNVEJVTkRRNUlEUTJOVkUwTkRrZ05ESXlJRFF5T1NBek9ETlVNemd4SURNeE5WUXpNREVnTWpReFVUSTJOU0F5TVRBZ01qQXhJREUwT1V3eE5ESWdPVE5NTWpFNElEa3lVVE0zTlNBNU1pQXpPRFVnT1RkUk16a3lJRGs1SURRd09TQXhPRFpXTVRnNVNEUTBPVll4T0RaUk5EUTRJREU0TXlBME16WWdPVFZVTkRJeElETldNRWcxTUZZeE9WWXpNVkUxTUNBek9DQTFOaUEwTmxRNE5pQTRNVkV4TVRVZ01URXpJREV6TmlBeE16ZFJNVFExSURFME55QXhOekFnTVRjMFZESXdOQ0F5TVRGVU1qTXpJREkwTkZReU5qRWdNamM0VkRJNE5DQXpNRGhVTXpBMUlETTBNRlF6TWpBZ016WTVWRE16TXlBME1ERlVNelF3SURRek1WUXpORE1nTkRZMFVUTTBNeUExTWpjZ016QTVJRFUzTTFReU1USWdOakU1VVRFM09TQTJNVGtnTVRVMElEWXdNbFF4TVRrZ05UWTVWREV3T1NBMU5UQlJNVEE1SURVME9TQXhNVFFnTlRRNVVURXpNaUExTkRrZ01UVXhJRFV6TlZReE56QWdORGc1VVRFM01DQTBOalFnTVRVMElEUTBOMVF4TURrZ05ESTVXaUl2UGp4d1lYUm9JR2xrUFNKTlNsZ3ROeTFVUlZndFNTMHhSRFEwTkNJZ1pEMGlUVE01T1NBdE9EQlJNems1SUMwME55QTBNREFnTFRNd1ZEUXdNaUF0TVRGV0xUZE1NemczSUMweE1WRXpOREVnTFRJeUlETXdNeUF0TWpKUk1qQTRJQzB5TWlBeE16Z2dNelZVTlRFZ01qQXhVVFV3SURJd09TQTFNQ0F5TkRSUk5UQWdNelEySURrNElEUXpPRlF5TWpjZ05qQXhVVE0xTVNBM01EUWdORGMySURjd05GRTFNVFFnTnpBMElEVXlOQ0EzTUROUk5qSXhJRFk0T1NBMk9EQWdOakUzVkRjME1DQTBNelZSTnpRd0lESTFOU0ExT1RJZ01UQTNVVFV5T1NBME55QTBOakVnTVRaTU5EUTBJRGhXTTFFME5EUWdNaUEwTkRrZ0xUSTBWRFEzTUNBdE5qWlVOVEUySUMwNE1sRTFOVEVnTFRneUlEVTRNeUF0TmpCVU5qSTFJQzB6VVRZek1TQXhNU0EyTXpnZ01URlJOalEzSURFeElEWTBPU0F5VVRZME9TQXROaUEyTXprZ0xUTTBWRFl4TVNBdE1UQXdWRFUxTnlBdE1UWTFWRFE0TVNBdE1UazBVVE01T1NBdE1UazBJRE01T1NBdE9EZFdMVGd3V2swMk16WWdORFk0VVRZek5pQTFNak1nTmpJeElEVTJORlExT0RBZ05qSTFWRFV6TUNBMk5UVlVORGMzSURZMk5WRTBNamtnTmpZMUlETTNPU0EyTkRCUk1qYzNJRFU1TVNBeU1UVWdORFkwVkRFMU15QXlNVFpSTVRVeklERXhNQ0F5TURjZ05UbFJNak14SURNNElESXpOaUF6T0ZZME5sRXlNellnT0RZZ01qWTVJREV5TUZRek5EY2dNVFUxVVRNM01pQXhOVFVnTXprd0lERTBORlEwTVRjZ01URTBWRFF5T1NBNE1sUTBNelVnTlRWTU5EUTRJRFkwVVRVeE1pQXhNRGdnTlRVM0lERTROVlEyTVRrZ016TTBWRFl6TmlBME5qaGFUVE14TkNBeE9GRXpOaklnTVRnZ05EQTBJRE01VERRd015QTBPVkV6T1RrZ01UQTBJRE0yTmlBeE1UVlJNelUwSURFeE55QXpORGNnTVRFM1VUTTBOQ0F4TVRjZ016UXhJREV4TjFRek16Y2dNVEU0VVRNeE55QXhNVGdnTWprMklEazRWREkzTkNBMU1sRXlOelFnTVRnZ016RTBJREU0V2lJdlBqeHdZWFJvSUdsa1BTSk5TbGd0TnkxVVJWZ3RUaTB5T0NJZ1pEMGlUVGswSURJMU1GRTVOQ0F6TVRrZ01UQTBJRE00TVZReE1qY2dORGc0VkRFMk5DQTFOelpVTWpBeUlEWTBNMVF5TkRRZ05qazFWREkzTnlBM01qbFVNekF5SURjMU1FZ3pNVFZJTXpFNVVUTXpNeUEzTlRBZ016TXpJRGMwTVZFek16TWdOek00SURNeE5pQTNNakJVTWpjMUlEWTJOMVF5TWpZZ05UZ3hWREU0TkNBME5ETlVNVFkzSURJMU1GUXhPRFFnTlRoVU1qSTFJQzA0TVZReU56UWdMVEUyTjFRek1UWWdMVEl5TUZRek16TWdMVEkwTVZFek16TWdMVEkxTUNBek1UZ2dMVEkxTUVnek1UVklNekF5VERJM05DQXRNakkyVVRFNE1DQXRNVFF4SURFek55QXRNVFJVT1RRZ01qVXdXaUl2UGp4d1lYUm9JR2xrUFNKTlNsZ3ROeTFVUlZndFNTMHhSRFEyTUNJZ1pEMGlUVEV6TVNBeU9EbFJNVE14SURNeU1TQXhORGNnTXpVMFZESXdNeUEwTVRWVU16QXdJRFEwTWxFek5qSWdORFF5SURNNU1DQTBNVFZVTkRFNUlETTFOVkUwTVRrZ016SXpJRFF3TWlBek1EaFVNelkwSURJNU1sRXpOVEVnTWpreUlETTBNQ0F6TURCVU16STRJRE15TmxFek1qZ2dNelF5SURNek55QXpOVFJVTXpVMElETTNNbFF6TmpjZ016YzRVVE0yT0NBek56Z2dNelk0SURNM09WRXpOamdnTXpneUlETTJNU0F6T0RoVU16TTJJRE01T1ZReU9UY2dOREExVVRJME9TQTBNRFVnTWpJM0lETTNPVlF5TURRZ016STJVVEl3TkNBek1ERWdNakl6SURJNU1WUXlOemdnTWpjMFZETXpNQ0F5TlRsUk16azJJREl6TUNBek9UWWdNVFl6VVRNNU5pQXhNelVnTXpnMUlERXdOMVF6TlRJZ05URlVNamc1SURkVU1UazFJQzB4TUZFeE1UZ2dMVEV3SURnMklERTVWRFV6SURnM1VUVXpJREV5TmlBM05DQXhORE5VTVRFNElERTJNRkV4TXpNZ01UWXdJREUwTmlBeE5URlVNVFl3SURFeU1GRXhOakFnT1RRZ01UUXlJRGMyVkRFeE1TQTFPRkV4TURrZ05UY2dNVEE0SURVM1ZERXdOeUExTlZFeE1EZ2dOVElnTVRFMUlEUTNWREUwTmlBek5GUXlNREVnTWpkUk1qTTNJREkzSURJMk15QXpPRlF6TURFZ05qWlVNekU0SURrM1ZETXlNeUF4TWpKUk16SXpJREUxTUNBek1ESWdNVFkwVkRJMU5DQXhPREZVTVRrMUlERTVObFF4TkRnZ01qTXhVVEV6TVNBeU5UWWdNVE14SURJNE9Wb2lMejQ4Y0dGMGFDQnBaRDBpVFVwWUxUY3RWRVZZTFU0dE1qa2lJR1E5SWswMk1DQTNORGxNTmpRZ056VXdVVFk1SURjMU1DQTNOQ0EzTlRCSU9EWk1NVEUwSURjeU5sRXlNRGdnTmpReElESTFNU0ExTVRSVU1qazBJREkxTUZFeU9UUWdNVGd5SURJNE5DQXhNVGxVTWpZeElERXlWREl5TkNBdE56WlVNVGcySUMweE5ETlVNVFExSUMweE9UUlVNVEV6SUMweU1qZFVPVEFnTFRJME5sRTROeUF0TWpRNUlEZzJJQzB5TlRCSU56UlJOallnTFRJMU1DQTJNeUF0TWpVd1ZEVTRJQzB5TkRkVU5UVWdMVEl6T0ZFMU5pQXRNak0zSURZMklDMHlNalZSTWpJeElDMDJOQ0F5TWpFZ01qVXdWRFkySURjeU5WRTFOaUEzTXpjZ05UVWdOek00VVRVMUlEYzBOaUEyTUNBM05EbGFJaTgrUEhCaGRHZ2dhV1E5SWsxS1dDMDNMVlJGV0MxT0xUSXlNVElpSUdROUlrMDROQ0F5TXpkVU9EUWdNalV3VkRrNElESTNNRWcyTnpsUk5qazBJREkyTWlBMk9UUWdNalV3VkRZM09TQXlNekJJT1RoUk9EUWdNak0zSURnMElESTFNRm9pTHo0OGNHRjBhQ0JwWkQwaVRVcFlMVGN0VkVWWUxVNHROVVVpSUdROUlrMHhNVElnTlRZd1RESTBPU0EyT1RSTU1qVTNJRFk0TmxFek9EY2dOVFl5SURNNE55QTFOakJNTXpZeElEVXpNVkV6TlRrZ05UTXlJRE13TXlBMU9ERk1NalV3SURZeU4wd3hPVFVnTlRnd1VURTRNaUExTmprZ01UWTVJRFUxTjFReE5EZ2dOVE00VERFME1DQTFNekpSTVRNNElEVXpNQ0F4TWpVZ05UUTJUREV4TWlBMU5qQmFJaTgrUEM5a1pXWnpQanhuSUhOMGNtOXJaVDBpWTNWeWNtVnVkRU52Ykc5eUlpQm1hV3hzUFNKamRYSnlaVzUwUTI5c2IzSWlJSE4wY205clpTMTNhV1IwYUQwaU1DSWdkSEpoYm5ObWIzSnRQU0p6WTJGc1pTZ3hMQzB4S1NJK1BHY2daR0YwWVMxdGJXd3RibTlrWlQwaWJXRjBhQ0krUEdjZ1pHRjBZUzF0Yld3dGJtOWtaVDBpYlc4aVBqeDFjMlVnWkdGMFlTMWpQU0l6UkNJZ2VHeHBibXM2YUhKbFpqMGlJMDFLV0MwM0xWUkZXQzFPTFRORUlpOCtQQzluUGp4bklHUmhkR0V0Ylcxc0xXNXZaR1U5SW0xMWJtUmxjaUlnZEhKaGJuTm1iM0p0UFNKMGNtRnVjMnhoZEdVb01UQTFOUzQ0TERBcElqNDhaeUJrWVhSaExXMXRiQzF1YjJSbFBTSnRieUkrUEhWelpTQmtZWFJoTFdNOUlqWkVJaUI0YkdsdWF6cG9jbVZtUFNJalRVcFlMVGN0VkVWWUxVNHROa1FpTHo0OGRYTmxJR1JoZEdFdFl6MGlOakVpSUhoc2FXNXJPbWh5WldZOUlpTk5TbGd0TnkxVVJWZ3RUaTAyTVNJZ2RISmhibk5tYjNKdFBTSjBjbUZ1YzJ4aGRHVW9PRE16TERBcElpOCtQSFZ6WlNCa1lYUmhMV005SWpjNElpQjRiR2x1YXpwb2NtVm1QU0lqVFVwWUxUY3RWRVZZTFU0dE56Z2lJSFJ5WVc1elptOXliVDBpZEhKaGJuTnNZWFJsS0RFek16TXNNQ2tpTHo0OEwyYytQR2NnWkdGMFlTMXRiV3d0Ym05a1pUMGlWR1ZZUVhSdmJTSWdkSEpoYm5ObWIzSnRQU0owY21GdWMyeGhkR1VvTnpnMExqZ3NMVFkwTlM0MEtTQnpZMkZzWlNnd0xqY3dOeWtpSUdSaGRHRXRiV3A0TFhSbGVHTnNZWE56UFNKUFVrUWlQanhuSUdSaGRHRXRiVzFzTFc1dlpHVTlJbTFwSWo0OGRYTmxJR1JoZEdFdFl6MGlNVVEwTlRjaUlIaHNhVzVyT21oeVpXWTlJaU5OU2xndE55MVVSVmd0U1MweFJEUTFOeUl2UGp3dlp6NDhMMmMrUEM5blBqeG5JR1JoZEdFdGJXMXNMVzV2WkdVOUltMXBJaUIwY21GdWMyWnZjbTA5SW5SeVlXNXpiR0YwWlNnek1EZ3pMalFzTUNraVBqeDFjMlVnWkdGMFlTMWpQU0l4UkRaR1JTSWdlR3hwYm1zNmFISmxaajBpSTAxS1dDMDNMVlJGV0MxSkxURkVOa1pGSWk4K1BDOW5QanhuSUdSaGRHRXRiVzFzTFc1dlpHVTlJbFJsV0VGMGIyMGlJR1JoZEdFdGJXcDRMWFJsZUdOc1lYTnpQU0pQVWtRaUlIUnlZVzV6Wm05eWJUMGlkSEpoYm5Oc1lYUmxLRE0yTWpZdU5Dd3dLU0krUEdjZ1pHRjBZUzF0Yld3dGJtOWtaVDBpYlc4aUlIUnlZVzV6Wm05eWJUMGlkSEpoYm5Oc1lYUmxLREFnTFRBdU5Ta2lQangxYzJVZ1pHRjBZUzFqUFNJM1F5SWdlR3hwYm1zNmFISmxaajBpSTAxS1dDMDNMVlJGV0MxT0xUZERJaTgrUEM5blBqd3ZaejQ4WnlCa1lYUmhMVzF0YkMxdWIyUmxQU0p0YzNWaUlpQjBjbUZ1YzJadmNtMDlJblJ5WVc1emJHRjBaU2d6T1RBMExqUXNNQ2tpUGp4bklHUmhkR0V0Ylcxc0xXNXZaR1U5SW0xcElqNDhkWE5sSUdSaGRHRXRZejBpTVVRM01FVWlJSGhzYVc1ck9taHlaV1k5SWlOTlNsZ3ROeTFVUlZndFNTMHhSRGN3UlNJdlBqd3ZaejQ4WnlCa1lYUmhMVzF0YkMxdWIyUmxQU0p0YmlJZ2RISmhibk5tYjNKdFBTSjBjbUZ1YzJ4aGRHVW9OakEwTEMweE5UQXBJSE5qWVd4bEtEQXVOekEzS1NJK1BIVnpaU0JrWVhSaExXTTlJak14SWlCNGJHbHVhenBvY21WbVBTSWpUVXBZTFRjdFZFVllMVTR0TXpFaUx6NDhMMmMrUEM5blBqeG5JR1JoZEdFdGJXMXNMVzV2WkdVOUltMXpkV0lpSUhSeVlXNXpabTl5YlQwaWRISmhibk5zWVhSbEtEUTVNVElzTUNraVBqeG5JR1JoZEdFdGJXMXNMVzV2WkdVOUltMXBJajQ4ZFhObElHUmhkR0V0WXowaU1VUTNNRVVpSUhoc2FXNXJPbWh5WldZOUlpTk5TbGd0TnkxVVJWZ3RTUzB4UkRjd1JTSXZQand2Wno0OFp5QmtZWFJoTFcxdGJDMXViMlJsUFNKdGJpSWdkSEpoYm5ObWIzSnRQU0owY21GdWMyeGhkR1VvTmpBMExDMHhOVEFwSUhOallXeGxLREF1TnpBM0tTSStQSFZ6WlNCa1lYUmhMV005SWpNeUlpQjRiR2x1YXpwb2NtVm1QU0lqVFVwWUxUY3RWRVZZTFU0dE16SWlMejQ4TDJjK1BDOW5QanhuSUdSaGRHRXRiVzFzTFc1dlpHVTlJbTF6ZFdJaUlIUnlZVzV6Wm05eWJUMGlkSEpoYm5Oc1lYUmxLRFU1TVRrdU5pd3dLU0krUEdjZ1pHRjBZUzF0Yld3dGJtOWtaVDBpYldraVBqeDFjMlVnWkdGMFlTMWpQU0l4UkRRME5DSWdlR3hwYm1zNmFISmxaajBpSTAxS1dDMDNMVlJGV0MxSkxURkVORFEwSWk4K1BDOW5QanhuSUdSaGRHRXRiVzFzTFc1dlpHVTlJbTFwSWlCMGNtRnVjMlp2Y20wOUluUnlZVzV6YkdGMFpTZzRNalFzTFRFMU1Da2djMk5oYkdVb01DNDNNRGNwSWo0OGRYTmxJR1JoZEdFdFl6MGlNVVEwTlRjaUlIaHNhVzVyT21oeVpXWTlJaU5OU2xndE55MVVSVmd0U1MweFJEUTFOeUl2UGp3dlp6NDhMMmMrUEdjZ1pHRjBZUzF0Yld3dGJtOWtaVDBpYlc4aUlIUnlZVzV6Wm05eWJUMGlkSEpoYm5Oc1lYUmxLRGN3T0RRdU9Td3dLU0krUEhWelpTQmtZWFJoTFdNOUlqSTRJaUI0YkdsdWF6cG9jbVZtUFNJalRVcFlMVGN0VkVWWUxVNHRNamdpTHo0OEwyYytQR2NnWkdGMFlTMXRiV3d0Ym05a1pUMGliV2tpSUhSeVlXNXpabTl5YlQwaWRISmhibk5zWVhSbEtEYzBOek11T1N3d0tTSStQSFZ6WlNCa1lYUmhMV005SWpGRU5EWXdJaUI0YkdsdWF6cG9jbVZtUFNJalRVcFlMVGN0VkVWWUxVa3RNVVEwTmpBaUx6NDhMMmMrUEdjZ1pHRjBZUzF0Yld3dGJtOWtaVDBpYlc4aUlIUnlZVzV6Wm05eWJUMGlkSEpoYm5Oc1lYUmxLRGM1TkRJdU9Td3dLU0krUEhWelpTQmtZWFJoTFdNOUlqSTVJaUI0YkdsdWF6cG9jbVZtUFNJalRVcFlMVGN0VkVWWUxVNHRNamtpTHo0OEwyYytQR2NnWkdGMFlTMXRiV3d0Ym05a1pUMGliVzhpSUhSeVlXNXpabTl5YlQwaWRISmhibk5zWVhSbEtEZzFOVFF1TVN3d0tTSStQSFZ6WlNCa1lYUmhMV005SWpJeU1USWlJSGhzYVc1ck9taHlaV1k5SWlOTlNsZ3ROeTFVUlZndFRpMHlNakV5SWk4K1BDOW5QanhuSUdSaGRHRXRiVzFzTFc1dlpHVTlJbTF6ZFdJaUlIUnlZVzV6Wm05eWJUMGlkSEpoYm5Oc1lYUmxLRGsxTlRRdU15d3dLU0krUEdjZ1pHRjBZUzF0Yld3dGJtOWtaVDBpVkdWWVFYUnZiU0lnWkdGMFlTMXRhbmd0ZEdWNFkyeGhjM005SWs5U1JDSStQR2NnWkdGMFlTMXRiV3d0Ym05a1pUMGliVzkyWlhJaVBqeG5JR1JoZEdFdGJXMXNMVzV2WkdVOUltMXBJajQ4ZFhObElHUmhkR0V0WXowaU1VUTNNRVVpSUhoc2FXNXJPbWh5WldZOUlpTk5TbGd0TnkxVVJWZ3RTUzB4UkRjd1JTSXZQand2Wno0OFp5QmtZWFJoTFcxdGJDMXViMlJsUFNKdGJ5SWdkSEpoYm5ObWIzSnRQU0owY21GdWMyeGhkR1VvTWpnMUxqVXNNVFlwSUhSeVlXNXpiR0YwWlNndE1qVXdJREFwSWo0OGRYTmxJR1JoZEdFdFl6MGlOVVVpSUhoc2FXNXJPbWh5WldZOUlpTk5TbGd0TnkxVVJWZ3RUaTAxUlNJdlBqd3ZaejQ4TDJjK1BDOW5QanhuSUdSaGRHRXRiVzFzTFc1dlpHVTlJbTF1SWlCMGNtRnVjMlp2Y20wOUluUnlZVzV6YkdGMFpTZzJNRFFzTFRFMU1Da2djMk5oYkdVb01DNDNNRGNwSWo0OGRYTmxJR1JoZEdFdFl6MGlNekVpSUhoc2FXNXJPbWh5WldZOUlpTk5TbGd0TnkxVVJWZ3RUaTB6TVNJdlBqd3ZaejQ4TDJjK1BHY2daR0YwWVMxdGJXd3RibTlrWlQwaWJYTjFZaUlnZEhKaGJuTm1iM0p0UFNKMGNtRnVjMnhoZEdVb01UQTFOakV1T1N3d0tTSStQR2NnWkdGMFlTMXRiV3d0Ym05a1pUMGlWR1ZZUVhSdmJTSWdaR0YwWVMxdGFuZ3RkR1Y0WTJ4aGMzTTlJazlTUkNJK1BHY2daR0YwWVMxdGJXd3RibTlrWlQwaWJXOTJaWElpUGp4bklHUmhkR0V0Ylcxc0xXNXZaR1U5SW0xcElqNDhkWE5sSUdSaGRHRXRZejBpTVVRM01FVWlJSGhzYVc1ck9taHlaV1k5SWlOTlNsZ3ROeTFVUlZndFNTMHhSRGN3UlNJdlBqd3ZaejQ4WnlCa1lYUmhMVzF0YkMxdWIyUmxQU0p0YnlJZ2RISmhibk5tYjNKdFBTSjBjbUZ1YzJ4aGRHVW9NamcxTGpVc01UWXBJSFJ5WVc1emJHRjBaU2d0TWpVd0lEQXBJajQ4ZFhObElHUmhkR0V0WXowaU5VVWlJSGhzYVc1ck9taHlaV1k5SWlOTlNsZ3ROeTFVUlZndFRpMDFSU0l2UGp3dlp6NDhMMmMrUEM5blBqeG5JR1JoZEdFdGJXMXNMVzV2WkdVOUltMXVJaUIwY21GdWMyWnZjbTA5SW5SeVlXNXpiR0YwWlNnMk1EUXNMVEUxTUNrZ2MyTmhiR1VvTUM0M01EY3BJajQ4ZFhObElHUmhkR0V0WXowaU16SWlJSGhzYVc1ck9taHlaV1k5SWlOTlNsZ3ROeTFVUlZndFRpMHpNaUl2UGp3dlp6NDhMMmMrUEdjZ1pHRjBZUzF0Yld3dGJtOWtaVDBpYlhOMVlpSWdkSEpoYm5ObWIzSnRQU0owY21GdWMyeGhkR1VvTVRFMU5qa3VOQ3d3S1NJK1BHY2daR0YwWVMxdGJXd3RibTlrWlQwaVZHVllRWFJ2YlNJZ1pHRjBZUzF0YW5ndGRHVjRZMnhoYzNNOUlrOVNSQ0krUEdjZ1pHRjBZUzF0Yld3dGJtOWtaVDBpYlc5MlpYSWlQanhuSUdSaGRHRXRiVzFzTFc1dlpHVTlJbTFwSWo0OGRYTmxJR1JoZEdFdFl6MGlNVVEwTkRRaUlIaHNhVzVyT21oeVpXWTlJaU5OU2xndE55MVVSVmd0U1MweFJEUTBOQ0l2UGp3dlp6NDhaeUJrWVhSaExXMXRiQzF1YjJSbFBTSnRieUlnZEhKaGJuTm1iM0p0UFNKMGNtRnVjMnhoZEdVb05EYzRMamdzTWpjNEtTQjBjbUZ1YzJ4aGRHVW9MVEkxTUNBd0tTSStQSFZ6WlNCa1lYUmhMV005SWpWRklpQjRiR2x1YXpwb2NtVm1QU0lqVFVwWUxUY3RWRVZZTFU0dE5VVWlMejQ4TDJjK1BDOW5Qand2Wno0OFp5QmtZWFJoTFcxdGJDMXViMlJsUFNKdGFTSWdkSEpoYm5ObWIzSnRQU0owY21GdWMyeGhkR1VvT0RJMExDMHhOVEFwSUhOallXeGxLREF1TnpBM0tTSStQSFZ6WlNCa1lYUmhMV005SWpGRU5EVTNJaUI0YkdsdWF6cG9jbVZtUFNJalRVcFlMVGN0VkVWWUxVa3RNVVEwTlRjaUx6NDhMMmMrUEM5blBqeG5JR1JoZEdFdGJXMXNMVzV2WkdVOUltMXZJaUIwY21GdWMyWnZjbTA5SW5SeVlXNXpiR0YwWlNneE1qY3pOQzQ0TERBcElqNDhkWE5sSUdSaGRHRXRZejBpTWpnaUlIaHNhVzVyT21oeVpXWTlJaU5OU2xndE55MVVSVmd0VGkweU9DSXZQand2Wno0OFp5QmtZWFJoTFcxdGJDMXViMlJsUFNKdGFTSWdkSEpoYm5ObWIzSnRQU0owY21GdWMyeGhkR1VvTVRNeE1qTXVPQ3d3S1NJK1BIVnpaU0JrWVhSaExXTTlJakZFTkRZd0lpQjRiR2x1YXpwb2NtVm1QU0lqVFVwWUxUY3RWRVZZTFVrdE1VUTBOakFpTHo0OEwyYytQR2NnWkdGMFlTMXRiV3d0Ym05a1pUMGliVzhpSUhSeVlXNXpabTl5YlQwaWRISmhibk5zWVhSbEtERXpOVGt5TGpnc01Da2lQangxYzJVZ1pHRjBZUzFqUFNJeU9TSWdlR3hwYm1zNmFISmxaajBpSTAxS1dDMDNMVlJGV0MxT0xUSTVJaTgrUEM5blBqeG5JR1JoZEdFdGJXMXNMVzV2WkdVOUltMXZJaUIwY21GdWMyWnZjbTA5SW5SeVlXNXpiR0YwWlNneE16azRNUzQ0TERBcElIUnlZVzV6YkdGMFpTZ3dJQzB3TGpVcElqNDhkWE5sSUdSaGRHRXRZejBpTjBNaUlIaHNhVzVyT21oeVpXWTlJaU5OU2xndE55MVVSVmd0VGkwM1F5SXZQand2Wno0OEwyYytQQzluUGp3dmMzWm5QZz09IiwKCSJSZWFsVmlld1NpemVKc29uIiA6ICJ7XCJoZWlnaHRcIjo2NzguNTcxMzk1ODc0MDIzNCxcIndpZHRoXCI6NTAzNS43MTQ0MTY1MDM5MDZ9Igp9Cg=="/>
    </extobj>
  </extobjs>
</s:customData>
</file>

<file path=customXml/itemProps1.xml><?xml version="1.0" encoding="utf-8"?>
<ds:datastoreItem xmlns:ds="http://schemas.openxmlformats.org/officeDocument/2006/customXml" ds:itemID="s:customData">
  <ds:schemaRefs>
    <ds:schemaRef ds:uri="http://www.wps.cn/officeDocument/2013/wpsCustomDat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1936</Words>
  <Application>WPS Presentation</Application>
  <PresentationFormat>Widescreen</PresentationFormat>
  <Paragraphs>160</Paragraphs>
  <Slides>32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32</vt:i4>
      </vt:variant>
    </vt:vector>
  </HeadingPairs>
  <TitlesOfParts>
    <vt:vector size="40" baseType="lpstr">
      <vt:lpstr>Arial</vt:lpstr>
      <vt:lpstr>SimSun</vt:lpstr>
      <vt:lpstr>Wingdings</vt:lpstr>
      <vt:lpstr>Calibri Light</vt:lpstr>
      <vt:lpstr>Calibri</vt:lpstr>
      <vt:lpstr>Microsoft YaHei</vt:lpstr>
      <vt:lpstr>Arial Unicode MS</vt:lpstr>
      <vt:lpstr>Office Theme</vt:lpstr>
      <vt:lpstr>Safe Multi-Agent Reinforcement Learning with Bi-level Optimization in Autonomous Driving</vt:lpstr>
      <vt:lpstr>PowerPoint 演示文稿</vt:lpstr>
      <vt:lpstr>Introduction</vt:lpstr>
      <vt:lpstr>Safe reinforcement learning</vt:lpstr>
      <vt:lpstr>Stackelberg model</vt:lpstr>
      <vt:lpstr>Bi-level optimization</vt:lpstr>
      <vt:lpstr>Motivation</vt:lpstr>
      <vt:lpstr>PowerPoint 演示文稿</vt:lpstr>
      <vt:lpstr>Contribution</vt:lpstr>
      <vt:lpstr>Constrained Stackelberg Q-learning</vt:lpstr>
      <vt:lpstr>Constrained Stackelberg Q-learning</vt:lpstr>
      <vt:lpstr>Constrained Stackelberg Q-learning</vt:lpstr>
      <vt:lpstr>Constrained Stackelberg MADDPG</vt:lpstr>
      <vt:lpstr>Constrained Stackelberg MADDPG</vt:lpstr>
      <vt:lpstr>Constrained Stackelberg MADDPG</vt:lpstr>
      <vt:lpstr>Constrained Stackelberg MADDPG</vt:lpstr>
      <vt:lpstr>Convergence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Experiments and Results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Q &amp; A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WPS Presentation</dc:title>
  <dc:creator>郑志</dc:creator>
  <cp:lastModifiedBy>77189</cp:lastModifiedBy>
  <cp:revision>15</cp:revision>
  <dcterms:created xsi:type="dcterms:W3CDTF">2023-06-09T16:05:00Z</dcterms:created>
  <dcterms:modified xsi:type="dcterms:W3CDTF">2023-06-30T09:57:12Z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9E30BBF88FA440C19A4DAB8EAA179BE6</vt:lpwstr>
  </property>
  <property fmtid="{D5CDD505-2E9C-101B-9397-08002B2CF9AE}" pid="3" name="KSOProductBuildVer">
    <vt:lpwstr>1033-11.2.0.11417</vt:lpwstr>
  </property>
</Properties>
</file>